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 id="2147483715" r:id="rId5"/>
    <p:sldMasterId id="2147483728" r:id="rId6"/>
    <p:sldMasterId id="2147483742" r:id="rId7"/>
    <p:sldMasterId id="2147483759" r:id="rId8"/>
  </p:sldMasterIdLst>
  <p:notesMasterIdLst>
    <p:notesMasterId r:id="rId17"/>
  </p:notesMasterIdLst>
  <p:sldIdLst>
    <p:sldId id="330" r:id="rId9"/>
    <p:sldId id="311" r:id="rId10"/>
    <p:sldId id="257" r:id="rId11"/>
    <p:sldId id="258" r:id="rId12"/>
    <p:sldId id="331" r:id="rId13"/>
    <p:sldId id="260" r:id="rId14"/>
    <p:sldId id="273" r:id="rId15"/>
    <p:sldId id="27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tchell, Siobhan /IE" initials="MS/" lastIdx="45" clrIdx="0">
    <p:extLst>
      <p:ext uri="{19B8F6BF-5375-455C-9EA6-DF929625EA0E}">
        <p15:presenceInfo xmlns:p15="http://schemas.microsoft.com/office/powerpoint/2012/main" userId="S::Siobhan.Mitchell@sanofi.com::7fabbde6-0a06-432b-9acd-75430769110e" providerId="AD"/>
      </p:ext>
    </p:extLst>
  </p:cmAuthor>
  <p:cmAuthor id="2" name="Loy, Megan /US" initials="LM/" lastIdx="8" clrIdx="1">
    <p:extLst>
      <p:ext uri="{19B8F6BF-5375-455C-9EA6-DF929625EA0E}">
        <p15:presenceInfo xmlns:p15="http://schemas.microsoft.com/office/powerpoint/2012/main" userId="S::Megan.Loy@sanofi.com::8b9ffd25-2e39-4472-9ce4-dbbd4f984e5e" providerId="AD"/>
      </p:ext>
    </p:extLst>
  </p:cmAuthor>
  <p:cmAuthor id="3" name="Lydia Jennings" initials="LJ" lastIdx="2" clrIdx="2">
    <p:extLst>
      <p:ext uri="{19B8F6BF-5375-455C-9EA6-DF929625EA0E}">
        <p15:presenceInfo xmlns:p15="http://schemas.microsoft.com/office/powerpoint/2012/main" userId="S::lydia.jennings@healthcare21.co.uk::05a5bdf4-d171-4eba-a4fd-843cc090d96a" providerId="AD"/>
      </p:ext>
    </p:extLst>
  </p:cmAuthor>
  <p:cmAuthor id="4" name="Macaraeg, Gregory /US" initials="MG/" lastIdx="14" clrIdx="3">
    <p:extLst>
      <p:ext uri="{19B8F6BF-5375-455C-9EA6-DF929625EA0E}">
        <p15:presenceInfo xmlns:p15="http://schemas.microsoft.com/office/powerpoint/2012/main" userId="S::Gregory.Macaraeg@sanofi.com::f1110e39-6d99-43cd-a72b-857430d6e2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161"/>
    <a:srgbClr val="FC840C"/>
    <a:srgbClr val="487BC6"/>
    <a:srgbClr val="EE843C"/>
    <a:srgbClr val="0C1DE8"/>
    <a:srgbClr val="99B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0A6487-2D18-412B-AE0F-2F24AC54A69A}" v="6" dt="2020-09-21T15:33:30.1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6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7.xml"/><Relationship Id="rId23"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taing, Caroline /BE" userId="97c8e95e-b449-4cdc-9e0f-460a89552ce8" providerId="ADAL" clId="{C50A6487-2D18-412B-AE0F-2F24AC54A69A}"/>
    <pc:docChg chg="undo custSel addSld delSld modSld sldOrd modMainMaster">
      <pc:chgData name="Chataing, Caroline /BE" userId="97c8e95e-b449-4cdc-9e0f-460a89552ce8" providerId="ADAL" clId="{C50A6487-2D18-412B-AE0F-2F24AC54A69A}" dt="2020-09-21T15:34:17.107" v="91" actId="478"/>
      <pc:docMkLst>
        <pc:docMk/>
      </pc:docMkLst>
      <pc:sldChg chg="add del">
        <pc:chgData name="Chataing, Caroline /BE" userId="97c8e95e-b449-4cdc-9e0f-460a89552ce8" providerId="ADAL" clId="{C50A6487-2D18-412B-AE0F-2F24AC54A69A}" dt="2020-09-17T08:43:30.480" v="2" actId="2696"/>
        <pc:sldMkLst>
          <pc:docMk/>
          <pc:sldMk cId="4040813236" sldId="258"/>
        </pc:sldMkLst>
      </pc:sldChg>
      <pc:sldChg chg="del">
        <pc:chgData name="Chataing, Caroline /BE" userId="97c8e95e-b449-4cdc-9e0f-460a89552ce8" providerId="ADAL" clId="{C50A6487-2D18-412B-AE0F-2F24AC54A69A}" dt="2020-09-17T08:43:34.457" v="3" actId="2696"/>
        <pc:sldMkLst>
          <pc:docMk/>
          <pc:sldMk cId="3785493362" sldId="259"/>
        </pc:sldMkLst>
      </pc:sldChg>
      <pc:sldChg chg="del">
        <pc:chgData name="Chataing, Caroline /BE" userId="97c8e95e-b449-4cdc-9e0f-460a89552ce8" providerId="ADAL" clId="{C50A6487-2D18-412B-AE0F-2F24AC54A69A}" dt="2020-09-17T08:43:36.265" v="4" actId="2696"/>
        <pc:sldMkLst>
          <pc:docMk/>
          <pc:sldMk cId="2008514242" sldId="261"/>
        </pc:sldMkLst>
      </pc:sldChg>
      <pc:sldChg chg="del">
        <pc:chgData name="Chataing, Caroline /BE" userId="97c8e95e-b449-4cdc-9e0f-460a89552ce8" providerId="ADAL" clId="{C50A6487-2D18-412B-AE0F-2F24AC54A69A}" dt="2020-09-17T08:43:43.110" v="35" actId="2696"/>
        <pc:sldMkLst>
          <pc:docMk/>
          <pc:sldMk cId="723129961" sldId="263"/>
        </pc:sldMkLst>
      </pc:sldChg>
      <pc:sldChg chg="del">
        <pc:chgData name="Chataing, Caroline /BE" userId="97c8e95e-b449-4cdc-9e0f-460a89552ce8" providerId="ADAL" clId="{C50A6487-2D18-412B-AE0F-2F24AC54A69A}" dt="2020-09-17T08:43:39.827" v="19" actId="2696"/>
        <pc:sldMkLst>
          <pc:docMk/>
          <pc:sldMk cId="3045579315" sldId="264"/>
        </pc:sldMkLst>
      </pc:sldChg>
      <pc:sldChg chg="del">
        <pc:chgData name="Chataing, Caroline /BE" userId="97c8e95e-b449-4cdc-9e0f-460a89552ce8" providerId="ADAL" clId="{C50A6487-2D18-412B-AE0F-2F24AC54A69A}" dt="2020-09-17T08:43:37.338" v="5" actId="2696"/>
        <pc:sldMkLst>
          <pc:docMk/>
          <pc:sldMk cId="1023812495" sldId="265"/>
        </pc:sldMkLst>
      </pc:sldChg>
      <pc:sldChg chg="del">
        <pc:chgData name="Chataing, Caroline /BE" userId="97c8e95e-b449-4cdc-9e0f-460a89552ce8" providerId="ADAL" clId="{C50A6487-2D18-412B-AE0F-2F24AC54A69A}" dt="2020-09-17T08:43:42.960" v="34" actId="2696"/>
        <pc:sldMkLst>
          <pc:docMk/>
          <pc:sldMk cId="2320720680" sldId="266"/>
        </pc:sldMkLst>
      </pc:sldChg>
      <pc:sldChg chg="del">
        <pc:chgData name="Chataing, Caroline /BE" userId="97c8e95e-b449-4cdc-9e0f-460a89552ce8" providerId="ADAL" clId="{C50A6487-2D18-412B-AE0F-2F24AC54A69A}" dt="2020-09-17T08:43:40.276" v="21" actId="2696"/>
        <pc:sldMkLst>
          <pc:docMk/>
          <pc:sldMk cId="336688683" sldId="267"/>
        </pc:sldMkLst>
      </pc:sldChg>
      <pc:sldChg chg="del">
        <pc:chgData name="Chataing, Caroline /BE" userId="97c8e95e-b449-4cdc-9e0f-460a89552ce8" providerId="ADAL" clId="{C50A6487-2D18-412B-AE0F-2F24AC54A69A}" dt="2020-09-17T08:43:40.422" v="22" actId="2696"/>
        <pc:sldMkLst>
          <pc:docMk/>
          <pc:sldMk cId="486251188" sldId="268"/>
        </pc:sldMkLst>
      </pc:sldChg>
      <pc:sldChg chg="del">
        <pc:chgData name="Chataing, Caroline /BE" userId="97c8e95e-b449-4cdc-9e0f-460a89552ce8" providerId="ADAL" clId="{C50A6487-2D18-412B-AE0F-2F24AC54A69A}" dt="2020-09-17T08:43:48.919" v="56" actId="2696"/>
        <pc:sldMkLst>
          <pc:docMk/>
          <pc:sldMk cId="1365689111" sldId="269"/>
        </pc:sldMkLst>
      </pc:sldChg>
      <pc:sldChg chg="del">
        <pc:chgData name="Chataing, Caroline /BE" userId="97c8e95e-b449-4cdc-9e0f-460a89552ce8" providerId="ADAL" clId="{C50A6487-2D18-412B-AE0F-2F24AC54A69A}" dt="2020-09-17T08:43:43.499" v="37" actId="2696"/>
        <pc:sldMkLst>
          <pc:docMk/>
          <pc:sldMk cId="2572575803" sldId="270"/>
        </pc:sldMkLst>
      </pc:sldChg>
      <pc:sldChg chg="del">
        <pc:chgData name="Chataing, Caroline /BE" userId="97c8e95e-b449-4cdc-9e0f-460a89552ce8" providerId="ADAL" clId="{C50A6487-2D18-412B-AE0F-2F24AC54A69A}" dt="2020-09-17T08:43:43.930" v="38" actId="2696"/>
        <pc:sldMkLst>
          <pc:docMk/>
          <pc:sldMk cId="1226230085" sldId="271"/>
        </pc:sldMkLst>
      </pc:sldChg>
      <pc:sldChg chg="del">
        <pc:chgData name="Chataing, Caroline /BE" userId="97c8e95e-b449-4cdc-9e0f-460a89552ce8" providerId="ADAL" clId="{C50A6487-2D18-412B-AE0F-2F24AC54A69A}" dt="2020-09-17T08:43:52.817" v="57" actId="2696"/>
        <pc:sldMkLst>
          <pc:docMk/>
          <pc:sldMk cId="382419958" sldId="275"/>
        </pc:sldMkLst>
      </pc:sldChg>
      <pc:sldChg chg="del">
        <pc:chgData name="Chataing, Caroline /BE" userId="97c8e95e-b449-4cdc-9e0f-460a89552ce8" providerId="ADAL" clId="{C50A6487-2D18-412B-AE0F-2F24AC54A69A}" dt="2020-09-17T08:43:43.318" v="36" actId="2696"/>
        <pc:sldMkLst>
          <pc:docMk/>
          <pc:sldMk cId="489144643" sldId="276"/>
        </pc:sldMkLst>
      </pc:sldChg>
      <pc:sldChg chg="del">
        <pc:chgData name="Chataing, Caroline /BE" userId="97c8e95e-b449-4cdc-9e0f-460a89552ce8" providerId="ADAL" clId="{C50A6487-2D18-412B-AE0F-2F24AC54A69A}" dt="2020-09-17T08:43:44.564" v="40" actId="2696"/>
        <pc:sldMkLst>
          <pc:docMk/>
          <pc:sldMk cId="3586920624" sldId="277"/>
        </pc:sldMkLst>
      </pc:sldChg>
      <pc:sldChg chg="del">
        <pc:chgData name="Chataing, Caroline /BE" userId="97c8e95e-b449-4cdc-9e0f-460a89552ce8" providerId="ADAL" clId="{C50A6487-2D18-412B-AE0F-2F24AC54A69A}" dt="2020-09-17T08:43:44.612" v="41" actId="2696"/>
        <pc:sldMkLst>
          <pc:docMk/>
          <pc:sldMk cId="2837062460" sldId="278"/>
        </pc:sldMkLst>
      </pc:sldChg>
      <pc:sldChg chg="del">
        <pc:chgData name="Chataing, Caroline /BE" userId="97c8e95e-b449-4cdc-9e0f-460a89552ce8" providerId="ADAL" clId="{C50A6487-2D18-412B-AE0F-2F24AC54A69A}" dt="2020-09-17T08:43:44.677" v="42" actId="2696"/>
        <pc:sldMkLst>
          <pc:docMk/>
          <pc:sldMk cId="1669555627" sldId="279"/>
        </pc:sldMkLst>
      </pc:sldChg>
      <pc:sldChg chg="del">
        <pc:chgData name="Chataing, Caroline /BE" userId="97c8e95e-b449-4cdc-9e0f-460a89552ce8" providerId="ADAL" clId="{C50A6487-2D18-412B-AE0F-2F24AC54A69A}" dt="2020-09-17T08:43:44.876" v="43" actId="2696"/>
        <pc:sldMkLst>
          <pc:docMk/>
          <pc:sldMk cId="356406751" sldId="280"/>
        </pc:sldMkLst>
      </pc:sldChg>
      <pc:sldChg chg="del">
        <pc:chgData name="Chataing, Caroline /BE" userId="97c8e95e-b449-4cdc-9e0f-460a89552ce8" providerId="ADAL" clId="{C50A6487-2D18-412B-AE0F-2F24AC54A69A}" dt="2020-09-17T08:43:45.059" v="44" actId="2696"/>
        <pc:sldMkLst>
          <pc:docMk/>
          <pc:sldMk cId="2972944768" sldId="281"/>
        </pc:sldMkLst>
      </pc:sldChg>
      <pc:sldChg chg="del">
        <pc:chgData name="Chataing, Caroline /BE" userId="97c8e95e-b449-4cdc-9e0f-460a89552ce8" providerId="ADAL" clId="{C50A6487-2D18-412B-AE0F-2F24AC54A69A}" dt="2020-09-17T08:43:45.315" v="45" actId="2696"/>
        <pc:sldMkLst>
          <pc:docMk/>
          <pc:sldMk cId="2749050491" sldId="282"/>
        </pc:sldMkLst>
      </pc:sldChg>
      <pc:sldChg chg="del">
        <pc:chgData name="Chataing, Caroline /BE" userId="97c8e95e-b449-4cdc-9e0f-460a89552ce8" providerId="ADAL" clId="{C50A6487-2D18-412B-AE0F-2F24AC54A69A}" dt="2020-09-17T08:43:45.416" v="46" actId="2696"/>
        <pc:sldMkLst>
          <pc:docMk/>
          <pc:sldMk cId="603357069" sldId="283"/>
        </pc:sldMkLst>
      </pc:sldChg>
      <pc:sldChg chg="del">
        <pc:chgData name="Chataing, Caroline /BE" userId="97c8e95e-b449-4cdc-9e0f-460a89552ce8" providerId="ADAL" clId="{C50A6487-2D18-412B-AE0F-2F24AC54A69A}" dt="2020-09-17T08:43:45.546" v="47" actId="2696"/>
        <pc:sldMkLst>
          <pc:docMk/>
          <pc:sldMk cId="1990203457" sldId="284"/>
        </pc:sldMkLst>
      </pc:sldChg>
      <pc:sldChg chg="del">
        <pc:chgData name="Chataing, Caroline /BE" userId="97c8e95e-b449-4cdc-9e0f-460a89552ce8" providerId="ADAL" clId="{C50A6487-2D18-412B-AE0F-2F24AC54A69A}" dt="2020-09-17T08:43:45.985" v="48" actId="2696"/>
        <pc:sldMkLst>
          <pc:docMk/>
          <pc:sldMk cId="2336121677" sldId="285"/>
        </pc:sldMkLst>
      </pc:sldChg>
      <pc:sldChg chg="del">
        <pc:chgData name="Chataing, Caroline /BE" userId="97c8e95e-b449-4cdc-9e0f-460a89552ce8" providerId="ADAL" clId="{C50A6487-2D18-412B-AE0F-2F24AC54A69A}" dt="2020-09-17T08:43:46.180" v="49" actId="2696"/>
        <pc:sldMkLst>
          <pc:docMk/>
          <pc:sldMk cId="1719280401" sldId="286"/>
        </pc:sldMkLst>
      </pc:sldChg>
      <pc:sldChg chg="del">
        <pc:chgData name="Chataing, Caroline /BE" userId="97c8e95e-b449-4cdc-9e0f-460a89552ce8" providerId="ADAL" clId="{C50A6487-2D18-412B-AE0F-2F24AC54A69A}" dt="2020-09-17T08:43:46.503" v="51" actId="2696"/>
        <pc:sldMkLst>
          <pc:docMk/>
          <pc:sldMk cId="3938904408" sldId="288"/>
        </pc:sldMkLst>
      </pc:sldChg>
      <pc:sldChg chg="del">
        <pc:chgData name="Chataing, Caroline /BE" userId="97c8e95e-b449-4cdc-9e0f-460a89552ce8" providerId="ADAL" clId="{C50A6487-2D18-412B-AE0F-2F24AC54A69A}" dt="2020-09-17T08:43:46.782" v="52" actId="2696"/>
        <pc:sldMkLst>
          <pc:docMk/>
          <pc:sldMk cId="1840799768" sldId="289"/>
        </pc:sldMkLst>
      </pc:sldChg>
      <pc:sldChg chg="del">
        <pc:chgData name="Chataing, Caroline /BE" userId="97c8e95e-b449-4cdc-9e0f-460a89552ce8" providerId="ADAL" clId="{C50A6487-2D18-412B-AE0F-2F24AC54A69A}" dt="2020-09-17T08:43:46.989" v="53" actId="2696"/>
        <pc:sldMkLst>
          <pc:docMk/>
          <pc:sldMk cId="2285746235" sldId="290"/>
        </pc:sldMkLst>
      </pc:sldChg>
      <pc:sldChg chg="del">
        <pc:chgData name="Chataing, Caroline /BE" userId="97c8e95e-b449-4cdc-9e0f-460a89552ce8" providerId="ADAL" clId="{C50A6487-2D18-412B-AE0F-2F24AC54A69A}" dt="2020-09-17T08:43:47.122" v="54" actId="2696"/>
        <pc:sldMkLst>
          <pc:docMk/>
          <pc:sldMk cId="1261060918" sldId="291"/>
        </pc:sldMkLst>
      </pc:sldChg>
      <pc:sldChg chg="del">
        <pc:chgData name="Chataing, Caroline /BE" userId="97c8e95e-b449-4cdc-9e0f-460a89552ce8" providerId="ADAL" clId="{C50A6487-2D18-412B-AE0F-2F24AC54A69A}" dt="2020-09-17T08:43:47.610" v="55" actId="2696"/>
        <pc:sldMkLst>
          <pc:docMk/>
          <pc:sldMk cId="1098354541" sldId="292"/>
        </pc:sldMkLst>
      </pc:sldChg>
      <pc:sldChg chg="del">
        <pc:chgData name="Chataing, Caroline /BE" userId="97c8e95e-b449-4cdc-9e0f-460a89552ce8" providerId="ADAL" clId="{C50A6487-2D18-412B-AE0F-2F24AC54A69A}" dt="2020-09-17T08:43:46.440" v="50" actId="2696"/>
        <pc:sldMkLst>
          <pc:docMk/>
          <pc:sldMk cId="2771848633" sldId="293"/>
        </pc:sldMkLst>
      </pc:sldChg>
      <pc:sldChg chg="del">
        <pc:chgData name="Chataing, Caroline /BE" userId="97c8e95e-b449-4cdc-9e0f-460a89552ce8" providerId="ADAL" clId="{C50A6487-2D18-412B-AE0F-2F24AC54A69A}" dt="2020-09-17T08:43:37.693" v="7" actId="2696"/>
        <pc:sldMkLst>
          <pc:docMk/>
          <pc:sldMk cId="1075297008" sldId="296"/>
        </pc:sldMkLst>
      </pc:sldChg>
      <pc:sldChg chg="del">
        <pc:chgData name="Chataing, Caroline /BE" userId="97c8e95e-b449-4cdc-9e0f-460a89552ce8" providerId="ADAL" clId="{C50A6487-2D18-412B-AE0F-2F24AC54A69A}" dt="2020-09-17T08:43:38.639" v="10" actId="2696"/>
        <pc:sldMkLst>
          <pc:docMk/>
          <pc:sldMk cId="1268718002" sldId="299"/>
        </pc:sldMkLst>
      </pc:sldChg>
      <pc:sldChg chg="del">
        <pc:chgData name="Chataing, Caroline /BE" userId="97c8e95e-b449-4cdc-9e0f-460a89552ce8" providerId="ADAL" clId="{C50A6487-2D18-412B-AE0F-2F24AC54A69A}" dt="2020-09-17T08:43:39.416" v="15" actId="2696"/>
        <pc:sldMkLst>
          <pc:docMk/>
          <pc:sldMk cId="1769260216" sldId="305"/>
        </pc:sldMkLst>
      </pc:sldChg>
      <pc:sldChg chg="del">
        <pc:chgData name="Chataing, Caroline /BE" userId="97c8e95e-b449-4cdc-9e0f-460a89552ce8" providerId="ADAL" clId="{C50A6487-2D18-412B-AE0F-2F24AC54A69A}" dt="2020-09-17T08:43:39.558" v="16" actId="2696"/>
        <pc:sldMkLst>
          <pc:docMk/>
          <pc:sldMk cId="2231200791" sldId="306"/>
        </pc:sldMkLst>
      </pc:sldChg>
      <pc:sldChg chg="del">
        <pc:chgData name="Chataing, Caroline /BE" userId="97c8e95e-b449-4cdc-9e0f-460a89552ce8" providerId="ADAL" clId="{C50A6487-2D18-412B-AE0F-2F24AC54A69A}" dt="2020-09-17T08:43:37.907" v="8" actId="2696"/>
        <pc:sldMkLst>
          <pc:docMk/>
          <pc:sldMk cId="1443577353" sldId="308"/>
        </pc:sldMkLst>
      </pc:sldChg>
      <pc:sldChg chg="del">
        <pc:chgData name="Chataing, Caroline /BE" userId="97c8e95e-b449-4cdc-9e0f-460a89552ce8" providerId="ADAL" clId="{C50A6487-2D18-412B-AE0F-2F24AC54A69A}" dt="2020-09-17T08:43:39.685" v="18" actId="2696"/>
        <pc:sldMkLst>
          <pc:docMk/>
          <pc:sldMk cId="1103160354" sldId="309"/>
        </pc:sldMkLst>
      </pc:sldChg>
      <pc:sldChg chg="del">
        <pc:chgData name="Chataing, Caroline /BE" userId="97c8e95e-b449-4cdc-9e0f-460a89552ce8" providerId="ADAL" clId="{C50A6487-2D18-412B-AE0F-2F24AC54A69A}" dt="2020-09-17T08:43:37.499" v="6" actId="2696"/>
        <pc:sldMkLst>
          <pc:docMk/>
          <pc:sldMk cId="1976218272" sldId="310"/>
        </pc:sldMkLst>
      </pc:sldChg>
      <pc:sldChg chg="ord">
        <pc:chgData name="Chataing, Caroline /BE" userId="97c8e95e-b449-4cdc-9e0f-460a89552ce8" providerId="ADAL" clId="{C50A6487-2D18-412B-AE0F-2F24AC54A69A}" dt="2020-09-17T08:43:22.366" v="0"/>
        <pc:sldMkLst>
          <pc:docMk/>
          <pc:sldMk cId="1922892709" sldId="311"/>
        </pc:sldMkLst>
      </pc:sldChg>
      <pc:sldChg chg="del">
        <pc:chgData name="Chataing, Caroline /BE" userId="97c8e95e-b449-4cdc-9e0f-460a89552ce8" providerId="ADAL" clId="{C50A6487-2D18-412B-AE0F-2F24AC54A69A}" dt="2020-09-17T08:43:38.087" v="9" actId="2696"/>
        <pc:sldMkLst>
          <pc:docMk/>
          <pc:sldMk cId="3954269935" sldId="312"/>
        </pc:sldMkLst>
      </pc:sldChg>
      <pc:sldChg chg="del">
        <pc:chgData name="Chataing, Caroline /BE" userId="97c8e95e-b449-4cdc-9e0f-460a89552ce8" providerId="ADAL" clId="{C50A6487-2D18-412B-AE0F-2F24AC54A69A}" dt="2020-09-17T08:43:38.812" v="11" actId="2696"/>
        <pc:sldMkLst>
          <pc:docMk/>
          <pc:sldMk cId="1229310454" sldId="313"/>
        </pc:sldMkLst>
      </pc:sldChg>
      <pc:sldChg chg="del">
        <pc:chgData name="Chataing, Caroline /BE" userId="97c8e95e-b449-4cdc-9e0f-460a89552ce8" providerId="ADAL" clId="{C50A6487-2D18-412B-AE0F-2F24AC54A69A}" dt="2020-09-17T08:43:38.957" v="12" actId="2696"/>
        <pc:sldMkLst>
          <pc:docMk/>
          <pc:sldMk cId="2466869357" sldId="314"/>
        </pc:sldMkLst>
      </pc:sldChg>
      <pc:sldChg chg="del">
        <pc:chgData name="Chataing, Caroline /BE" userId="97c8e95e-b449-4cdc-9e0f-460a89552ce8" providerId="ADAL" clId="{C50A6487-2D18-412B-AE0F-2F24AC54A69A}" dt="2020-09-17T08:43:39.105" v="13" actId="2696"/>
        <pc:sldMkLst>
          <pc:docMk/>
          <pc:sldMk cId="941485087" sldId="315"/>
        </pc:sldMkLst>
      </pc:sldChg>
      <pc:sldChg chg="del">
        <pc:chgData name="Chataing, Caroline /BE" userId="97c8e95e-b449-4cdc-9e0f-460a89552ce8" providerId="ADAL" clId="{C50A6487-2D18-412B-AE0F-2F24AC54A69A}" dt="2020-09-17T08:43:39.641" v="17" actId="2696"/>
        <pc:sldMkLst>
          <pc:docMk/>
          <pc:sldMk cId="1307607195" sldId="317"/>
        </pc:sldMkLst>
      </pc:sldChg>
      <pc:sldChg chg="del">
        <pc:chgData name="Chataing, Caroline /BE" userId="97c8e95e-b449-4cdc-9e0f-460a89552ce8" providerId="ADAL" clId="{C50A6487-2D18-412B-AE0F-2F24AC54A69A}" dt="2020-09-17T08:43:40.099" v="20" actId="2696"/>
        <pc:sldMkLst>
          <pc:docMk/>
          <pc:sldMk cId="1973821971" sldId="318"/>
        </pc:sldMkLst>
      </pc:sldChg>
      <pc:sldChg chg="del">
        <pc:chgData name="Chataing, Caroline /BE" userId="97c8e95e-b449-4cdc-9e0f-460a89552ce8" providerId="ADAL" clId="{C50A6487-2D18-412B-AE0F-2F24AC54A69A}" dt="2020-09-17T08:43:40.639" v="23" actId="2696"/>
        <pc:sldMkLst>
          <pc:docMk/>
          <pc:sldMk cId="503463896" sldId="319"/>
        </pc:sldMkLst>
      </pc:sldChg>
      <pc:sldChg chg="del">
        <pc:chgData name="Chataing, Caroline /BE" userId="97c8e95e-b449-4cdc-9e0f-460a89552ce8" providerId="ADAL" clId="{C50A6487-2D18-412B-AE0F-2F24AC54A69A}" dt="2020-09-17T08:43:41.033" v="24" actId="2696"/>
        <pc:sldMkLst>
          <pc:docMk/>
          <pc:sldMk cId="641860963" sldId="320"/>
        </pc:sldMkLst>
      </pc:sldChg>
      <pc:sldChg chg="del">
        <pc:chgData name="Chataing, Caroline /BE" userId="97c8e95e-b449-4cdc-9e0f-460a89552ce8" providerId="ADAL" clId="{C50A6487-2D18-412B-AE0F-2F24AC54A69A}" dt="2020-09-17T08:43:41.228" v="25" actId="2696"/>
        <pc:sldMkLst>
          <pc:docMk/>
          <pc:sldMk cId="1638802401" sldId="321"/>
        </pc:sldMkLst>
      </pc:sldChg>
      <pc:sldChg chg="del">
        <pc:chgData name="Chataing, Caroline /BE" userId="97c8e95e-b449-4cdc-9e0f-460a89552ce8" providerId="ADAL" clId="{C50A6487-2D18-412B-AE0F-2F24AC54A69A}" dt="2020-09-17T08:43:41.393" v="26" actId="2696"/>
        <pc:sldMkLst>
          <pc:docMk/>
          <pc:sldMk cId="1134046947" sldId="322"/>
        </pc:sldMkLst>
      </pc:sldChg>
      <pc:sldChg chg="del">
        <pc:chgData name="Chataing, Caroline /BE" userId="97c8e95e-b449-4cdc-9e0f-460a89552ce8" providerId="ADAL" clId="{C50A6487-2D18-412B-AE0F-2F24AC54A69A}" dt="2020-09-17T08:43:41.581" v="27" actId="2696"/>
        <pc:sldMkLst>
          <pc:docMk/>
          <pc:sldMk cId="4092465209" sldId="323"/>
        </pc:sldMkLst>
      </pc:sldChg>
      <pc:sldChg chg="del">
        <pc:chgData name="Chataing, Caroline /BE" userId="97c8e95e-b449-4cdc-9e0f-460a89552ce8" providerId="ADAL" clId="{C50A6487-2D18-412B-AE0F-2F24AC54A69A}" dt="2020-09-17T08:43:42.098" v="28" actId="2696"/>
        <pc:sldMkLst>
          <pc:docMk/>
          <pc:sldMk cId="3466481525" sldId="324"/>
        </pc:sldMkLst>
      </pc:sldChg>
      <pc:sldChg chg="del">
        <pc:chgData name="Chataing, Caroline /BE" userId="97c8e95e-b449-4cdc-9e0f-460a89552ce8" providerId="ADAL" clId="{C50A6487-2D18-412B-AE0F-2F24AC54A69A}" dt="2020-09-17T08:43:42.236" v="29" actId="2696"/>
        <pc:sldMkLst>
          <pc:docMk/>
          <pc:sldMk cId="3307479995" sldId="325"/>
        </pc:sldMkLst>
      </pc:sldChg>
      <pc:sldChg chg="del">
        <pc:chgData name="Chataing, Caroline /BE" userId="97c8e95e-b449-4cdc-9e0f-460a89552ce8" providerId="ADAL" clId="{C50A6487-2D18-412B-AE0F-2F24AC54A69A}" dt="2020-09-17T08:43:42.395" v="30" actId="2696"/>
        <pc:sldMkLst>
          <pc:docMk/>
          <pc:sldMk cId="228401272" sldId="326"/>
        </pc:sldMkLst>
      </pc:sldChg>
      <pc:sldChg chg="del">
        <pc:chgData name="Chataing, Caroline /BE" userId="97c8e95e-b449-4cdc-9e0f-460a89552ce8" providerId="ADAL" clId="{C50A6487-2D18-412B-AE0F-2F24AC54A69A}" dt="2020-09-17T08:43:42.478" v="31" actId="2696"/>
        <pc:sldMkLst>
          <pc:docMk/>
          <pc:sldMk cId="2865225070" sldId="327"/>
        </pc:sldMkLst>
      </pc:sldChg>
      <pc:sldChg chg="del">
        <pc:chgData name="Chataing, Caroline /BE" userId="97c8e95e-b449-4cdc-9e0f-460a89552ce8" providerId="ADAL" clId="{C50A6487-2D18-412B-AE0F-2F24AC54A69A}" dt="2020-09-17T08:43:42.767" v="33" actId="2696"/>
        <pc:sldMkLst>
          <pc:docMk/>
          <pc:sldMk cId="2867334218" sldId="329"/>
        </pc:sldMkLst>
      </pc:sldChg>
      <pc:sldChg chg="del">
        <pc:chgData name="Chataing, Caroline /BE" userId="97c8e95e-b449-4cdc-9e0f-460a89552ce8" providerId="ADAL" clId="{C50A6487-2D18-412B-AE0F-2F24AC54A69A}" dt="2020-09-17T08:43:42.628" v="32" actId="2696"/>
        <pc:sldMkLst>
          <pc:docMk/>
          <pc:sldMk cId="3272592595" sldId="332"/>
        </pc:sldMkLst>
      </pc:sldChg>
      <pc:sldChg chg="del">
        <pc:chgData name="Chataing, Caroline /BE" userId="97c8e95e-b449-4cdc-9e0f-460a89552ce8" providerId="ADAL" clId="{C50A6487-2D18-412B-AE0F-2F24AC54A69A}" dt="2020-09-17T08:43:39.274" v="14" actId="2696"/>
        <pc:sldMkLst>
          <pc:docMk/>
          <pc:sldMk cId="2361670986" sldId="333"/>
        </pc:sldMkLst>
      </pc:sldChg>
      <pc:sldChg chg="del">
        <pc:chgData name="Chataing, Caroline /BE" userId="97c8e95e-b449-4cdc-9e0f-460a89552ce8" providerId="ADAL" clId="{C50A6487-2D18-412B-AE0F-2F24AC54A69A}" dt="2020-09-17T08:43:44.197" v="39" actId="2696"/>
        <pc:sldMkLst>
          <pc:docMk/>
          <pc:sldMk cId="3860289439" sldId="334"/>
        </pc:sldMkLst>
      </pc:sldChg>
      <pc:sldMasterChg chg="addSp modSp modSldLayout">
        <pc:chgData name="Chataing, Caroline /BE" userId="97c8e95e-b449-4cdc-9e0f-460a89552ce8" providerId="ADAL" clId="{C50A6487-2D18-412B-AE0F-2F24AC54A69A}" dt="2020-09-21T15:32:15.850" v="63" actId="478"/>
        <pc:sldMasterMkLst>
          <pc:docMk/>
          <pc:sldMasterMk cId="709515662" sldId="2147483688"/>
        </pc:sldMasterMkLst>
        <pc:spChg chg="add mod">
          <ac:chgData name="Chataing, Caroline /BE" userId="97c8e95e-b449-4cdc-9e0f-460a89552ce8" providerId="ADAL" clId="{C50A6487-2D18-412B-AE0F-2F24AC54A69A}" dt="2020-09-21T15:32:03.179" v="60" actId="1035"/>
          <ac:spMkLst>
            <pc:docMk/>
            <pc:sldMasterMk cId="709515662" sldId="2147483688"/>
            <ac:spMk id="4" creationId="{2A71DD3F-F079-42A1-9522-DB530A8B86F6}"/>
          </ac:spMkLst>
        </pc:spChg>
        <pc:sldLayoutChg chg="delSp">
          <pc:chgData name="Chataing, Caroline /BE" userId="97c8e95e-b449-4cdc-9e0f-460a89552ce8" providerId="ADAL" clId="{C50A6487-2D18-412B-AE0F-2F24AC54A69A}" dt="2020-09-21T15:32:09.399" v="61" actId="478"/>
          <pc:sldLayoutMkLst>
            <pc:docMk/>
            <pc:sldMasterMk cId="709515662" sldId="2147483688"/>
            <pc:sldLayoutMk cId="3214281978" sldId="2147483691"/>
          </pc:sldLayoutMkLst>
          <pc:spChg chg="del">
            <ac:chgData name="Chataing, Caroline /BE" userId="97c8e95e-b449-4cdc-9e0f-460a89552ce8" providerId="ADAL" clId="{C50A6487-2D18-412B-AE0F-2F24AC54A69A}" dt="2020-09-21T15:32:09.399" v="61" actId="478"/>
            <ac:spMkLst>
              <pc:docMk/>
              <pc:sldMasterMk cId="709515662" sldId="2147483688"/>
              <pc:sldLayoutMk cId="3214281978" sldId="2147483691"/>
              <ac:spMk id="19" creationId="{08319298-5699-4212-BA93-9689BE6ABF97}"/>
            </ac:spMkLst>
          </pc:spChg>
        </pc:sldLayoutChg>
        <pc:sldLayoutChg chg="delSp">
          <pc:chgData name="Chataing, Caroline /BE" userId="97c8e95e-b449-4cdc-9e0f-460a89552ce8" providerId="ADAL" clId="{C50A6487-2D18-412B-AE0F-2F24AC54A69A}" dt="2020-09-21T15:32:10.773" v="62" actId="478"/>
          <pc:sldLayoutMkLst>
            <pc:docMk/>
            <pc:sldMasterMk cId="709515662" sldId="2147483688"/>
            <pc:sldLayoutMk cId="3233753597" sldId="2147483692"/>
          </pc:sldLayoutMkLst>
          <pc:spChg chg="del">
            <ac:chgData name="Chataing, Caroline /BE" userId="97c8e95e-b449-4cdc-9e0f-460a89552ce8" providerId="ADAL" clId="{C50A6487-2D18-412B-AE0F-2F24AC54A69A}" dt="2020-09-21T15:32:10.773" v="62" actId="478"/>
            <ac:spMkLst>
              <pc:docMk/>
              <pc:sldMasterMk cId="709515662" sldId="2147483688"/>
              <pc:sldLayoutMk cId="3233753597" sldId="2147483692"/>
              <ac:spMk id="4" creationId="{DB1A0DA7-964C-43C1-A05E-AA4960BF66B0}"/>
            </ac:spMkLst>
          </pc:spChg>
        </pc:sldLayoutChg>
        <pc:sldLayoutChg chg="delSp">
          <pc:chgData name="Chataing, Caroline /BE" userId="97c8e95e-b449-4cdc-9e0f-460a89552ce8" providerId="ADAL" clId="{C50A6487-2D18-412B-AE0F-2F24AC54A69A}" dt="2020-09-21T15:32:15.850" v="63" actId="478"/>
          <pc:sldLayoutMkLst>
            <pc:docMk/>
            <pc:sldMasterMk cId="709515662" sldId="2147483688"/>
            <pc:sldLayoutMk cId="1951137686" sldId="2147483695"/>
          </pc:sldLayoutMkLst>
          <pc:spChg chg="del">
            <ac:chgData name="Chataing, Caroline /BE" userId="97c8e95e-b449-4cdc-9e0f-460a89552ce8" providerId="ADAL" clId="{C50A6487-2D18-412B-AE0F-2F24AC54A69A}" dt="2020-09-21T15:32:15.850" v="63" actId="478"/>
            <ac:spMkLst>
              <pc:docMk/>
              <pc:sldMasterMk cId="709515662" sldId="2147483688"/>
              <pc:sldLayoutMk cId="1951137686" sldId="2147483695"/>
              <ac:spMk id="7" creationId="{921F0A5E-92B4-4FC6-AF38-72DB06C1EA19}"/>
            </ac:spMkLst>
          </pc:spChg>
        </pc:sldLayoutChg>
      </pc:sldMasterChg>
      <pc:sldMasterChg chg="addSp modSp modSldLayout">
        <pc:chgData name="Chataing, Caroline /BE" userId="97c8e95e-b449-4cdc-9e0f-460a89552ce8" providerId="ADAL" clId="{C50A6487-2D18-412B-AE0F-2F24AC54A69A}" dt="2020-09-21T15:32:28.852" v="68" actId="478"/>
        <pc:sldMasterMkLst>
          <pc:docMk/>
          <pc:sldMasterMk cId="2471092858" sldId="2147483715"/>
        </pc:sldMasterMkLst>
        <pc:spChg chg="add mod">
          <ac:chgData name="Chataing, Caroline /BE" userId="97c8e95e-b449-4cdc-9e0f-460a89552ce8" providerId="ADAL" clId="{C50A6487-2D18-412B-AE0F-2F24AC54A69A}" dt="2020-09-21T15:32:21.361" v="66" actId="1035"/>
          <ac:spMkLst>
            <pc:docMk/>
            <pc:sldMasterMk cId="2471092858" sldId="2147483715"/>
            <ac:spMk id="4" creationId="{8695030E-6A6E-49C8-AF15-0FFFB4B5CC93}"/>
          </ac:spMkLst>
        </pc:spChg>
        <pc:sldLayoutChg chg="delSp">
          <pc:chgData name="Chataing, Caroline /BE" userId="97c8e95e-b449-4cdc-9e0f-460a89552ce8" providerId="ADAL" clId="{C50A6487-2D18-412B-AE0F-2F24AC54A69A}" dt="2020-09-21T15:32:27.481" v="67" actId="478"/>
          <pc:sldLayoutMkLst>
            <pc:docMk/>
            <pc:sldMasterMk cId="2471092858" sldId="2147483715"/>
            <pc:sldLayoutMk cId="1421074866" sldId="2147483718"/>
          </pc:sldLayoutMkLst>
          <pc:spChg chg="del">
            <ac:chgData name="Chataing, Caroline /BE" userId="97c8e95e-b449-4cdc-9e0f-460a89552ce8" providerId="ADAL" clId="{C50A6487-2D18-412B-AE0F-2F24AC54A69A}" dt="2020-09-21T15:32:27.481" v="67" actId="478"/>
            <ac:spMkLst>
              <pc:docMk/>
              <pc:sldMasterMk cId="2471092858" sldId="2147483715"/>
              <pc:sldLayoutMk cId="1421074866" sldId="2147483718"/>
              <ac:spMk id="19" creationId="{08319298-5699-4212-BA93-9689BE6ABF97}"/>
            </ac:spMkLst>
          </pc:spChg>
        </pc:sldLayoutChg>
        <pc:sldLayoutChg chg="delSp">
          <pc:chgData name="Chataing, Caroline /BE" userId="97c8e95e-b449-4cdc-9e0f-460a89552ce8" providerId="ADAL" clId="{C50A6487-2D18-412B-AE0F-2F24AC54A69A}" dt="2020-09-21T15:32:28.852" v="68" actId="478"/>
          <pc:sldLayoutMkLst>
            <pc:docMk/>
            <pc:sldMasterMk cId="2471092858" sldId="2147483715"/>
            <pc:sldLayoutMk cId="1036942969" sldId="2147483719"/>
          </pc:sldLayoutMkLst>
          <pc:spChg chg="del">
            <ac:chgData name="Chataing, Caroline /BE" userId="97c8e95e-b449-4cdc-9e0f-460a89552ce8" providerId="ADAL" clId="{C50A6487-2D18-412B-AE0F-2F24AC54A69A}" dt="2020-09-21T15:32:28.852" v="68" actId="478"/>
            <ac:spMkLst>
              <pc:docMk/>
              <pc:sldMasterMk cId="2471092858" sldId="2147483715"/>
              <pc:sldLayoutMk cId="1036942969" sldId="2147483719"/>
              <ac:spMk id="4" creationId="{DB1A0DA7-964C-43C1-A05E-AA4960BF66B0}"/>
            </ac:spMkLst>
          </pc:spChg>
        </pc:sldLayoutChg>
      </pc:sldMasterChg>
      <pc:sldMasterChg chg="addSp modSp modSldLayout">
        <pc:chgData name="Chataing, Caroline /BE" userId="97c8e95e-b449-4cdc-9e0f-460a89552ce8" providerId="ADAL" clId="{C50A6487-2D18-412B-AE0F-2F24AC54A69A}" dt="2020-09-21T15:33:03.727" v="79" actId="478"/>
        <pc:sldMasterMkLst>
          <pc:docMk/>
          <pc:sldMasterMk cId="562639845" sldId="2147483728"/>
        </pc:sldMasterMkLst>
        <pc:spChg chg="add mod">
          <ac:chgData name="Chataing, Caroline /BE" userId="97c8e95e-b449-4cdc-9e0f-460a89552ce8" providerId="ADAL" clId="{C50A6487-2D18-412B-AE0F-2F24AC54A69A}" dt="2020-09-21T15:32:42.513" v="71" actId="1035"/>
          <ac:spMkLst>
            <pc:docMk/>
            <pc:sldMasterMk cId="562639845" sldId="2147483728"/>
            <ac:spMk id="4" creationId="{354B278E-FC52-42B3-8092-94A081443FD1}"/>
          </ac:spMkLst>
        </pc:spChg>
        <pc:sldLayoutChg chg="delSp modSp">
          <pc:chgData name="Chataing, Caroline /BE" userId="97c8e95e-b449-4cdc-9e0f-460a89552ce8" providerId="ADAL" clId="{C50A6487-2D18-412B-AE0F-2F24AC54A69A}" dt="2020-09-21T15:32:57.990" v="77" actId="1036"/>
          <pc:sldLayoutMkLst>
            <pc:docMk/>
            <pc:sldMasterMk cId="562639845" sldId="2147483728"/>
            <pc:sldLayoutMk cId="2808213645" sldId="2147483732"/>
          </pc:sldLayoutMkLst>
          <pc:spChg chg="del">
            <ac:chgData name="Chataing, Caroline /BE" userId="97c8e95e-b449-4cdc-9e0f-460a89552ce8" providerId="ADAL" clId="{C50A6487-2D18-412B-AE0F-2F24AC54A69A}" dt="2020-09-21T15:32:48.012" v="72" actId="478"/>
            <ac:spMkLst>
              <pc:docMk/>
              <pc:sldMasterMk cId="562639845" sldId="2147483728"/>
              <pc:sldLayoutMk cId="2808213645" sldId="2147483732"/>
              <ac:spMk id="19" creationId="{08319298-5699-4212-BA93-9689BE6ABF97}"/>
            </ac:spMkLst>
          </pc:spChg>
          <pc:picChg chg="mod">
            <ac:chgData name="Chataing, Caroline /BE" userId="97c8e95e-b449-4cdc-9e0f-460a89552ce8" providerId="ADAL" clId="{C50A6487-2D18-412B-AE0F-2F24AC54A69A}" dt="2020-09-21T15:32:57.990" v="77" actId="1036"/>
            <ac:picMkLst>
              <pc:docMk/>
              <pc:sldMasterMk cId="562639845" sldId="2147483728"/>
              <pc:sldLayoutMk cId="2808213645" sldId="2147483732"/>
              <ac:picMk id="6" creationId="{BD04DF14-A7BB-4892-B0E2-21D70E9C2A28}"/>
            </ac:picMkLst>
          </pc:picChg>
        </pc:sldLayoutChg>
        <pc:sldLayoutChg chg="delSp">
          <pc:chgData name="Chataing, Caroline /BE" userId="97c8e95e-b449-4cdc-9e0f-460a89552ce8" providerId="ADAL" clId="{C50A6487-2D18-412B-AE0F-2F24AC54A69A}" dt="2020-09-21T15:33:00.830" v="78" actId="478"/>
          <pc:sldLayoutMkLst>
            <pc:docMk/>
            <pc:sldMasterMk cId="562639845" sldId="2147483728"/>
            <pc:sldLayoutMk cId="1935168517" sldId="2147483733"/>
          </pc:sldLayoutMkLst>
          <pc:spChg chg="del">
            <ac:chgData name="Chataing, Caroline /BE" userId="97c8e95e-b449-4cdc-9e0f-460a89552ce8" providerId="ADAL" clId="{C50A6487-2D18-412B-AE0F-2F24AC54A69A}" dt="2020-09-21T15:33:00.830" v="78" actId="478"/>
            <ac:spMkLst>
              <pc:docMk/>
              <pc:sldMasterMk cId="562639845" sldId="2147483728"/>
              <pc:sldLayoutMk cId="1935168517" sldId="2147483733"/>
              <ac:spMk id="4" creationId="{DB1A0DA7-964C-43C1-A05E-AA4960BF66B0}"/>
            </ac:spMkLst>
          </pc:spChg>
        </pc:sldLayoutChg>
        <pc:sldLayoutChg chg="delSp">
          <pc:chgData name="Chataing, Caroline /BE" userId="97c8e95e-b449-4cdc-9e0f-460a89552ce8" providerId="ADAL" clId="{C50A6487-2D18-412B-AE0F-2F24AC54A69A}" dt="2020-09-21T15:33:03.727" v="79" actId="478"/>
          <pc:sldLayoutMkLst>
            <pc:docMk/>
            <pc:sldMasterMk cId="562639845" sldId="2147483728"/>
            <pc:sldLayoutMk cId="908383978" sldId="2147483736"/>
          </pc:sldLayoutMkLst>
          <pc:spChg chg="del">
            <ac:chgData name="Chataing, Caroline /BE" userId="97c8e95e-b449-4cdc-9e0f-460a89552ce8" providerId="ADAL" clId="{C50A6487-2D18-412B-AE0F-2F24AC54A69A}" dt="2020-09-21T15:33:03.727" v="79" actId="478"/>
            <ac:spMkLst>
              <pc:docMk/>
              <pc:sldMasterMk cId="562639845" sldId="2147483728"/>
              <pc:sldLayoutMk cId="908383978" sldId="2147483736"/>
              <ac:spMk id="7" creationId="{8868AA53-F94E-4300-A35E-B8B26BF75916}"/>
            </ac:spMkLst>
          </pc:spChg>
        </pc:sldLayoutChg>
      </pc:sldMasterChg>
      <pc:sldMasterChg chg="addSp modSldLayout">
        <pc:chgData name="Chataing, Caroline /BE" userId="97c8e95e-b449-4cdc-9e0f-460a89552ce8" providerId="ADAL" clId="{C50A6487-2D18-412B-AE0F-2F24AC54A69A}" dt="2020-09-21T15:33:24.955" v="85" actId="478"/>
        <pc:sldMasterMkLst>
          <pc:docMk/>
          <pc:sldMasterMk cId="762601661" sldId="2147483742"/>
        </pc:sldMasterMkLst>
        <pc:spChg chg="add">
          <ac:chgData name="Chataing, Caroline /BE" userId="97c8e95e-b449-4cdc-9e0f-460a89552ce8" providerId="ADAL" clId="{C50A6487-2D18-412B-AE0F-2F24AC54A69A}" dt="2020-09-21T15:33:08.497" v="80"/>
          <ac:spMkLst>
            <pc:docMk/>
            <pc:sldMasterMk cId="762601661" sldId="2147483742"/>
            <ac:spMk id="4" creationId="{3B891141-CF3A-4265-8A17-370B15732C25}"/>
          </ac:spMkLst>
        </pc:spChg>
        <pc:sldLayoutChg chg="delSp">
          <pc:chgData name="Chataing, Caroline /BE" userId="97c8e95e-b449-4cdc-9e0f-460a89552ce8" providerId="ADAL" clId="{C50A6487-2D18-412B-AE0F-2F24AC54A69A}" dt="2020-09-21T15:33:16.344" v="81" actId="478"/>
          <pc:sldLayoutMkLst>
            <pc:docMk/>
            <pc:sldMasterMk cId="762601661" sldId="2147483742"/>
            <pc:sldLayoutMk cId="3564562381" sldId="2147483746"/>
          </pc:sldLayoutMkLst>
          <pc:spChg chg="del">
            <ac:chgData name="Chataing, Caroline /BE" userId="97c8e95e-b449-4cdc-9e0f-460a89552ce8" providerId="ADAL" clId="{C50A6487-2D18-412B-AE0F-2F24AC54A69A}" dt="2020-09-21T15:33:16.344" v="81" actId="478"/>
            <ac:spMkLst>
              <pc:docMk/>
              <pc:sldMasterMk cId="762601661" sldId="2147483742"/>
              <pc:sldLayoutMk cId="3564562381" sldId="2147483746"/>
              <ac:spMk id="19" creationId="{08319298-5699-4212-BA93-9689BE6ABF97}"/>
            </ac:spMkLst>
          </pc:spChg>
        </pc:sldLayoutChg>
        <pc:sldLayoutChg chg="delSp">
          <pc:chgData name="Chataing, Caroline /BE" userId="97c8e95e-b449-4cdc-9e0f-460a89552ce8" providerId="ADAL" clId="{C50A6487-2D18-412B-AE0F-2F24AC54A69A}" dt="2020-09-21T15:33:17.437" v="82" actId="478"/>
          <pc:sldLayoutMkLst>
            <pc:docMk/>
            <pc:sldMasterMk cId="762601661" sldId="2147483742"/>
            <pc:sldLayoutMk cId="3347852614" sldId="2147483747"/>
          </pc:sldLayoutMkLst>
          <pc:spChg chg="del">
            <ac:chgData name="Chataing, Caroline /BE" userId="97c8e95e-b449-4cdc-9e0f-460a89552ce8" providerId="ADAL" clId="{C50A6487-2D18-412B-AE0F-2F24AC54A69A}" dt="2020-09-21T15:33:17.437" v="82" actId="478"/>
            <ac:spMkLst>
              <pc:docMk/>
              <pc:sldMasterMk cId="762601661" sldId="2147483742"/>
              <pc:sldLayoutMk cId="3347852614" sldId="2147483747"/>
              <ac:spMk id="4" creationId="{DB1A0DA7-964C-43C1-A05E-AA4960BF66B0}"/>
            </ac:spMkLst>
          </pc:spChg>
        </pc:sldLayoutChg>
        <pc:sldLayoutChg chg="delSp">
          <pc:chgData name="Chataing, Caroline /BE" userId="97c8e95e-b449-4cdc-9e0f-460a89552ce8" providerId="ADAL" clId="{C50A6487-2D18-412B-AE0F-2F24AC54A69A}" dt="2020-09-21T15:33:19.807" v="83" actId="478"/>
          <pc:sldLayoutMkLst>
            <pc:docMk/>
            <pc:sldMasterMk cId="762601661" sldId="2147483742"/>
            <pc:sldLayoutMk cId="2804921864" sldId="2147483748"/>
          </pc:sldLayoutMkLst>
          <pc:spChg chg="del">
            <ac:chgData name="Chataing, Caroline /BE" userId="97c8e95e-b449-4cdc-9e0f-460a89552ce8" providerId="ADAL" clId="{C50A6487-2D18-412B-AE0F-2F24AC54A69A}" dt="2020-09-21T15:33:19.807" v="83" actId="478"/>
            <ac:spMkLst>
              <pc:docMk/>
              <pc:sldMasterMk cId="762601661" sldId="2147483742"/>
              <pc:sldLayoutMk cId="2804921864" sldId="2147483748"/>
              <ac:spMk id="19" creationId="{08319298-5699-4212-BA93-9689BE6ABF97}"/>
            </ac:spMkLst>
          </pc:spChg>
        </pc:sldLayoutChg>
        <pc:sldLayoutChg chg="delSp">
          <pc:chgData name="Chataing, Caroline /BE" userId="97c8e95e-b449-4cdc-9e0f-460a89552ce8" providerId="ADAL" clId="{C50A6487-2D18-412B-AE0F-2F24AC54A69A}" dt="2020-09-21T15:33:22.017" v="84" actId="478"/>
          <pc:sldLayoutMkLst>
            <pc:docMk/>
            <pc:sldMasterMk cId="762601661" sldId="2147483742"/>
            <pc:sldLayoutMk cId="876637724" sldId="2147483749"/>
          </pc:sldLayoutMkLst>
          <pc:spChg chg="del">
            <ac:chgData name="Chataing, Caroline /BE" userId="97c8e95e-b449-4cdc-9e0f-460a89552ce8" providerId="ADAL" clId="{C50A6487-2D18-412B-AE0F-2F24AC54A69A}" dt="2020-09-21T15:33:22.017" v="84" actId="478"/>
            <ac:spMkLst>
              <pc:docMk/>
              <pc:sldMasterMk cId="762601661" sldId="2147483742"/>
              <pc:sldLayoutMk cId="876637724" sldId="2147483749"/>
              <ac:spMk id="4" creationId="{DB1A0DA7-964C-43C1-A05E-AA4960BF66B0}"/>
            </ac:spMkLst>
          </pc:spChg>
        </pc:sldLayoutChg>
        <pc:sldLayoutChg chg="delSp">
          <pc:chgData name="Chataing, Caroline /BE" userId="97c8e95e-b449-4cdc-9e0f-460a89552ce8" providerId="ADAL" clId="{C50A6487-2D18-412B-AE0F-2F24AC54A69A}" dt="2020-09-21T15:33:24.955" v="85" actId="478"/>
          <pc:sldLayoutMkLst>
            <pc:docMk/>
            <pc:sldMasterMk cId="762601661" sldId="2147483742"/>
            <pc:sldLayoutMk cId="1841962545" sldId="2147483752"/>
          </pc:sldLayoutMkLst>
          <pc:spChg chg="del">
            <ac:chgData name="Chataing, Caroline /BE" userId="97c8e95e-b449-4cdc-9e0f-460a89552ce8" providerId="ADAL" clId="{C50A6487-2D18-412B-AE0F-2F24AC54A69A}" dt="2020-09-21T15:33:24.955" v="85" actId="478"/>
            <ac:spMkLst>
              <pc:docMk/>
              <pc:sldMasterMk cId="762601661" sldId="2147483742"/>
              <pc:sldLayoutMk cId="1841962545" sldId="2147483752"/>
              <ac:spMk id="7" creationId="{8868AA53-F94E-4300-A35E-B8B26BF75916}"/>
            </ac:spMkLst>
          </pc:spChg>
        </pc:sldLayoutChg>
      </pc:sldMasterChg>
      <pc:sldMasterChg chg="addSp modSldLayout">
        <pc:chgData name="Chataing, Caroline /BE" userId="97c8e95e-b449-4cdc-9e0f-460a89552ce8" providerId="ADAL" clId="{C50A6487-2D18-412B-AE0F-2F24AC54A69A}" dt="2020-09-21T15:34:17.107" v="91" actId="478"/>
        <pc:sldMasterMkLst>
          <pc:docMk/>
          <pc:sldMasterMk cId="875437685" sldId="2147483759"/>
        </pc:sldMasterMkLst>
        <pc:spChg chg="add">
          <ac:chgData name="Chataing, Caroline /BE" userId="97c8e95e-b449-4cdc-9e0f-460a89552ce8" providerId="ADAL" clId="{C50A6487-2D18-412B-AE0F-2F24AC54A69A}" dt="2020-09-21T15:33:30.111" v="86"/>
          <ac:spMkLst>
            <pc:docMk/>
            <pc:sldMasterMk cId="875437685" sldId="2147483759"/>
            <ac:spMk id="4" creationId="{5297A758-278E-40D6-8B73-3B4BB409C405}"/>
          </ac:spMkLst>
        </pc:spChg>
        <pc:sldLayoutChg chg="modSp">
          <pc:chgData name="Chataing, Caroline /BE" userId="97c8e95e-b449-4cdc-9e0f-460a89552ce8" providerId="ADAL" clId="{C50A6487-2D18-412B-AE0F-2F24AC54A69A}" dt="2020-09-21T15:33:37.512" v="88" actId="1035"/>
          <pc:sldLayoutMkLst>
            <pc:docMk/>
            <pc:sldMasterMk cId="875437685" sldId="2147483759"/>
            <pc:sldLayoutMk cId="2070836395" sldId="2147483762"/>
          </pc:sldLayoutMkLst>
          <pc:grpChg chg="mod">
            <ac:chgData name="Chataing, Caroline /BE" userId="97c8e95e-b449-4cdc-9e0f-460a89552ce8" providerId="ADAL" clId="{C50A6487-2D18-412B-AE0F-2F24AC54A69A}" dt="2020-09-21T15:33:37.512" v="88" actId="1035"/>
            <ac:grpSpMkLst>
              <pc:docMk/>
              <pc:sldMasterMk cId="875437685" sldId="2147483759"/>
              <pc:sldLayoutMk cId="2070836395" sldId="2147483762"/>
              <ac:grpSpMk id="14" creationId="{8B39093D-ABB8-4065-81AC-FC077E2E940E}"/>
            </ac:grpSpMkLst>
          </pc:grpChg>
        </pc:sldLayoutChg>
        <pc:sldLayoutChg chg="delSp">
          <pc:chgData name="Chataing, Caroline /BE" userId="97c8e95e-b449-4cdc-9e0f-460a89552ce8" providerId="ADAL" clId="{C50A6487-2D18-412B-AE0F-2F24AC54A69A}" dt="2020-09-21T15:33:45.267" v="89" actId="478"/>
          <pc:sldLayoutMkLst>
            <pc:docMk/>
            <pc:sldMasterMk cId="875437685" sldId="2147483759"/>
            <pc:sldLayoutMk cId="3870328119" sldId="2147483763"/>
          </pc:sldLayoutMkLst>
          <pc:spChg chg="del">
            <ac:chgData name="Chataing, Caroline /BE" userId="97c8e95e-b449-4cdc-9e0f-460a89552ce8" providerId="ADAL" clId="{C50A6487-2D18-412B-AE0F-2F24AC54A69A}" dt="2020-09-21T15:33:45.267" v="89" actId="478"/>
            <ac:spMkLst>
              <pc:docMk/>
              <pc:sldMasterMk cId="875437685" sldId="2147483759"/>
              <pc:sldLayoutMk cId="3870328119" sldId="2147483763"/>
              <ac:spMk id="19" creationId="{08319298-5699-4212-BA93-9689BE6ABF97}"/>
            </ac:spMkLst>
          </pc:spChg>
        </pc:sldLayoutChg>
        <pc:sldLayoutChg chg="delSp">
          <pc:chgData name="Chataing, Caroline /BE" userId="97c8e95e-b449-4cdc-9e0f-460a89552ce8" providerId="ADAL" clId="{C50A6487-2D18-412B-AE0F-2F24AC54A69A}" dt="2020-09-21T15:33:46.803" v="90" actId="478"/>
          <pc:sldLayoutMkLst>
            <pc:docMk/>
            <pc:sldMasterMk cId="875437685" sldId="2147483759"/>
            <pc:sldLayoutMk cId="2225632881" sldId="2147483764"/>
          </pc:sldLayoutMkLst>
          <pc:spChg chg="del">
            <ac:chgData name="Chataing, Caroline /BE" userId="97c8e95e-b449-4cdc-9e0f-460a89552ce8" providerId="ADAL" clId="{C50A6487-2D18-412B-AE0F-2F24AC54A69A}" dt="2020-09-21T15:33:46.803" v="90" actId="478"/>
            <ac:spMkLst>
              <pc:docMk/>
              <pc:sldMasterMk cId="875437685" sldId="2147483759"/>
              <pc:sldLayoutMk cId="2225632881" sldId="2147483764"/>
              <ac:spMk id="4" creationId="{DB1A0DA7-964C-43C1-A05E-AA4960BF66B0}"/>
            </ac:spMkLst>
          </pc:spChg>
        </pc:sldLayoutChg>
        <pc:sldLayoutChg chg="delSp">
          <pc:chgData name="Chataing, Caroline /BE" userId="97c8e95e-b449-4cdc-9e0f-460a89552ce8" providerId="ADAL" clId="{C50A6487-2D18-412B-AE0F-2F24AC54A69A}" dt="2020-09-21T15:34:17.107" v="91" actId="478"/>
          <pc:sldLayoutMkLst>
            <pc:docMk/>
            <pc:sldMasterMk cId="875437685" sldId="2147483759"/>
            <pc:sldLayoutMk cId="160156126" sldId="2147483767"/>
          </pc:sldLayoutMkLst>
          <pc:spChg chg="del">
            <ac:chgData name="Chataing, Caroline /BE" userId="97c8e95e-b449-4cdc-9e0f-460a89552ce8" providerId="ADAL" clId="{C50A6487-2D18-412B-AE0F-2F24AC54A69A}" dt="2020-09-21T15:34:17.107" v="91" actId="478"/>
            <ac:spMkLst>
              <pc:docMk/>
              <pc:sldMasterMk cId="875437685" sldId="2147483759"/>
              <pc:sldLayoutMk cId="160156126" sldId="2147483767"/>
              <ac:spMk id="7" creationId="{B9CADA09-D329-4568-B974-5567ABF359AA}"/>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0428B6-9B3E-49FD-AD50-BE026A550ADF}" type="datetimeFigureOut">
              <a:rPr lang="en-GB" smtClean="0"/>
              <a:t>21/09/2020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4D69A8-2EC0-42A3-B3C9-6B8564308E6A}" type="slidenum">
              <a:rPr lang="en-GB" smtClean="0"/>
              <a:t>‹#›</a:t>
            </a:fld>
            <a:endParaRPr lang="en-GB"/>
          </a:p>
        </p:txBody>
      </p:sp>
    </p:spTree>
    <p:extLst>
      <p:ext uri="{BB962C8B-B14F-4D97-AF65-F5344CB8AC3E}">
        <p14:creationId xmlns:p14="http://schemas.microsoft.com/office/powerpoint/2010/main" val="2163860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4D69A8-2EC0-42A3-B3C9-6B8564308E6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5182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1.sv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11.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10.sv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11.sv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10.sv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10.sv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 Id="rId4" Type="http://schemas.openxmlformats.org/officeDocument/2006/relationships/image" Target="../media/image11.sv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5.xml"/><Relationship Id="rId4" Type="http://schemas.openxmlformats.org/officeDocument/2006/relationships/image" Target="../media/image10.svg"/></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2495289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48446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502780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3644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3378361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3749783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278376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421074866"/>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0369429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41650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161195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10899095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E56B2B-A5EA-4E03-A876-F9AF8D0D343E}"/>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4" name="Footer Placeholder 3">
            <a:extLst>
              <a:ext uri="{FF2B5EF4-FFF2-40B4-BE49-F238E27FC236}">
                <a16:creationId xmlns:a16="http://schemas.microsoft.com/office/drawing/2014/main" id="{9A9D9857-0D06-4459-9213-90B9EFCDE66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F0B1E8C-6E52-4600-AAC7-70A29CE98E9D}"/>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56125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126256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422491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4981783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681538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228643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6477628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27624861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34964352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939"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808213645"/>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31359945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9351685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1078556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3334327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DC84A86-EF6C-4932-962B-8BFF5F678B2E}"/>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9083839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6662391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7363264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1811840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5360002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6486933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9" name="TextBox 8">
            <a:extLst>
              <a:ext uri="{FF2B5EF4-FFF2-40B4-BE49-F238E27FC236}">
                <a16:creationId xmlns:a16="http://schemas.microsoft.com/office/drawing/2014/main" id="{6ACD2BDE-EBAC-4EFB-A906-D0C0C04403D4}"/>
              </a:ext>
            </a:extLst>
          </p:cNvPr>
          <p:cNvSpPr txBox="1"/>
          <p:nvPr userDrawn="1"/>
        </p:nvSpPr>
        <p:spPr>
          <a:xfrm>
            <a:off x="9243760" y="349250"/>
            <a:ext cx="2562802"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ESC </a:t>
            </a:r>
            <a:r>
              <a:rPr lang="en-GB" sz="1200" kern="1200">
                <a:solidFill>
                  <a:schemeClr val="accent1"/>
                </a:solidFill>
                <a:latin typeface="+mn-lt"/>
                <a:ea typeface="+mn-ea"/>
                <a:cs typeface="+mn-cs"/>
              </a:rPr>
              <a:t>CONGRESS 2020 – THE DIGITAL EXPERIENCE</a:t>
            </a:r>
          </a:p>
        </p:txBody>
      </p:sp>
    </p:spTree>
    <p:extLst>
      <p:ext uri="{BB962C8B-B14F-4D97-AF65-F5344CB8AC3E}">
        <p14:creationId xmlns:p14="http://schemas.microsoft.com/office/powerpoint/2010/main" val="2788545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214281978"/>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19836000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23980239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564562381"/>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3478526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804921864"/>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8766377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876990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5480521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DC84A86-EF6C-4932-962B-8BFF5F678B2E}"/>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8419625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E56B2B-A5EA-4E03-A876-F9AF8D0D343E}"/>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4" name="Footer Placeholder 3">
            <a:extLst>
              <a:ext uri="{FF2B5EF4-FFF2-40B4-BE49-F238E27FC236}">
                <a16:creationId xmlns:a16="http://schemas.microsoft.com/office/drawing/2014/main" id="{9A9D9857-0D06-4459-9213-90B9EFCDE66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F0B1E8C-6E52-4600-AAC7-70A29CE98E9D}"/>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56243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2337535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3927034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8939307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096310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321486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8823389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911751" y="349250"/>
            <a:ext cx="1711924" cy="603250"/>
          </a:xfrm>
          <a:prstGeom prst="rect">
            <a:avLst/>
          </a:prstGeom>
          <a:noFill/>
        </p:spPr>
        <p:txBody>
          <a:bodyPr wrap="square" lIns="0" tIns="0" rIns="0" bIns="0" rtlCol="0">
            <a:noAutofit/>
          </a:bodyPr>
          <a:lstStyle/>
          <a:p>
            <a:pPr algn="r"/>
            <a:r>
              <a:rPr lang="en-GB" sz="1200">
                <a:solidFill>
                  <a:schemeClr val="accent1"/>
                </a:solidFill>
              </a:rPr>
              <a:t>A SANOFI INDUSTRY Q&amp;A SESSION</a:t>
            </a:r>
            <a:r>
              <a:rPr lang="en-GB" sz="1200" kern="1200">
                <a:solidFill>
                  <a:schemeClr val="accent1"/>
                </a:solidFill>
                <a:latin typeface="+mn-lt"/>
                <a:ea typeface="+mn-ea"/>
                <a:cs typeface="+mn-cs"/>
              </a:rPr>
              <a:t> FOR THE ESC CONGRESS 2020—THE DIGITAL EXPERIENCE </a:t>
            </a:r>
          </a:p>
        </p:txBody>
      </p:sp>
    </p:spTree>
    <p:extLst>
      <p:ext uri="{BB962C8B-B14F-4D97-AF65-F5344CB8AC3E}">
        <p14:creationId xmlns:p14="http://schemas.microsoft.com/office/powerpoint/2010/main" val="36072803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920377" y="349250"/>
            <a:ext cx="1703298" cy="603250"/>
          </a:xfrm>
          <a:prstGeom prst="rect">
            <a:avLst/>
          </a:prstGeom>
          <a:noFill/>
        </p:spPr>
        <p:txBody>
          <a:bodyPr wrap="square" lIns="0" tIns="0" rIns="0" bIns="0" rtlCol="0">
            <a:noAutofit/>
          </a:bodyPr>
          <a:lstStyle/>
          <a:p>
            <a:pPr algn="r"/>
            <a:r>
              <a:rPr lang="en-GB" sz="1200">
                <a:solidFill>
                  <a:schemeClr val="accent2"/>
                </a:solidFill>
              </a:rPr>
              <a:t>A SANOFI INDUSTRY Q&amp;A SESSION FOR THE ESC CONGRESS 2020—THE DIGITAL EXPERIENCE </a:t>
            </a:r>
          </a:p>
        </p:txBody>
      </p:sp>
    </p:spTree>
    <p:extLst>
      <p:ext uri="{BB962C8B-B14F-4D97-AF65-F5344CB8AC3E}">
        <p14:creationId xmlns:p14="http://schemas.microsoft.com/office/powerpoint/2010/main" val="9159836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B39093D-ABB8-4065-81AC-FC077E2E940E}"/>
              </a:ext>
            </a:extLst>
          </p:cNvPr>
          <p:cNvGrpSpPr/>
          <p:nvPr userDrawn="1"/>
        </p:nvGrpSpPr>
        <p:grpSpPr>
          <a:xfrm>
            <a:off x="592" y="333"/>
            <a:ext cx="12190815" cy="6857333"/>
            <a:chOff x="592" y="333"/>
            <a:chExt cx="12190815" cy="6857333"/>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4" y="5817314"/>
              <a:ext cx="1947862" cy="163901"/>
            </a:xfrm>
            <a:prstGeom prst="rect">
              <a:avLst/>
            </a:prstGeom>
            <a:noFill/>
          </p:spPr>
          <p:txBody>
            <a:bodyPr wrap="square" lIns="0" tIns="0" rIns="0" bIns="0" rtlCol="0">
              <a:noAutofit/>
            </a:bodyPr>
            <a:lstStyle/>
            <a:p>
              <a:pPr algn="ctr"/>
              <a:r>
                <a:rPr lang="en-GB" sz="600">
                  <a:solidFill>
                    <a:schemeClr val="accent1"/>
                  </a:solidFill>
                </a:rPr>
                <a:t>THIS INDUSTRY Q&amp;A SESSION IS ORGANISED AND </a:t>
              </a:r>
              <a:br>
                <a:rPr lang="en-GB" sz="600">
                  <a:solidFill>
                    <a:schemeClr val="accent1"/>
                  </a:solidFill>
                </a:rPr>
              </a:br>
              <a:r>
                <a:rPr lang="en-GB" sz="600">
                  <a:solidFill>
                    <a:schemeClr val="accent1"/>
                  </a:solidFill>
                </a:rPr>
                <a:t>SPONSORED BY</a:t>
              </a:r>
            </a:p>
          </p:txBody>
        </p:sp>
      </p:grpSp>
      <p:sp>
        <p:nvSpPr>
          <p:cNvPr id="5" name="Title 1">
            <a:extLst>
              <a:ext uri="{FF2B5EF4-FFF2-40B4-BE49-F238E27FC236}">
                <a16:creationId xmlns:a16="http://schemas.microsoft.com/office/drawing/2014/main" id="{BCFDE829-B1A6-482C-883F-342DFC619B94}"/>
              </a:ext>
            </a:extLst>
          </p:cNvPr>
          <p:cNvSpPr>
            <a:spLocks noGrp="1"/>
          </p:cNvSpPr>
          <p:nvPr>
            <p:ph type="title" hasCustomPrompt="1"/>
          </p:nvPr>
        </p:nvSpPr>
        <p:spPr>
          <a:xfrm>
            <a:off x="4101220" y="1950543"/>
            <a:ext cx="3601907" cy="2956915"/>
          </a:xfrm>
        </p:spPr>
        <p:txBody>
          <a:bodyPr anchor="ctr"/>
          <a:lstStyle>
            <a:lvl1pPr algn="ctr">
              <a:defRPr b="1" cap="none">
                <a:solidFill>
                  <a:srgbClr val="0078FF"/>
                </a:solidFill>
                <a:latin typeface="+mn-lt"/>
              </a:defRPr>
            </a:lvl1pPr>
          </a:lstStyle>
          <a:p>
            <a:r>
              <a:rPr lang="en-US"/>
              <a:t>CLICK TO EDIT MASTER TITLE STYLE</a:t>
            </a:r>
            <a:br>
              <a:rPr lang="en-US"/>
            </a:br>
            <a:endParaRPr lang="en-GB"/>
          </a:p>
        </p:txBody>
      </p:sp>
      <p:sp>
        <p:nvSpPr>
          <p:cNvPr id="2" name="Content Placeholder 2">
            <a:extLst>
              <a:ext uri="{FF2B5EF4-FFF2-40B4-BE49-F238E27FC236}">
                <a16:creationId xmlns:a16="http://schemas.microsoft.com/office/drawing/2014/main" id="{E741B5C2-6C61-4834-AF1A-4889E05AFA9D}"/>
              </a:ext>
            </a:extLst>
          </p:cNvPr>
          <p:cNvSpPr txBox="1">
            <a:spLocks/>
          </p:cNvSpPr>
          <p:nvPr userDrawn="1"/>
        </p:nvSpPr>
        <p:spPr>
          <a:xfrm>
            <a:off x="838200" y="5041630"/>
            <a:ext cx="10515600" cy="93958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600">
              <a:solidFill>
                <a:prstClr val="black"/>
              </a:solidFill>
              <a:latin typeface="Calibri" panose="020F0502020204030204"/>
            </a:endParaRPr>
          </a:p>
        </p:txBody>
      </p:sp>
      <p:sp>
        <p:nvSpPr>
          <p:cNvPr id="3" name="Content Placeholder 2">
            <a:extLst>
              <a:ext uri="{FF2B5EF4-FFF2-40B4-BE49-F238E27FC236}">
                <a16:creationId xmlns:a16="http://schemas.microsoft.com/office/drawing/2014/main" id="{46444712-8D15-4EB9-9BD3-41639165FBA6}"/>
              </a:ext>
            </a:extLst>
          </p:cNvPr>
          <p:cNvSpPr txBox="1">
            <a:spLocks/>
          </p:cNvSpPr>
          <p:nvPr userDrawn="1"/>
        </p:nvSpPr>
        <p:spPr>
          <a:xfrm>
            <a:off x="990600" y="5194030"/>
            <a:ext cx="10515600" cy="93958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600">
              <a:solidFill>
                <a:prstClr val="black"/>
              </a:solidFill>
              <a:latin typeface="Calibri" panose="020F0502020204030204"/>
            </a:endParaRPr>
          </a:p>
        </p:txBody>
      </p:sp>
      <p:sp>
        <p:nvSpPr>
          <p:cNvPr id="10" name="Text Placeholder 9">
            <a:extLst>
              <a:ext uri="{FF2B5EF4-FFF2-40B4-BE49-F238E27FC236}">
                <a16:creationId xmlns:a16="http://schemas.microsoft.com/office/drawing/2014/main" id="{77225C82-92A3-46FF-841F-3A84C34CE612}"/>
              </a:ext>
            </a:extLst>
          </p:cNvPr>
          <p:cNvSpPr>
            <a:spLocks noGrp="1"/>
          </p:cNvSpPr>
          <p:nvPr>
            <p:ph type="body" sz="quarter" idx="10"/>
          </p:nvPr>
        </p:nvSpPr>
        <p:spPr>
          <a:xfrm>
            <a:off x="2651125" y="5546725"/>
            <a:ext cx="8972550" cy="787400"/>
          </a:xfrm>
        </p:spPr>
        <p:txBody>
          <a:bodyPr>
            <a:normAutofit/>
          </a:bodyPr>
          <a:lstStyle>
            <a:lvl1pPr marL="0" indent="0">
              <a:buNone/>
              <a:defRPr sz="1400"/>
            </a:lvl1pPr>
          </a:lstStyle>
          <a:p>
            <a:pPr lvl="0"/>
            <a:endParaRPr lang="en-GB"/>
          </a:p>
        </p:txBody>
      </p:sp>
      <p:sp>
        <p:nvSpPr>
          <p:cNvPr id="11" name="Text Placeholder 10">
            <a:extLst>
              <a:ext uri="{FF2B5EF4-FFF2-40B4-BE49-F238E27FC236}">
                <a16:creationId xmlns:a16="http://schemas.microsoft.com/office/drawing/2014/main" id="{257E13A0-24D1-48EB-B4A7-3582E561C072}"/>
              </a:ext>
            </a:extLst>
          </p:cNvPr>
          <p:cNvSpPr>
            <a:spLocks noGrp="1"/>
          </p:cNvSpPr>
          <p:nvPr>
            <p:ph type="body" sz="quarter" idx="11" hasCustomPrompt="1"/>
          </p:nvPr>
        </p:nvSpPr>
        <p:spPr>
          <a:xfrm>
            <a:off x="4128381" y="3711575"/>
            <a:ext cx="3531308" cy="679450"/>
          </a:xfrm>
        </p:spPr>
        <p:txBody>
          <a:bodyPr anchor="ctr"/>
          <a:lstStyle>
            <a:lvl1pPr marL="0" indent="0" algn="ctr">
              <a:buNone/>
              <a:defRPr>
                <a:solidFill>
                  <a:srgbClr val="0078FF"/>
                </a:solidFill>
              </a:defRPr>
            </a:lvl1pPr>
          </a:lstStyle>
          <a:p>
            <a:pPr lvl="0"/>
            <a:r>
              <a:rPr lang="en-GB"/>
              <a:t>Subtitle text</a:t>
            </a:r>
          </a:p>
        </p:txBody>
      </p:sp>
      <p:sp>
        <p:nvSpPr>
          <p:cNvPr id="15" name="TextBox 14">
            <a:extLst>
              <a:ext uri="{FF2B5EF4-FFF2-40B4-BE49-F238E27FC236}">
                <a16:creationId xmlns:a16="http://schemas.microsoft.com/office/drawing/2014/main" id="{B498A336-759A-463D-898B-02C53B2F6414}"/>
              </a:ext>
            </a:extLst>
          </p:cNvPr>
          <p:cNvSpPr txBox="1"/>
          <p:nvPr userDrawn="1"/>
        </p:nvSpPr>
        <p:spPr>
          <a:xfrm>
            <a:off x="9885872" y="290161"/>
            <a:ext cx="1978880" cy="603250"/>
          </a:xfrm>
          <a:prstGeom prst="rect">
            <a:avLst/>
          </a:prstGeom>
          <a:noFill/>
        </p:spPr>
        <p:txBody>
          <a:bodyPr wrap="square" lIns="0" tIns="0" rIns="0" bIns="0" rtlCol="0">
            <a:noAutofit/>
          </a:bodyPr>
          <a:lstStyle/>
          <a:p>
            <a:pPr algn="r"/>
            <a:r>
              <a:rPr lang="en-GB" sz="1200">
                <a:solidFill>
                  <a:schemeClr val="accent1"/>
                </a:solidFill>
              </a:rPr>
              <a:t>A SANOFI INDUSTRY Q&amp;A SESSION</a:t>
            </a:r>
            <a:r>
              <a:rPr lang="en-GB" sz="1200" kern="1200">
                <a:solidFill>
                  <a:schemeClr val="accent1"/>
                </a:solidFill>
                <a:latin typeface="+mn-lt"/>
                <a:ea typeface="+mn-ea"/>
                <a:cs typeface="+mn-cs"/>
              </a:rPr>
              <a:t> FOR THE ESC CONGRESS 2020—THE DIGITAL EXPERIENCE </a:t>
            </a:r>
          </a:p>
        </p:txBody>
      </p:sp>
    </p:spTree>
    <p:extLst>
      <p:ext uri="{BB962C8B-B14F-4D97-AF65-F5344CB8AC3E}">
        <p14:creationId xmlns:p14="http://schemas.microsoft.com/office/powerpoint/2010/main" val="207083639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870328119"/>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225632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90208627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197474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9035028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6E20DFF-48BE-4038-B489-F65EA9A04B67}"/>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6015612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436056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6878374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5483153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0511783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50695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6263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7AE20E08-E6DB-485E-A0B7-9B5C5E634AB7}"/>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951137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960136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heme" Target="../theme/theme4.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2A71DD3F-F079-42A1-9522-DB530A8B86F6}"/>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70951566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714"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8695030E-6A6E-49C8-AF15-0FFFB4B5CC93}"/>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247109285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354B278E-FC52-42B3-8092-94A081443FD1}"/>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56263984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3B891141-CF3A-4265-8A17-370B15732C25}"/>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76260166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5297A758-278E-40D6-8B73-3B4BB409C405}"/>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875437685"/>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58.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A1840-6684-4CFB-BCEE-FFF06BC79052}"/>
              </a:ext>
            </a:extLst>
          </p:cNvPr>
          <p:cNvSpPr>
            <a:spLocks noGrp="1"/>
          </p:cNvSpPr>
          <p:nvPr>
            <p:ph type="title"/>
          </p:nvPr>
        </p:nvSpPr>
        <p:spPr>
          <a:xfrm>
            <a:off x="4295047" y="1950544"/>
            <a:ext cx="3601907" cy="2078532"/>
          </a:xfrm>
        </p:spPr>
        <p:txBody>
          <a:bodyPr/>
          <a:lstStyle/>
          <a:p>
            <a:r>
              <a:rPr lang="en-GB" sz="4400">
                <a:latin typeface="+mj-lt"/>
              </a:rPr>
              <a:t>Managing patients with dyslipidaemia</a:t>
            </a:r>
          </a:p>
        </p:txBody>
      </p:sp>
      <p:sp>
        <p:nvSpPr>
          <p:cNvPr id="4" name="Text Placeholder 3">
            <a:extLst>
              <a:ext uri="{FF2B5EF4-FFF2-40B4-BE49-F238E27FC236}">
                <a16:creationId xmlns:a16="http://schemas.microsoft.com/office/drawing/2014/main" id="{21F8518B-BBF3-444D-9BBA-301001C1411B}"/>
              </a:ext>
            </a:extLst>
          </p:cNvPr>
          <p:cNvSpPr>
            <a:spLocks noGrp="1"/>
          </p:cNvSpPr>
          <p:nvPr>
            <p:ph type="body" sz="quarter" idx="11"/>
          </p:nvPr>
        </p:nvSpPr>
        <p:spPr>
          <a:xfrm>
            <a:off x="4330346" y="3937711"/>
            <a:ext cx="3531308" cy="679450"/>
          </a:xfrm>
        </p:spPr>
        <p:txBody>
          <a:bodyPr>
            <a:noAutofit/>
          </a:bodyPr>
          <a:lstStyle/>
          <a:p>
            <a:r>
              <a:rPr lang="en-GB" b="1">
                <a:solidFill>
                  <a:srgbClr val="2433F4"/>
                </a:solidFill>
              </a:rPr>
              <a:t>How to tackle </a:t>
            </a:r>
            <a:br>
              <a:rPr lang="en-GB" b="1">
                <a:solidFill>
                  <a:srgbClr val="2433F4"/>
                </a:solidFill>
              </a:rPr>
            </a:br>
            <a:r>
              <a:rPr lang="en-GB" b="1">
                <a:solidFill>
                  <a:srgbClr val="2433F4"/>
                </a:solidFill>
              </a:rPr>
              <a:t>clinical inertia</a:t>
            </a:r>
          </a:p>
        </p:txBody>
      </p:sp>
    </p:spTree>
    <p:extLst>
      <p:ext uri="{BB962C8B-B14F-4D97-AF65-F5344CB8AC3E}">
        <p14:creationId xmlns:p14="http://schemas.microsoft.com/office/powerpoint/2010/main" val="3372047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5889B-B03F-4351-AD91-2BEBB22BDF84}"/>
              </a:ext>
            </a:extLst>
          </p:cNvPr>
          <p:cNvSpPr>
            <a:spLocks noGrp="1"/>
          </p:cNvSpPr>
          <p:nvPr>
            <p:ph type="title"/>
          </p:nvPr>
        </p:nvSpPr>
        <p:spPr/>
        <p:txBody>
          <a:bodyPr/>
          <a:lstStyle/>
          <a:p>
            <a:r>
              <a:rPr lang="en-GB" sz="1800">
                <a:solidFill>
                  <a:prstClr val="black"/>
                </a:solidFill>
              </a:rPr>
              <a:t>This recorded INDUSTRY </a:t>
            </a:r>
            <a:r>
              <a:rPr lang="en-GB" sz="1800" err="1">
                <a:solidFill>
                  <a:prstClr val="black"/>
                </a:solidFill>
              </a:rPr>
              <a:t>q&amp;a</a:t>
            </a:r>
            <a:r>
              <a:rPr lang="en-GB" sz="1800">
                <a:solidFill>
                  <a:prstClr val="black"/>
                </a:solidFill>
              </a:rPr>
              <a:t> SESSION specifically intended for healthcare professionals (HCPs) is sponsored by Sanofi on the occasion of ESC Congress 2020 – The Digital Experience, Saturday 29 August–Tuesday 01 September 2020. Individual medicinal products that may be referred to during this INDUSTRY SESSION may not be authorised/licensed in all countries. Content has been developed, where applicable, consistent with the EU Summary of Product Characteristics (SmPC). Please consult prescribing information in your country of practice current to date of viewing this content, in respect to medicinal products mentioned as information may vary from country to country.</a:t>
            </a:r>
            <a:endParaRPr lang="en-GB" sz="1800"/>
          </a:p>
        </p:txBody>
      </p:sp>
    </p:spTree>
    <p:extLst>
      <p:ext uri="{BB962C8B-B14F-4D97-AF65-F5344CB8AC3E}">
        <p14:creationId xmlns:p14="http://schemas.microsoft.com/office/powerpoint/2010/main" val="1922892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CBA71-E1C3-46CB-B012-BD4D184A8405}"/>
              </a:ext>
            </a:extLst>
          </p:cNvPr>
          <p:cNvSpPr>
            <a:spLocks noGrp="1"/>
          </p:cNvSpPr>
          <p:nvPr>
            <p:ph type="title"/>
          </p:nvPr>
        </p:nvSpPr>
        <p:spPr/>
        <p:txBody>
          <a:bodyPr/>
          <a:lstStyle/>
          <a:p>
            <a:r>
              <a:rPr lang="en-GB"/>
              <a:t>Disclosures</a:t>
            </a:r>
          </a:p>
        </p:txBody>
      </p:sp>
      <p:sp>
        <p:nvSpPr>
          <p:cNvPr id="3" name="Content Placeholder 2">
            <a:extLst>
              <a:ext uri="{FF2B5EF4-FFF2-40B4-BE49-F238E27FC236}">
                <a16:creationId xmlns:a16="http://schemas.microsoft.com/office/drawing/2014/main" id="{8DD13456-7291-4B54-9831-AE105836E403}"/>
              </a:ext>
            </a:extLst>
          </p:cNvPr>
          <p:cNvSpPr>
            <a:spLocks noGrp="1"/>
          </p:cNvSpPr>
          <p:nvPr>
            <p:ph idx="1"/>
          </p:nvPr>
        </p:nvSpPr>
        <p:spPr>
          <a:xfrm>
            <a:off x="556181" y="1423447"/>
            <a:ext cx="11067494" cy="4824953"/>
          </a:xfrm>
        </p:spPr>
        <p:txBody>
          <a:bodyPr vert="horz" lIns="91440" tIns="45720" rIns="91440" bIns="45720" rtlCol="0" anchor="t">
            <a:noAutofit/>
          </a:bodyPr>
          <a:lstStyle/>
          <a:p>
            <a:pPr marL="0" indent="0">
              <a:lnSpc>
                <a:spcPct val="100000"/>
              </a:lnSpc>
              <a:buNone/>
            </a:pPr>
            <a:r>
              <a:rPr lang="en-US" sz="2200">
                <a:ea typeface="+mn-lt"/>
                <a:cs typeface="+mn-lt"/>
              </a:rPr>
              <a:t>Professor </a:t>
            </a:r>
            <a:r>
              <a:rPr lang="en-US" sz="2200" err="1">
                <a:ea typeface="+mn-lt"/>
                <a:cs typeface="+mn-lt"/>
              </a:rPr>
              <a:t>Catapano</a:t>
            </a:r>
            <a:r>
              <a:rPr lang="en-US" sz="2200">
                <a:ea typeface="+mn-lt"/>
                <a:cs typeface="+mn-lt"/>
              </a:rPr>
              <a:t> has received honoraria, lecture fees, or research grants from </a:t>
            </a:r>
            <a:r>
              <a:rPr lang="en-US" sz="2200" err="1">
                <a:ea typeface="+mn-lt"/>
                <a:cs typeface="+mn-lt"/>
              </a:rPr>
              <a:t>Akcea</a:t>
            </a:r>
            <a:r>
              <a:rPr lang="en-US" sz="2200">
                <a:ea typeface="+mn-lt"/>
                <a:cs typeface="+mn-lt"/>
              </a:rPr>
              <a:t>, Amgen, </a:t>
            </a:r>
            <a:r>
              <a:rPr lang="en-US" sz="2200" err="1">
                <a:ea typeface="+mn-lt"/>
                <a:cs typeface="+mn-lt"/>
              </a:rPr>
              <a:t>Amryt</a:t>
            </a:r>
            <a:r>
              <a:rPr lang="en-US" sz="2200">
                <a:ea typeface="+mn-lt"/>
                <a:cs typeface="+mn-lt"/>
              </a:rPr>
              <a:t>, AstraZeneca, Eli Lilly, Genzyme, Kowa, Medco, Mediolanum, </a:t>
            </a:r>
            <a:r>
              <a:rPr lang="en-US" sz="2200" err="1">
                <a:ea typeface="+mn-lt"/>
                <a:cs typeface="+mn-lt"/>
              </a:rPr>
              <a:t>Menarini</a:t>
            </a:r>
            <a:r>
              <a:rPr lang="en-US" sz="2200">
                <a:ea typeface="+mn-lt"/>
                <a:cs typeface="+mn-lt"/>
              </a:rPr>
              <a:t>, Merck, Pfizer, </a:t>
            </a:r>
            <a:r>
              <a:rPr lang="en-US" sz="2200" err="1">
                <a:ea typeface="+mn-lt"/>
                <a:cs typeface="+mn-lt"/>
              </a:rPr>
              <a:t>Recordati</a:t>
            </a:r>
            <a:r>
              <a:rPr lang="en-US" sz="2200">
                <a:ea typeface="+mn-lt"/>
                <a:cs typeface="+mn-lt"/>
              </a:rPr>
              <a:t>, Sanofi and Sigma Tau.</a:t>
            </a:r>
            <a:endParaRPr lang="en-GB" sz="2200">
              <a:ea typeface="+mn-lt"/>
              <a:cs typeface="+mn-lt"/>
            </a:endParaRPr>
          </a:p>
          <a:p>
            <a:pPr marL="0" indent="0">
              <a:lnSpc>
                <a:spcPct val="100000"/>
              </a:lnSpc>
              <a:buNone/>
            </a:pPr>
            <a:r>
              <a:rPr lang="en-GB" sz="2200"/>
              <a:t>Professor </a:t>
            </a:r>
            <a:r>
              <a:rPr lang="en-GB" sz="2200" err="1"/>
              <a:t>Jukema</a:t>
            </a:r>
            <a:r>
              <a:rPr lang="en-GB" sz="2200"/>
              <a:t> reports receiving research grants from the Netherlands Heart Foundation, the Interuniversity Cardiology Institute of the Netherlands and the European Community Framework KP7 Program, and has received other research support from Amgen, Astellas, AstraZeneca, Daiichi-Sankyo, Lilly, </a:t>
            </a:r>
            <a:br>
              <a:rPr lang="en-GB" sz="2200"/>
            </a:br>
            <a:r>
              <a:rPr lang="en-GB" sz="2200"/>
              <a:t>Merck-Schering-Plough, Pfizer, Roche and Sanofi.</a:t>
            </a:r>
          </a:p>
          <a:p>
            <a:pPr marL="0" indent="0">
              <a:lnSpc>
                <a:spcPct val="100000"/>
              </a:lnSpc>
              <a:buNone/>
            </a:pPr>
            <a:r>
              <a:rPr lang="en-GB" sz="2200"/>
              <a:t>Professor Mach reports no financial conflicts of interest and all honoraria for conferences and advisory board are intended for the </a:t>
            </a:r>
            <a:r>
              <a:rPr lang="en-GB" sz="2200" err="1"/>
              <a:t>GEcor</a:t>
            </a:r>
            <a:r>
              <a:rPr lang="en-GB" sz="2200"/>
              <a:t> Foundation, which supports cardiovascular research within Geneva University Hospital.</a:t>
            </a:r>
          </a:p>
          <a:p>
            <a:pPr marL="0" indent="0">
              <a:lnSpc>
                <a:spcPct val="100000"/>
              </a:lnSpc>
              <a:buNone/>
            </a:pPr>
            <a:r>
              <a:rPr lang="en-GB" sz="2200"/>
              <a:t>Professor </a:t>
            </a:r>
            <a:r>
              <a:rPr lang="en-GB" sz="2200" err="1"/>
              <a:t>Masana</a:t>
            </a:r>
            <a:r>
              <a:rPr lang="en-GB" sz="2200"/>
              <a:t> has received fees for lectures or advisory work from​ </a:t>
            </a:r>
            <a:r>
              <a:rPr lang="en-GB" sz="2200" err="1"/>
              <a:t>Amarin</a:t>
            </a:r>
            <a:r>
              <a:rPr lang="en-GB" sz="2200"/>
              <a:t>, Amgen, </a:t>
            </a:r>
            <a:r>
              <a:rPr lang="en-GB" sz="2200" err="1"/>
              <a:t>Amryt</a:t>
            </a:r>
            <a:r>
              <a:rPr lang="en-GB" sz="2200"/>
              <a:t>, Mylan, MSD, Novartis, Sanofi-Regeneron, </a:t>
            </a:r>
            <a:r>
              <a:rPr lang="en-GB" sz="2200" err="1"/>
              <a:t>Servier</a:t>
            </a:r>
            <a:r>
              <a:rPr lang="en-GB" sz="2200"/>
              <a:t>. </a:t>
            </a:r>
          </a:p>
        </p:txBody>
      </p:sp>
      <p:sp>
        <p:nvSpPr>
          <p:cNvPr id="4" name="Text Placeholder 3">
            <a:extLst>
              <a:ext uri="{FF2B5EF4-FFF2-40B4-BE49-F238E27FC236}">
                <a16:creationId xmlns:a16="http://schemas.microsoft.com/office/drawing/2014/main" id="{43E5D9E6-7A37-43DC-BD0F-F50A858F91DF}"/>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258908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92B92-E7E1-4693-BD4B-ADDB280F479B}"/>
              </a:ext>
            </a:extLst>
          </p:cNvPr>
          <p:cNvSpPr>
            <a:spLocks noGrp="1"/>
          </p:cNvSpPr>
          <p:nvPr>
            <p:ph type="title"/>
          </p:nvPr>
        </p:nvSpPr>
        <p:spPr/>
        <p:txBody>
          <a:bodyPr/>
          <a:lstStyle/>
          <a:p>
            <a:r>
              <a:rPr lang="en-GB"/>
              <a:t>Meeting objectives </a:t>
            </a:r>
          </a:p>
        </p:txBody>
      </p:sp>
      <p:sp>
        <p:nvSpPr>
          <p:cNvPr id="3" name="Content Placeholder 2">
            <a:extLst>
              <a:ext uri="{FF2B5EF4-FFF2-40B4-BE49-F238E27FC236}">
                <a16:creationId xmlns:a16="http://schemas.microsoft.com/office/drawing/2014/main" id="{4A3DEFBF-43A4-4901-8094-C86A01079F30}"/>
              </a:ext>
            </a:extLst>
          </p:cNvPr>
          <p:cNvSpPr>
            <a:spLocks noGrp="1"/>
          </p:cNvSpPr>
          <p:nvPr>
            <p:ph idx="1"/>
          </p:nvPr>
        </p:nvSpPr>
        <p:spPr/>
        <p:txBody>
          <a:bodyPr>
            <a:noAutofit/>
          </a:bodyPr>
          <a:lstStyle/>
          <a:p>
            <a:pPr>
              <a:lnSpc>
                <a:spcPct val="100000"/>
              </a:lnSpc>
            </a:pPr>
            <a:r>
              <a:rPr lang="en-GB" sz="2400"/>
              <a:t>To review the latest 2019 ESC/EAS dyslipidaemia guideline updates and recommendations for intensification of lipid-lowering treatments</a:t>
            </a:r>
          </a:p>
          <a:p>
            <a:pPr>
              <a:lnSpc>
                <a:spcPct val="100000"/>
              </a:lnSpc>
            </a:pPr>
            <a:r>
              <a:rPr lang="en-GB" sz="2400"/>
              <a:t>To examine the management of high-risk dyslipidaemia patients and discuss the latest evidence supporting identification of the most appropriate patients for combination and PCSK9i lipid-lowering therapies</a:t>
            </a:r>
            <a:endParaRPr lang="en-GB" sz="2400" strike="sngStrike"/>
          </a:p>
          <a:p>
            <a:pPr>
              <a:lnSpc>
                <a:spcPct val="100000"/>
              </a:lnSpc>
            </a:pPr>
            <a:r>
              <a:rPr lang="en-GB" sz="2400"/>
              <a:t>To review how the updated 2019 ESC/EAS guidelines for the management of dyslipidaemia can be practically implemented to optimise patient outcomes	</a:t>
            </a:r>
          </a:p>
          <a:p>
            <a:pPr marL="0" indent="0">
              <a:lnSpc>
                <a:spcPct val="100000"/>
              </a:lnSpc>
              <a:buNone/>
            </a:pPr>
            <a:endParaRPr lang="en-GB" sz="2400"/>
          </a:p>
        </p:txBody>
      </p:sp>
      <p:sp>
        <p:nvSpPr>
          <p:cNvPr id="4" name="Text Placeholder 3">
            <a:extLst>
              <a:ext uri="{FF2B5EF4-FFF2-40B4-BE49-F238E27FC236}">
                <a16:creationId xmlns:a16="http://schemas.microsoft.com/office/drawing/2014/main" id="{6801DD95-6685-4A4F-873E-1EC7E09E940E}"/>
              </a:ext>
            </a:extLst>
          </p:cNvPr>
          <p:cNvSpPr>
            <a:spLocks noGrp="1"/>
          </p:cNvSpPr>
          <p:nvPr>
            <p:ph type="body" sz="quarter" idx="10"/>
          </p:nvPr>
        </p:nvSpPr>
        <p:spPr/>
        <p:txBody>
          <a:bodyPr/>
          <a:lstStyle/>
          <a:p>
            <a:r>
              <a:rPr lang="en-GB" sz="900">
                <a:ea typeface="+mn-lt"/>
                <a:cs typeface="+mn-lt"/>
              </a:rPr>
              <a:t>ESC/EAS, European Society of Cardiology/European Atherosclerosis Society; </a:t>
            </a:r>
            <a:br>
              <a:rPr lang="en-GB" sz="900">
                <a:ea typeface="+mn-lt"/>
                <a:cs typeface="+mn-lt"/>
              </a:rPr>
            </a:br>
            <a:r>
              <a:rPr lang="en-GB" sz="900"/>
              <a:t>HCP, healthcare professional; PCSK9i, proprotein convertase subtilisin/</a:t>
            </a:r>
            <a:r>
              <a:rPr lang="en-GB" sz="900" err="1"/>
              <a:t>kexin</a:t>
            </a:r>
            <a:r>
              <a:rPr lang="en-GB" sz="900"/>
              <a:t> type 9 inhibitor.</a:t>
            </a:r>
            <a:endParaRPr lang="en-GB"/>
          </a:p>
        </p:txBody>
      </p:sp>
    </p:spTree>
    <p:extLst>
      <p:ext uri="{BB962C8B-B14F-4D97-AF65-F5344CB8AC3E}">
        <p14:creationId xmlns:p14="http://schemas.microsoft.com/office/powerpoint/2010/main" val="4040813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3DD96-019D-4F5F-A809-85EC9039A7B5}"/>
              </a:ext>
            </a:extLst>
          </p:cNvPr>
          <p:cNvSpPr>
            <a:spLocks noGrp="1"/>
          </p:cNvSpPr>
          <p:nvPr>
            <p:ph type="title"/>
          </p:nvPr>
        </p:nvSpPr>
        <p:spPr/>
        <p:txBody>
          <a:bodyPr/>
          <a:lstStyle/>
          <a:p>
            <a:r>
              <a:rPr lang="en-GB"/>
              <a:t>Key factors driving the updates to the guidelines</a:t>
            </a:r>
          </a:p>
        </p:txBody>
      </p:sp>
      <p:sp>
        <p:nvSpPr>
          <p:cNvPr id="3" name="Content Placeholder 2">
            <a:extLst>
              <a:ext uri="{FF2B5EF4-FFF2-40B4-BE49-F238E27FC236}">
                <a16:creationId xmlns:a16="http://schemas.microsoft.com/office/drawing/2014/main" id="{23B21619-9404-41D5-B562-F031A266300D}"/>
              </a:ext>
            </a:extLst>
          </p:cNvPr>
          <p:cNvSpPr>
            <a:spLocks noGrp="1"/>
          </p:cNvSpPr>
          <p:nvPr>
            <p:ph idx="1"/>
          </p:nvPr>
        </p:nvSpPr>
        <p:spPr/>
        <p:txBody>
          <a:bodyPr/>
          <a:lstStyle/>
          <a:p>
            <a:r>
              <a:rPr lang="en-GB"/>
              <a:t>It has been established that increased LDL-C values are causally related to ASCVD and that lowering atherogenic lipoproteins as much as possible reduces CV events</a:t>
            </a:r>
          </a:p>
          <a:p>
            <a:r>
              <a:rPr lang="en-GB"/>
              <a:t>No matter the treatment, the goal is to effectively lower LDL-C to target levels, using appropriate lipid-lowering therapies to reduce CV risk in </a:t>
            </a:r>
            <a:br>
              <a:rPr lang="en-GB"/>
            </a:br>
            <a:r>
              <a:rPr lang="en-GB"/>
              <a:t>high-risk patients</a:t>
            </a:r>
          </a:p>
          <a:p>
            <a:r>
              <a:rPr lang="en-GB"/>
              <a:t>Following the emergence of a substantial body of evidence for </a:t>
            </a:r>
            <a:br>
              <a:rPr lang="en-GB"/>
            </a:br>
            <a:r>
              <a:rPr lang="en-GB"/>
              <a:t>lipid-lowering therapies, the most recent clinical trial data have been taken into consideration</a:t>
            </a:r>
          </a:p>
        </p:txBody>
      </p:sp>
      <p:sp>
        <p:nvSpPr>
          <p:cNvPr id="4" name="Text Placeholder 3">
            <a:extLst>
              <a:ext uri="{FF2B5EF4-FFF2-40B4-BE49-F238E27FC236}">
                <a16:creationId xmlns:a16="http://schemas.microsoft.com/office/drawing/2014/main" id="{7119F1A5-0BE3-4AA8-9827-AA65F6BF48A2}"/>
              </a:ext>
            </a:extLst>
          </p:cNvPr>
          <p:cNvSpPr>
            <a:spLocks noGrp="1"/>
          </p:cNvSpPr>
          <p:nvPr>
            <p:ph type="body" sz="quarter" idx="10"/>
          </p:nvPr>
        </p:nvSpPr>
        <p:spPr/>
        <p:txBody>
          <a:bodyPr/>
          <a:lstStyle/>
          <a:p>
            <a:r>
              <a:rPr lang="en-GB" sz="900">
                <a:solidFill>
                  <a:schemeClr val="tx1"/>
                </a:solidFill>
              </a:rPr>
              <a:t>ASCVD, atherosclerotic cardiovascular disease; CV, cardiovascular event; </a:t>
            </a:r>
            <a:br>
              <a:rPr lang="en-GB" sz="900">
                <a:solidFill>
                  <a:schemeClr val="tx1"/>
                </a:solidFill>
              </a:rPr>
            </a:br>
            <a:r>
              <a:rPr lang="en-GB" sz="900">
                <a:solidFill>
                  <a:schemeClr val="tx1"/>
                </a:solidFill>
              </a:rPr>
              <a:t>LDL-C, low-density lipoprotein cholesterol.</a:t>
            </a:r>
          </a:p>
        </p:txBody>
      </p:sp>
    </p:spTree>
    <p:extLst>
      <p:ext uri="{BB962C8B-B14F-4D97-AF65-F5344CB8AC3E}">
        <p14:creationId xmlns:p14="http://schemas.microsoft.com/office/powerpoint/2010/main" val="2125533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F77C7-D0FA-4857-9B59-D1317BA6C9A1}"/>
              </a:ext>
            </a:extLst>
          </p:cNvPr>
          <p:cNvSpPr>
            <a:spLocks noGrp="1"/>
          </p:cNvSpPr>
          <p:nvPr>
            <p:ph type="title"/>
          </p:nvPr>
        </p:nvSpPr>
        <p:spPr/>
        <p:txBody>
          <a:bodyPr/>
          <a:lstStyle/>
          <a:p>
            <a:r>
              <a:rPr lang="en-GB"/>
              <a:t>Faculty</a:t>
            </a:r>
          </a:p>
        </p:txBody>
      </p:sp>
      <p:sp>
        <p:nvSpPr>
          <p:cNvPr id="7" name="Text Placeholder 6">
            <a:extLst>
              <a:ext uri="{FF2B5EF4-FFF2-40B4-BE49-F238E27FC236}">
                <a16:creationId xmlns:a16="http://schemas.microsoft.com/office/drawing/2014/main" id="{E79ECB4F-470A-46CE-BCDD-1D5FDB08FEA1}"/>
              </a:ext>
            </a:extLst>
          </p:cNvPr>
          <p:cNvSpPr>
            <a:spLocks noGrp="1"/>
          </p:cNvSpPr>
          <p:nvPr>
            <p:ph type="body" sz="quarter" idx="10"/>
          </p:nvPr>
        </p:nvSpPr>
        <p:spPr/>
        <p:txBody>
          <a:bodyPr/>
          <a:lstStyle/>
          <a:p>
            <a:endParaRPr lang="en-GB"/>
          </a:p>
        </p:txBody>
      </p:sp>
      <p:sp>
        <p:nvSpPr>
          <p:cNvPr id="4" name="TextBox 3">
            <a:extLst>
              <a:ext uri="{FF2B5EF4-FFF2-40B4-BE49-F238E27FC236}">
                <a16:creationId xmlns:a16="http://schemas.microsoft.com/office/drawing/2014/main" id="{0EC32183-C28E-4AE9-B5E3-1A81BF49D3CB}"/>
              </a:ext>
            </a:extLst>
          </p:cNvPr>
          <p:cNvSpPr txBox="1"/>
          <p:nvPr/>
        </p:nvSpPr>
        <p:spPr>
          <a:xfrm>
            <a:off x="1325726" y="3685935"/>
            <a:ext cx="1964029" cy="535317"/>
          </a:xfrm>
          <a:prstGeom prst="rect">
            <a:avLst/>
          </a:prstGeom>
        </p:spPr>
        <p:txBody>
          <a:bodyPr vert="horz"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Professor </a:t>
            </a:r>
            <a:r>
              <a:rPr kumimoji="0" lang="en-GB" sz="1200" b="0" i="0" u="none" strike="noStrike" kern="1200" cap="none" spc="0" normalizeH="0" baseline="0" noProof="0" dirty="0" err="1">
                <a:ln>
                  <a:noFill/>
                </a:ln>
                <a:solidFill>
                  <a:prstClr val="black"/>
                </a:solidFill>
                <a:effectLst/>
                <a:uLnTx/>
                <a:uFillTx/>
                <a:latin typeface="Trebuchet MS"/>
                <a:ea typeface="+mn-ea"/>
                <a:cs typeface="Arial" panose="020B0604020202020204" pitchFamily="34" charset="0"/>
              </a:rPr>
              <a:t>Alberico</a:t>
            </a:r>
            <a:r>
              <a:rPr kumimoji="0" lang="en-GB" sz="12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 Catapano University of Milan,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Trebuchet MS"/>
                <a:ea typeface="+mn-ea"/>
                <a:cs typeface="Arial" panose="020B0604020202020204" pitchFamily="34" charset="0"/>
              </a:rPr>
              <a:t>Italy</a:t>
            </a:r>
          </a:p>
        </p:txBody>
      </p:sp>
      <p:pic>
        <p:nvPicPr>
          <p:cNvPr id="6" name="Picture 5">
            <a:extLst>
              <a:ext uri="{FF2B5EF4-FFF2-40B4-BE49-F238E27FC236}">
                <a16:creationId xmlns:a16="http://schemas.microsoft.com/office/drawing/2014/main" id="{38EAAFBF-E18D-454E-BA82-8ED969FA71CA}"/>
              </a:ext>
            </a:extLst>
          </p:cNvPr>
          <p:cNvPicPr>
            <a:picLocks noChangeAspect="1"/>
          </p:cNvPicPr>
          <p:nvPr/>
        </p:nvPicPr>
        <p:blipFill rotWithShape="1">
          <a:blip r:embed="rId2">
            <a:extLst>
              <a:ext uri="{28A0092B-C50C-407E-A947-70E740481C1C}">
                <a14:useLocalDpi xmlns:a14="http://schemas.microsoft.com/office/drawing/2010/main" val="0"/>
              </a:ext>
            </a:extLst>
          </a:blip>
          <a:srcRect l="26166" t="3600" r="28769" b="26470"/>
          <a:stretch/>
        </p:blipFill>
        <p:spPr>
          <a:xfrm>
            <a:off x="1603040" y="2127431"/>
            <a:ext cx="1236226" cy="1335118"/>
          </a:xfrm>
          <a:prstGeom prst="ellipse">
            <a:avLst/>
          </a:prstGeom>
          <a:noFill/>
          <a:ln>
            <a:noFill/>
          </a:ln>
        </p:spPr>
      </p:pic>
      <p:pic>
        <p:nvPicPr>
          <p:cNvPr id="8" name="Picture 7">
            <a:extLst>
              <a:ext uri="{FF2B5EF4-FFF2-40B4-BE49-F238E27FC236}">
                <a16:creationId xmlns:a16="http://schemas.microsoft.com/office/drawing/2014/main" id="{1D5EEFCD-C6E5-4506-81E5-5D45691831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716" t="5370" r="6976" b="32266"/>
          <a:stretch/>
        </p:blipFill>
        <p:spPr bwMode="auto">
          <a:xfrm>
            <a:off x="3814939" y="2184310"/>
            <a:ext cx="1234800" cy="1335600"/>
          </a:xfrm>
          <a:prstGeom prst="ellipse">
            <a:avLst/>
          </a:prstGeom>
          <a:noFill/>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0DE87D27-3D49-411D-97C3-275BC1E2B081}"/>
              </a:ext>
            </a:extLst>
          </p:cNvPr>
          <p:cNvSpPr txBox="1"/>
          <p:nvPr/>
        </p:nvSpPr>
        <p:spPr>
          <a:xfrm>
            <a:off x="3557994" y="3685935"/>
            <a:ext cx="1964029" cy="535317"/>
          </a:xfrm>
          <a:prstGeom prst="rect">
            <a:avLst/>
          </a:prstGeom>
        </p:spPr>
        <p:txBody>
          <a:bodyPr vert="horz"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Professor J </a:t>
            </a:r>
            <a:r>
              <a:rPr kumimoji="0" lang="en-GB" sz="1200" b="0" i="0" u="none" strike="noStrike" kern="1200" cap="none" spc="0" normalizeH="0" baseline="0" noProof="0" err="1">
                <a:ln>
                  <a:noFill/>
                </a:ln>
                <a:solidFill>
                  <a:prstClr val="black"/>
                </a:solidFill>
                <a:effectLst/>
                <a:uLnTx/>
                <a:uFillTx/>
                <a:latin typeface="Trebuchet MS"/>
                <a:ea typeface="+mn-ea"/>
                <a:cs typeface="Arial" panose="020B0604020202020204" pitchFamily="34" charset="0"/>
              </a:rPr>
              <a:t>Wouter</a:t>
            </a:r>
            <a:r>
              <a:rPr kumimoji="0" lang="en-GB" sz="12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 </a:t>
            </a:r>
            <a:r>
              <a:rPr kumimoji="0" lang="en-GB" sz="1200" b="0" i="0" u="none" strike="noStrike" kern="1200" cap="none" spc="0" normalizeH="0" baseline="0" noProof="0" err="1">
                <a:ln>
                  <a:noFill/>
                </a:ln>
                <a:solidFill>
                  <a:prstClr val="black"/>
                </a:solidFill>
                <a:effectLst/>
                <a:uLnTx/>
                <a:uFillTx/>
                <a:latin typeface="Trebuchet MS"/>
                <a:ea typeface="+mn-ea"/>
                <a:cs typeface="Arial" panose="020B0604020202020204" pitchFamily="34" charset="0"/>
              </a:rPr>
              <a:t>Jukema</a:t>
            </a:r>
            <a:r>
              <a:rPr kumimoji="0" lang="en-GB" sz="12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 Leiden University, </a:t>
            </a:r>
            <a:br>
              <a:rPr kumimoji="0" lang="en-GB" sz="12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br>
            <a:r>
              <a:rPr kumimoji="0" lang="en-GB" sz="12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The Netherlands</a:t>
            </a:r>
          </a:p>
        </p:txBody>
      </p:sp>
      <p:pic>
        <p:nvPicPr>
          <p:cNvPr id="10" name="Picture 9" descr="Professor François Mach | Geneva University School of Medicine ...">
            <a:extLst>
              <a:ext uri="{FF2B5EF4-FFF2-40B4-BE49-F238E27FC236}">
                <a16:creationId xmlns:a16="http://schemas.microsoft.com/office/drawing/2014/main" id="{7E8513B3-42B8-4057-A132-1C63014510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740" t="3306" r="260" b="33814"/>
          <a:stretch/>
        </p:blipFill>
        <p:spPr bwMode="auto">
          <a:xfrm>
            <a:off x="6306970" y="2184310"/>
            <a:ext cx="1234800" cy="1335600"/>
          </a:xfrm>
          <a:prstGeom prst="ellipse">
            <a:avLst/>
          </a:prstGeom>
          <a:noFill/>
          <a:ln>
            <a:noFill/>
          </a:ln>
        </p:spPr>
      </p:pic>
      <p:sp>
        <p:nvSpPr>
          <p:cNvPr id="11" name="TextBox 10">
            <a:extLst>
              <a:ext uri="{FF2B5EF4-FFF2-40B4-BE49-F238E27FC236}">
                <a16:creationId xmlns:a16="http://schemas.microsoft.com/office/drawing/2014/main" id="{FB6C5CCA-A546-4DFA-AC92-3E21DD119E40}"/>
              </a:ext>
            </a:extLst>
          </p:cNvPr>
          <p:cNvSpPr txBox="1"/>
          <p:nvPr/>
        </p:nvSpPr>
        <p:spPr>
          <a:xfrm>
            <a:off x="5942355" y="3685935"/>
            <a:ext cx="1964029" cy="535317"/>
          </a:xfrm>
          <a:prstGeom prst="rect">
            <a:avLst/>
          </a:prstGeom>
        </p:spPr>
        <p:txBody>
          <a:bodyPr vert="horz"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Trebuchet MS"/>
                <a:ea typeface="+mn-ea"/>
                <a:cs typeface="Arial" panose="020B0604020202020204" pitchFamily="34" charset="0"/>
              </a:rPr>
              <a:t>Professor François Mach University of Geneva, Switzerland</a:t>
            </a:r>
          </a:p>
        </p:txBody>
      </p:sp>
      <p:pic>
        <p:nvPicPr>
          <p:cNvPr id="12" name="Picture 11" descr="Luis Masana Marín, EASD 2019: PCSK9 Inhibition in Clinical ...">
            <a:extLst>
              <a:ext uri="{FF2B5EF4-FFF2-40B4-BE49-F238E27FC236}">
                <a16:creationId xmlns:a16="http://schemas.microsoft.com/office/drawing/2014/main" id="{E9E993F2-D583-4C7B-B9D6-73B6B7C21D8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5228" t="10140" r="37458" b="37328"/>
          <a:stretch/>
        </p:blipFill>
        <p:spPr bwMode="auto">
          <a:xfrm>
            <a:off x="8799001" y="2211520"/>
            <a:ext cx="1234800" cy="1335600"/>
          </a:xfrm>
          <a:prstGeom prst="ellipse">
            <a:avLst/>
          </a:prstGeom>
          <a:noFill/>
          <a:ln>
            <a:noFill/>
          </a:ln>
          <a:extLst>
            <a:ext uri="{53640926-AAD7-44D8-BBD7-CCE9431645EC}">
              <a14:shadowObscured xmlns:a14="http://schemas.microsoft.com/office/drawing/2010/main"/>
            </a:ext>
          </a:extLst>
        </p:spPr>
      </p:pic>
      <p:sp>
        <p:nvSpPr>
          <p:cNvPr id="13" name="TextBox 12">
            <a:extLst>
              <a:ext uri="{FF2B5EF4-FFF2-40B4-BE49-F238E27FC236}">
                <a16:creationId xmlns:a16="http://schemas.microsoft.com/office/drawing/2014/main" id="{DF02FF63-72D5-4494-9753-824DC86FF677}"/>
              </a:ext>
            </a:extLst>
          </p:cNvPr>
          <p:cNvSpPr txBox="1"/>
          <p:nvPr/>
        </p:nvSpPr>
        <p:spPr>
          <a:xfrm>
            <a:off x="8434386" y="3685935"/>
            <a:ext cx="1964029" cy="535317"/>
          </a:xfrm>
          <a:prstGeom prst="rect">
            <a:avLst/>
          </a:prstGeom>
        </p:spPr>
        <p:txBody>
          <a:bodyPr vert="horz" wrap="square" lIns="0" tIns="0" rIns="0" bIns="0" rtlCol="0"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Trebuchet MS"/>
                <a:ea typeface="+mn-ea"/>
                <a:cs typeface="Arial"/>
              </a:rPr>
              <a:t>Professor Luís Masana </a:t>
            </a:r>
            <a:r>
              <a:rPr kumimoji="0" lang="pt-BR" sz="1200" b="0" i="0" u="none" strike="noStrike" kern="1200" cap="none" spc="0" normalizeH="0" baseline="0" noProof="0" dirty="0">
                <a:ln>
                  <a:noFill/>
                </a:ln>
                <a:solidFill>
                  <a:prstClr val="black"/>
                </a:solidFill>
                <a:effectLst/>
                <a:uLnTx/>
                <a:uFillTx/>
                <a:latin typeface="Trebuchet MS"/>
                <a:ea typeface="+mn-ea"/>
                <a:cs typeface="Arial"/>
              </a:rPr>
              <a:t>University Rovira i Virgili, IISPV, CIBERDEM, Reus</a:t>
            </a:r>
            <a:r>
              <a:rPr kumimoji="0" lang="en-GB" sz="1200" b="0" i="0" u="none" strike="noStrike" kern="1200" cap="none" spc="0" normalizeH="0" baseline="0" noProof="0" dirty="0">
                <a:ln>
                  <a:noFill/>
                </a:ln>
                <a:solidFill>
                  <a:prstClr val="black"/>
                </a:solidFill>
                <a:effectLst/>
                <a:uLnTx/>
                <a:uFillTx/>
                <a:latin typeface="Trebuchet MS"/>
                <a:ea typeface="+mn-ea"/>
                <a:cs typeface="Arial"/>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Trebuchet MS"/>
                <a:ea typeface="+mn-ea"/>
                <a:cs typeface="Arial"/>
              </a:rPr>
              <a:t>Spain</a:t>
            </a:r>
          </a:p>
        </p:txBody>
      </p:sp>
    </p:spTree>
    <p:extLst>
      <p:ext uri="{BB962C8B-B14F-4D97-AF65-F5344CB8AC3E}">
        <p14:creationId xmlns:p14="http://schemas.microsoft.com/office/powerpoint/2010/main" val="1676372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FDAC4-DA6E-4B42-A83D-7EFF2943945D}"/>
              </a:ext>
            </a:extLst>
          </p:cNvPr>
          <p:cNvSpPr>
            <a:spLocks noGrp="1"/>
          </p:cNvSpPr>
          <p:nvPr>
            <p:ph type="title"/>
          </p:nvPr>
        </p:nvSpPr>
        <p:spPr/>
        <p:txBody>
          <a:bodyPr/>
          <a:lstStyle/>
          <a:p>
            <a:r>
              <a:rPr lang="en-GB" b="1"/>
              <a:t>Summary and conclusions</a:t>
            </a:r>
          </a:p>
        </p:txBody>
      </p:sp>
      <p:sp>
        <p:nvSpPr>
          <p:cNvPr id="8" name="Text Placeholder 7">
            <a:extLst>
              <a:ext uri="{FF2B5EF4-FFF2-40B4-BE49-F238E27FC236}">
                <a16:creationId xmlns:a16="http://schemas.microsoft.com/office/drawing/2014/main" id="{BCB3D8D9-04DA-4666-B12D-98CA7BECA94C}"/>
              </a:ext>
            </a:extLst>
          </p:cNvPr>
          <p:cNvSpPr>
            <a:spLocks noGrp="1"/>
          </p:cNvSpPr>
          <p:nvPr>
            <p:ph type="body" idx="1"/>
          </p:nvPr>
        </p:nvSpPr>
        <p:spPr/>
        <p:txBody>
          <a:bodyPr/>
          <a:lstStyle/>
          <a:p>
            <a:r>
              <a:rPr lang="en-GB"/>
              <a:t>All panellists</a:t>
            </a:r>
          </a:p>
        </p:txBody>
      </p:sp>
    </p:spTree>
    <p:extLst>
      <p:ext uri="{BB962C8B-B14F-4D97-AF65-F5344CB8AC3E}">
        <p14:creationId xmlns:p14="http://schemas.microsoft.com/office/powerpoint/2010/main" val="390706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01C63-7EA3-45A1-8320-42008D12F9EF}"/>
              </a:ext>
            </a:extLst>
          </p:cNvPr>
          <p:cNvSpPr>
            <a:spLocks noGrp="1"/>
          </p:cNvSpPr>
          <p:nvPr>
            <p:ph type="title"/>
          </p:nvPr>
        </p:nvSpPr>
        <p:spPr/>
        <p:txBody>
          <a:bodyPr/>
          <a:lstStyle/>
          <a:p>
            <a:r>
              <a:rPr lang="en-GB"/>
              <a:t>Summary and take-home message</a:t>
            </a:r>
          </a:p>
        </p:txBody>
      </p:sp>
      <p:sp>
        <p:nvSpPr>
          <p:cNvPr id="3" name="Content Placeholder 2">
            <a:extLst>
              <a:ext uri="{FF2B5EF4-FFF2-40B4-BE49-F238E27FC236}">
                <a16:creationId xmlns:a16="http://schemas.microsoft.com/office/drawing/2014/main" id="{B9F7A8CF-2B17-401D-BB35-E9ED6A52CBB5}"/>
              </a:ext>
            </a:extLst>
          </p:cNvPr>
          <p:cNvSpPr>
            <a:spLocks noGrp="1"/>
          </p:cNvSpPr>
          <p:nvPr>
            <p:ph idx="1"/>
          </p:nvPr>
        </p:nvSpPr>
        <p:spPr/>
        <p:txBody>
          <a:bodyPr>
            <a:noAutofit/>
          </a:bodyPr>
          <a:lstStyle/>
          <a:p>
            <a:pPr>
              <a:lnSpc>
                <a:spcPct val="100000"/>
              </a:lnSpc>
            </a:pPr>
            <a:r>
              <a:rPr lang="en-GB" sz="1800"/>
              <a:t>The 2019 ESC/EAS dyslipidaemia guidelines set new LDL-C goals according to CV risk and include recommendations for combination therapy in appropriate patients</a:t>
            </a:r>
          </a:p>
          <a:p>
            <a:pPr>
              <a:lnSpc>
                <a:spcPct val="100000"/>
              </a:lnSpc>
            </a:pPr>
            <a:r>
              <a:rPr lang="en-GB" sz="1800"/>
              <a:t>The most recent clinical trial data for the optimal management of the very high-risk patient have been taken into consideration in the guidelines, which suggest:</a:t>
            </a:r>
          </a:p>
          <a:p>
            <a:pPr lvl="1">
              <a:lnSpc>
                <a:spcPct val="100000"/>
              </a:lnSpc>
              <a:buFont typeface="Calibri" panose="020F0502020204030204" pitchFamily="34" charset="0"/>
              <a:buChar char="–"/>
            </a:pPr>
            <a:r>
              <a:rPr lang="en-GB" sz="1600"/>
              <a:t>the lower the LDL-C the better, </a:t>
            </a:r>
          </a:p>
          <a:p>
            <a:pPr lvl="1">
              <a:lnSpc>
                <a:spcPct val="100000"/>
              </a:lnSpc>
              <a:buFont typeface="Calibri" panose="020F0502020204030204" pitchFamily="34" charset="0"/>
              <a:buChar char="–"/>
            </a:pPr>
            <a:r>
              <a:rPr lang="en-GB" sz="1600"/>
              <a:t>the greater the absolute risk reduction the better, </a:t>
            </a:r>
          </a:p>
          <a:p>
            <a:pPr lvl="1">
              <a:lnSpc>
                <a:spcPct val="100000"/>
              </a:lnSpc>
              <a:buFont typeface="Calibri" panose="020F0502020204030204" pitchFamily="34" charset="0"/>
              <a:buChar char="–"/>
            </a:pPr>
            <a:r>
              <a:rPr lang="en-GB" sz="1600"/>
              <a:t>the longer the LDL-C reduction the better, and that</a:t>
            </a:r>
          </a:p>
          <a:p>
            <a:pPr lvl="1">
              <a:lnSpc>
                <a:spcPct val="100000"/>
              </a:lnSpc>
              <a:buFont typeface="Calibri" panose="020F0502020204030204" pitchFamily="34" charset="0"/>
              <a:buChar char="–"/>
            </a:pPr>
            <a:r>
              <a:rPr lang="en-GB" sz="1600"/>
              <a:t>very low levels of LDL-C are not associated with an increased risk of adverse events</a:t>
            </a:r>
          </a:p>
          <a:p>
            <a:pPr>
              <a:lnSpc>
                <a:spcPct val="100000"/>
              </a:lnSpc>
            </a:pPr>
            <a:r>
              <a:rPr lang="en-GB" sz="1800"/>
              <a:t>In order to achieve LDL-C targets and optimise patient outcomes, therapeutic planning and personalised medicine are essential </a:t>
            </a:r>
          </a:p>
          <a:p>
            <a:pPr marL="0" indent="0">
              <a:lnSpc>
                <a:spcPct val="100000"/>
              </a:lnSpc>
              <a:buNone/>
            </a:pPr>
            <a:r>
              <a:rPr lang="en-GB" sz="1800" b="1"/>
              <a:t>Key take-home</a:t>
            </a:r>
          </a:p>
          <a:p>
            <a:pPr>
              <a:lnSpc>
                <a:spcPct val="100000"/>
              </a:lnSpc>
            </a:pPr>
            <a:r>
              <a:rPr lang="en-GB" sz="1800"/>
              <a:t>Implementation of the 2019 ESC/EAS guidelines in practice will allow for more at-risk patients achieve LDL-C goals, through appropriate and timely use of combination therapy with statins, ezetimibe and PCSK9i</a:t>
            </a:r>
          </a:p>
          <a:p>
            <a:pPr>
              <a:lnSpc>
                <a:spcPct val="100000"/>
              </a:lnSpc>
            </a:pPr>
            <a:endParaRPr lang="en-GB" sz="1800"/>
          </a:p>
          <a:p>
            <a:pPr>
              <a:lnSpc>
                <a:spcPct val="100000"/>
              </a:lnSpc>
            </a:pPr>
            <a:endParaRPr lang="en-GB" sz="2000"/>
          </a:p>
        </p:txBody>
      </p:sp>
      <p:sp>
        <p:nvSpPr>
          <p:cNvPr id="4" name="Text Placeholder 3">
            <a:extLst>
              <a:ext uri="{FF2B5EF4-FFF2-40B4-BE49-F238E27FC236}">
                <a16:creationId xmlns:a16="http://schemas.microsoft.com/office/drawing/2014/main" id="{1816F00C-3F3A-463F-A97D-087500DC7780}"/>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921284304"/>
      </p:ext>
    </p:extLst>
  </p:cSld>
  <p:clrMapOvr>
    <a:masterClrMapping/>
  </p:clrMapOvr>
</p:sld>
</file>

<file path=ppt/theme/theme1.xml><?xml version="1.0" encoding="utf-8"?>
<a:theme xmlns:a="http://schemas.openxmlformats.org/drawingml/2006/main" name="1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F8BD1F50AC3054DA63D99E28834F72D" ma:contentTypeVersion="12" ma:contentTypeDescription="Create a new document." ma:contentTypeScope="" ma:versionID="267e8bfee8768ce459ec31ef91336827">
  <xsd:schema xmlns:xsd="http://www.w3.org/2001/XMLSchema" xmlns:xs="http://www.w3.org/2001/XMLSchema" xmlns:p="http://schemas.microsoft.com/office/2006/metadata/properties" xmlns:ns2="e0450a5b-363d-4fcc-be06-118ae97fdb78" xmlns:ns3="2894bea0-5385-4c3a-a4ef-2faf345f11a8" targetNamespace="http://schemas.microsoft.com/office/2006/metadata/properties" ma:root="true" ma:fieldsID="1e69853f33cbb8392a532bfcbf7e04ae" ns2:_="" ns3:_="">
    <xsd:import namespace="e0450a5b-363d-4fcc-be06-118ae97fdb78"/>
    <xsd:import namespace="2894bea0-5385-4c3a-a4ef-2faf345f11a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450a5b-363d-4fcc-be06-118ae97fdb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94bea0-5385-4c3a-a4ef-2faf345f11a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0F2CD7-8550-405A-BAEE-7EC95A94CD3F}">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4891734-3108-4B0E-811B-5190194461AF}">
  <ds:schemaRefs>
    <ds:schemaRef ds:uri="http://schemas.microsoft.com/sharepoint/v3/contenttype/forms"/>
  </ds:schemaRefs>
</ds:datastoreItem>
</file>

<file path=customXml/itemProps3.xml><?xml version="1.0" encoding="utf-8"?>
<ds:datastoreItem xmlns:ds="http://schemas.openxmlformats.org/officeDocument/2006/customXml" ds:itemID="{2230E1AB-D048-4825-9E96-51E3C3CF5DD6}"/>
</file>

<file path=docProps/app.xml><?xml version="1.0" encoding="utf-8"?>
<Properties xmlns="http://schemas.openxmlformats.org/officeDocument/2006/extended-properties" xmlns:vt="http://schemas.openxmlformats.org/officeDocument/2006/docPropsVTypes">
  <TotalTime>148</TotalTime>
  <Words>684</Words>
  <Application>Microsoft Office PowerPoint</Application>
  <PresentationFormat>Widescreen</PresentationFormat>
  <Paragraphs>38</Paragraphs>
  <Slides>8</Slides>
  <Notes>1</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8</vt:i4>
      </vt:variant>
    </vt:vector>
  </HeadingPairs>
  <TitlesOfParts>
    <vt:vector size="18" baseType="lpstr">
      <vt:lpstr>Arial</vt:lpstr>
      <vt:lpstr>Calibri</vt:lpstr>
      <vt:lpstr>inherit</vt:lpstr>
      <vt:lpstr>Trebuchet MS</vt:lpstr>
      <vt:lpstr>Wingdings</vt:lpstr>
      <vt:lpstr>1_Office Theme</vt:lpstr>
      <vt:lpstr>2_Office Theme</vt:lpstr>
      <vt:lpstr>3_Office Theme</vt:lpstr>
      <vt:lpstr>4_Office Theme</vt:lpstr>
      <vt:lpstr>5_Office Theme</vt:lpstr>
      <vt:lpstr>Managing patients with dyslipidaemia</vt:lpstr>
      <vt:lpstr>This recorded INDUSTRY q&amp;a SESSION specifically intended for healthcare professionals (HCPs) is sponsored by Sanofi on the occasion of ESC Congress 2020 – The Digital Experience, Saturday 29 August–Tuesday 01 September 2020. Individual medicinal products that may be referred to during this INDUSTRY SESSION may not be authorised/licensed in all countries. Content has been developed, where applicable, consistent with the EU Summary of Product Characteristics (SmPC). Please consult prescribing information in your country of practice current to date of viewing this content, in respect to medicinal products mentioned as information may vary from country to country.</vt:lpstr>
      <vt:lpstr>Disclosures</vt:lpstr>
      <vt:lpstr>Meeting objectives </vt:lpstr>
      <vt:lpstr>Key factors driving the updates to the guidelines</vt:lpstr>
      <vt:lpstr>Faculty</vt:lpstr>
      <vt:lpstr>Summary and conclusions</vt:lpstr>
      <vt:lpstr>Summary and take-home message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Amie Peltzer</dc:creator>
  <cp:lastModifiedBy>Chataing, Caroline /BE</cp:lastModifiedBy>
  <cp:revision>11</cp:revision>
  <dcterms:created xsi:type="dcterms:W3CDTF">2020-06-22T14:41:49Z</dcterms:created>
  <dcterms:modified xsi:type="dcterms:W3CDTF">2020-09-21T15:34:23Z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0x0101005F8BD1F50AC3054DA63D99E28834F72D</vt:lpwstr>
  </property>
  <property fmtid="{D5CDD505-2E9C-101B-9397-08002B2CF9AE}" pid="3" name="_NewReviewCycle">
    <vt:lpwstr/>
  </property>
</Properties>
</file>