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3.xml" ContentType="application/vnd.openxmlformats-officedocument.theme+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4.xml" ContentType="application/vnd.openxmlformats-officedocument.theme+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8" r:id="rId4"/>
    <p:sldMasterId id="2147483715" r:id="rId5"/>
    <p:sldMasterId id="2147483728" r:id="rId6"/>
    <p:sldMasterId id="2147483742" r:id="rId7"/>
    <p:sldMasterId id="2147483759" r:id="rId8"/>
  </p:sldMasterIdLst>
  <p:notesMasterIdLst>
    <p:notesMasterId r:id="rId26"/>
  </p:notesMasterIdLst>
  <p:sldIdLst>
    <p:sldId id="330" r:id="rId9"/>
    <p:sldId id="311" r:id="rId10"/>
    <p:sldId id="264" r:id="rId11"/>
    <p:sldId id="318" r:id="rId12"/>
    <p:sldId id="267" r:id="rId13"/>
    <p:sldId id="268" r:id="rId14"/>
    <p:sldId id="319" r:id="rId15"/>
    <p:sldId id="320" r:id="rId16"/>
    <p:sldId id="321" r:id="rId17"/>
    <p:sldId id="322" r:id="rId18"/>
    <p:sldId id="323" r:id="rId19"/>
    <p:sldId id="324" r:id="rId20"/>
    <p:sldId id="325" r:id="rId21"/>
    <p:sldId id="326" r:id="rId22"/>
    <p:sldId id="327" r:id="rId23"/>
    <p:sldId id="332" r:id="rId24"/>
    <p:sldId id="329"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tchell, Siobhan /IE" initials="MS/" lastIdx="45" clrIdx="0">
    <p:extLst>
      <p:ext uri="{19B8F6BF-5375-455C-9EA6-DF929625EA0E}">
        <p15:presenceInfo xmlns:p15="http://schemas.microsoft.com/office/powerpoint/2012/main" userId="S::Siobhan.Mitchell@sanofi.com::7fabbde6-0a06-432b-9acd-75430769110e" providerId="AD"/>
      </p:ext>
    </p:extLst>
  </p:cmAuthor>
  <p:cmAuthor id="2" name="Loy, Megan /US" initials="LM/" lastIdx="8" clrIdx="1">
    <p:extLst>
      <p:ext uri="{19B8F6BF-5375-455C-9EA6-DF929625EA0E}">
        <p15:presenceInfo xmlns:p15="http://schemas.microsoft.com/office/powerpoint/2012/main" userId="S::Megan.Loy@sanofi.com::8b9ffd25-2e39-4472-9ce4-dbbd4f984e5e" providerId="AD"/>
      </p:ext>
    </p:extLst>
  </p:cmAuthor>
  <p:cmAuthor id="3" name="Lydia Jennings" initials="LJ" lastIdx="2" clrIdx="2">
    <p:extLst>
      <p:ext uri="{19B8F6BF-5375-455C-9EA6-DF929625EA0E}">
        <p15:presenceInfo xmlns:p15="http://schemas.microsoft.com/office/powerpoint/2012/main" userId="S::lydia.jennings@healthcare21.co.uk::05a5bdf4-d171-4eba-a4fd-843cc090d96a" providerId="AD"/>
      </p:ext>
    </p:extLst>
  </p:cmAuthor>
  <p:cmAuthor id="4" name="Macaraeg, Gregory /US" initials="MG/" lastIdx="14" clrIdx="3">
    <p:extLst>
      <p:ext uri="{19B8F6BF-5375-455C-9EA6-DF929625EA0E}">
        <p15:presenceInfo xmlns:p15="http://schemas.microsoft.com/office/powerpoint/2012/main" userId="S::Gregory.Macaraeg@sanofi.com::f1110e39-6d99-43cd-a72b-857430d6e28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161"/>
    <a:srgbClr val="FC840C"/>
    <a:srgbClr val="487BC6"/>
    <a:srgbClr val="EE843C"/>
    <a:srgbClr val="0C1DE8"/>
    <a:srgbClr val="99B9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96CCEDD-2BB3-45AF-9439-1980AA8CDAAD}" v="7" dt="2020-09-21T15:37:06.35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9" d="100"/>
          <a:sy n="59" d="100"/>
        </p:scale>
        <p:origin x="868" y="6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3.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microsoft.com/office/2016/11/relationships/changesInfo" Target="changesInfos/changesInfo1.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presProps" Target="presProps.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commentAuthors" Target="commentAuthors.xml"/><Relationship Id="rId30" Type="http://schemas.openxmlformats.org/officeDocument/2006/relationships/theme" Target="theme/theme1.xml"/><Relationship Id="rId8" Type="http://schemas.openxmlformats.org/officeDocument/2006/relationships/slideMaster" Target="slideMasters/slideMaster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ataing, Caroline /BE" userId="97c8e95e-b449-4cdc-9e0f-460a89552ce8" providerId="ADAL" clId="{596CCEDD-2BB3-45AF-9439-1980AA8CDAAD}"/>
    <pc:docChg chg="custSel delSld modSld sldOrd modMainMaster">
      <pc:chgData name="Chataing, Caroline /BE" userId="97c8e95e-b449-4cdc-9e0f-460a89552ce8" providerId="ADAL" clId="{596CCEDD-2BB3-45AF-9439-1980AA8CDAAD}" dt="2020-09-21T15:37:17.682" v="68" actId="478"/>
      <pc:docMkLst>
        <pc:docMk/>
      </pc:docMkLst>
      <pc:sldChg chg="del">
        <pc:chgData name="Chataing, Caroline /BE" userId="97c8e95e-b449-4cdc-9e0f-460a89552ce8" providerId="ADAL" clId="{596CCEDD-2BB3-45AF-9439-1980AA8CDAAD}" dt="2020-09-17T08:24:29.218" v="0" actId="2696"/>
        <pc:sldMkLst>
          <pc:docMk/>
          <pc:sldMk cId="258908514" sldId="257"/>
        </pc:sldMkLst>
      </pc:sldChg>
      <pc:sldChg chg="del">
        <pc:chgData name="Chataing, Caroline /BE" userId="97c8e95e-b449-4cdc-9e0f-460a89552ce8" providerId="ADAL" clId="{596CCEDD-2BB3-45AF-9439-1980AA8CDAAD}" dt="2020-09-17T08:24:30.532" v="1" actId="2696"/>
        <pc:sldMkLst>
          <pc:docMk/>
          <pc:sldMk cId="4040813236" sldId="258"/>
        </pc:sldMkLst>
      </pc:sldChg>
      <pc:sldChg chg="del">
        <pc:chgData name="Chataing, Caroline /BE" userId="97c8e95e-b449-4cdc-9e0f-460a89552ce8" providerId="ADAL" clId="{596CCEDD-2BB3-45AF-9439-1980AA8CDAAD}" dt="2020-09-17T08:24:35.218" v="3" actId="2696"/>
        <pc:sldMkLst>
          <pc:docMk/>
          <pc:sldMk cId="3785493362" sldId="259"/>
        </pc:sldMkLst>
      </pc:sldChg>
      <pc:sldChg chg="del">
        <pc:chgData name="Chataing, Caroline /BE" userId="97c8e95e-b449-4cdc-9e0f-460a89552ce8" providerId="ADAL" clId="{596CCEDD-2BB3-45AF-9439-1980AA8CDAAD}" dt="2020-09-17T08:24:35.435" v="4" actId="2696"/>
        <pc:sldMkLst>
          <pc:docMk/>
          <pc:sldMk cId="1676372495" sldId="260"/>
        </pc:sldMkLst>
      </pc:sldChg>
      <pc:sldChg chg="del">
        <pc:chgData name="Chataing, Caroline /BE" userId="97c8e95e-b449-4cdc-9e0f-460a89552ce8" providerId="ADAL" clId="{596CCEDD-2BB3-45AF-9439-1980AA8CDAAD}" dt="2020-09-17T08:24:35.795" v="5" actId="2696"/>
        <pc:sldMkLst>
          <pc:docMk/>
          <pc:sldMk cId="2008514242" sldId="261"/>
        </pc:sldMkLst>
      </pc:sldChg>
      <pc:sldChg chg="del">
        <pc:chgData name="Chataing, Caroline /BE" userId="97c8e95e-b449-4cdc-9e0f-460a89552ce8" providerId="ADAL" clId="{596CCEDD-2BB3-45AF-9439-1980AA8CDAAD}" dt="2020-09-17T08:24:50.337" v="21" actId="2696"/>
        <pc:sldMkLst>
          <pc:docMk/>
          <pc:sldMk cId="723129961" sldId="263"/>
        </pc:sldMkLst>
      </pc:sldChg>
      <pc:sldChg chg="del">
        <pc:chgData name="Chataing, Caroline /BE" userId="97c8e95e-b449-4cdc-9e0f-460a89552ce8" providerId="ADAL" clId="{596CCEDD-2BB3-45AF-9439-1980AA8CDAAD}" dt="2020-09-17T08:24:36.222" v="6" actId="2696"/>
        <pc:sldMkLst>
          <pc:docMk/>
          <pc:sldMk cId="1023812495" sldId="265"/>
        </pc:sldMkLst>
      </pc:sldChg>
      <pc:sldChg chg="del">
        <pc:chgData name="Chataing, Caroline /BE" userId="97c8e95e-b449-4cdc-9e0f-460a89552ce8" providerId="ADAL" clId="{596CCEDD-2BB3-45AF-9439-1980AA8CDAAD}" dt="2020-09-17T08:24:50.123" v="20" actId="2696"/>
        <pc:sldMkLst>
          <pc:docMk/>
          <pc:sldMk cId="2320720680" sldId="266"/>
        </pc:sldMkLst>
      </pc:sldChg>
      <pc:sldChg chg="del">
        <pc:chgData name="Chataing, Caroline /BE" userId="97c8e95e-b449-4cdc-9e0f-460a89552ce8" providerId="ADAL" clId="{596CCEDD-2BB3-45AF-9439-1980AA8CDAAD}" dt="2020-09-17T08:24:59.182" v="42" actId="2696"/>
        <pc:sldMkLst>
          <pc:docMk/>
          <pc:sldMk cId="1365689111" sldId="269"/>
        </pc:sldMkLst>
      </pc:sldChg>
      <pc:sldChg chg="del">
        <pc:chgData name="Chataing, Caroline /BE" userId="97c8e95e-b449-4cdc-9e0f-460a89552ce8" providerId="ADAL" clId="{596CCEDD-2BB3-45AF-9439-1980AA8CDAAD}" dt="2020-09-17T08:24:51.409" v="23" actId="2696"/>
        <pc:sldMkLst>
          <pc:docMk/>
          <pc:sldMk cId="2572575803" sldId="270"/>
        </pc:sldMkLst>
      </pc:sldChg>
      <pc:sldChg chg="del">
        <pc:chgData name="Chataing, Caroline /BE" userId="97c8e95e-b449-4cdc-9e0f-460a89552ce8" providerId="ADAL" clId="{596CCEDD-2BB3-45AF-9439-1980AA8CDAAD}" dt="2020-09-17T08:24:51.567" v="24" actId="2696"/>
        <pc:sldMkLst>
          <pc:docMk/>
          <pc:sldMk cId="1226230085" sldId="271"/>
        </pc:sldMkLst>
      </pc:sldChg>
      <pc:sldChg chg="del">
        <pc:chgData name="Chataing, Caroline /BE" userId="97c8e95e-b449-4cdc-9e0f-460a89552ce8" providerId="ADAL" clId="{596CCEDD-2BB3-45AF-9439-1980AA8CDAAD}" dt="2020-09-17T08:25:00" v="43" actId="2696"/>
        <pc:sldMkLst>
          <pc:docMk/>
          <pc:sldMk cId="390706357" sldId="273"/>
        </pc:sldMkLst>
      </pc:sldChg>
      <pc:sldChg chg="del">
        <pc:chgData name="Chataing, Caroline /BE" userId="97c8e95e-b449-4cdc-9e0f-460a89552ce8" providerId="ADAL" clId="{596CCEDD-2BB3-45AF-9439-1980AA8CDAAD}" dt="2020-09-17T08:25:00.639" v="44" actId="2696"/>
        <pc:sldMkLst>
          <pc:docMk/>
          <pc:sldMk cId="921284304" sldId="274"/>
        </pc:sldMkLst>
      </pc:sldChg>
      <pc:sldChg chg="del">
        <pc:chgData name="Chataing, Caroline /BE" userId="97c8e95e-b449-4cdc-9e0f-460a89552ce8" providerId="ADAL" clId="{596CCEDD-2BB3-45AF-9439-1980AA8CDAAD}" dt="2020-09-17T08:25:01.172" v="45" actId="2696"/>
        <pc:sldMkLst>
          <pc:docMk/>
          <pc:sldMk cId="382419958" sldId="275"/>
        </pc:sldMkLst>
      </pc:sldChg>
      <pc:sldChg chg="del">
        <pc:chgData name="Chataing, Caroline /BE" userId="97c8e95e-b449-4cdc-9e0f-460a89552ce8" providerId="ADAL" clId="{596CCEDD-2BB3-45AF-9439-1980AA8CDAAD}" dt="2020-09-17T08:24:50.865" v="22" actId="2696"/>
        <pc:sldMkLst>
          <pc:docMk/>
          <pc:sldMk cId="489144643" sldId="276"/>
        </pc:sldMkLst>
      </pc:sldChg>
      <pc:sldChg chg="del">
        <pc:chgData name="Chataing, Caroline /BE" userId="97c8e95e-b449-4cdc-9e0f-460a89552ce8" providerId="ADAL" clId="{596CCEDD-2BB3-45AF-9439-1980AA8CDAAD}" dt="2020-09-17T08:24:51.976" v="26" actId="2696"/>
        <pc:sldMkLst>
          <pc:docMk/>
          <pc:sldMk cId="3586920624" sldId="277"/>
        </pc:sldMkLst>
      </pc:sldChg>
      <pc:sldChg chg="del">
        <pc:chgData name="Chataing, Caroline /BE" userId="97c8e95e-b449-4cdc-9e0f-460a89552ce8" providerId="ADAL" clId="{596CCEDD-2BB3-45AF-9439-1980AA8CDAAD}" dt="2020-09-17T08:24:52.921" v="27" actId="2696"/>
        <pc:sldMkLst>
          <pc:docMk/>
          <pc:sldMk cId="2837062460" sldId="278"/>
        </pc:sldMkLst>
      </pc:sldChg>
      <pc:sldChg chg="del">
        <pc:chgData name="Chataing, Caroline /BE" userId="97c8e95e-b449-4cdc-9e0f-460a89552ce8" providerId="ADAL" clId="{596CCEDD-2BB3-45AF-9439-1980AA8CDAAD}" dt="2020-09-17T08:24:53.137" v="28" actId="2696"/>
        <pc:sldMkLst>
          <pc:docMk/>
          <pc:sldMk cId="1669555627" sldId="279"/>
        </pc:sldMkLst>
      </pc:sldChg>
      <pc:sldChg chg="del">
        <pc:chgData name="Chataing, Caroline /BE" userId="97c8e95e-b449-4cdc-9e0f-460a89552ce8" providerId="ADAL" clId="{596CCEDD-2BB3-45AF-9439-1980AA8CDAAD}" dt="2020-09-17T08:24:53.320" v="29" actId="2696"/>
        <pc:sldMkLst>
          <pc:docMk/>
          <pc:sldMk cId="356406751" sldId="280"/>
        </pc:sldMkLst>
      </pc:sldChg>
      <pc:sldChg chg="del">
        <pc:chgData name="Chataing, Caroline /BE" userId="97c8e95e-b449-4cdc-9e0f-460a89552ce8" providerId="ADAL" clId="{596CCEDD-2BB3-45AF-9439-1980AA8CDAAD}" dt="2020-09-17T08:24:53.623" v="30" actId="2696"/>
        <pc:sldMkLst>
          <pc:docMk/>
          <pc:sldMk cId="2972944768" sldId="281"/>
        </pc:sldMkLst>
      </pc:sldChg>
      <pc:sldChg chg="del">
        <pc:chgData name="Chataing, Caroline /BE" userId="97c8e95e-b449-4cdc-9e0f-460a89552ce8" providerId="ADAL" clId="{596CCEDD-2BB3-45AF-9439-1980AA8CDAAD}" dt="2020-09-17T08:24:54.459" v="31" actId="2696"/>
        <pc:sldMkLst>
          <pc:docMk/>
          <pc:sldMk cId="2749050491" sldId="282"/>
        </pc:sldMkLst>
      </pc:sldChg>
      <pc:sldChg chg="del">
        <pc:chgData name="Chataing, Caroline /BE" userId="97c8e95e-b449-4cdc-9e0f-460a89552ce8" providerId="ADAL" clId="{596CCEDD-2BB3-45AF-9439-1980AA8CDAAD}" dt="2020-09-17T08:24:54.788" v="32" actId="2696"/>
        <pc:sldMkLst>
          <pc:docMk/>
          <pc:sldMk cId="603357069" sldId="283"/>
        </pc:sldMkLst>
      </pc:sldChg>
      <pc:sldChg chg="del">
        <pc:chgData name="Chataing, Caroline /BE" userId="97c8e95e-b449-4cdc-9e0f-460a89552ce8" providerId="ADAL" clId="{596CCEDD-2BB3-45AF-9439-1980AA8CDAAD}" dt="2020-09-17T08:24:54.907" v="33" actId="2696"/>
        <pc:sldMkLst>
          <pc:docMk/>
          <pc:sldMk cId="1990203457" sldId="284"/>
        </pc:sldMkLst>
      </pc:sldChg>
      <pc:sldChg chg="del">
        <pc:chgData name="Chataing, Caroline /BE" userId="97c8e95e-b449-4cdc-9e0f-460a89552ce8" providerId="ADAL" clId="{596CCEDD-2BB3-45AF-9439-1980AA8CDAAD}" dt="2020-09-17T08:24:55.252" v="34" actId="2696"/>
        <pc:sldMkLst>
          <pc:docMk/>
          <pc:sldMk cId="2336121677" sldId="285"/>
        </pc:sldMkLst>
      </pc:sldChg>
      <pc:sldChg chg="del">
        <pc:chgData name="Chataing, Caroline /BE" userId="97c8e95e-b449-4cdc-9e0f-460a89552ce8" providerId="ADAL" clId="{596CCEDD-2BB3-45AF-9439-1980AA8CDAAD}" dt="2020-09-17T08:24:55.664" v="35" actId="2696"/>
        <pc:sldMkLst>
          <pc:docMk/>
          <pc:sldMk cId="1719280401" sldId="286"/>
        </pc:sldMkLst>
      </pc:sldChg>
      <pc:sldChg chg="del">
        <pc:chgData name="Chataing, Caroline /BE" userId="97c8e95e-b449-4cdc-9e0f-460a89552ce8" providerId="ADAL" clId="{596CCEDD-2BB3-45AF-9439-1980AA8CDAAD}" dt="2020-09-17T08:24:56.567" v="37" actId="2696"/>
        <pc:sldMkLst>
          <pc:docMk/>
          <pc:sldMk cId="3938904408" sldId="288"/>
        </pc:sldMkLst>
      </pc:sldChg>
      <pc:sldChg chg="del">
        <pc:chgData name="Chataing, Caroline /BE" userId="97c8e95e-b449-4cdc-9e0f-460a89552ce8" providerId="ADAL" clId="{596CCEDD-2BB3-45AF-9439-1980AA8CDAAD}" dt="2020-09-17T08:24:56.855" v="38" actId="2696"/>
        <pc:sldMkLst>
          <pc:docMk/>
          <pc:sldMk cId="1840799768" sldId="289"/>
        </pc:sldMkLst>
      </pc:sldChg>
      <pc:sldChg chg="del">
        <pc:chgData name="Chataing, Caroline /BE" userId="97c8e95e-b449-4cdc-9e0f-460a89552ce8" providerId="ADAL" clId="{596CCEDD-2BB3-45AF-9439-1980AA8CDAAD}" dt="2020-09-17T08:24:57.432" v="39" actId="2696"/>
        <pc:sldMkLst>
          <pc:docMk/>
          <pc:sldMk cId="2285746235" sldId="290"/>
        </pc:sldMkLst>
      </pc:sldChg>
      <pc:sldChg chg="del">
        <pc:chgData name="Chataing, Caroline /BE" userId="97c8e95e-b449-4cdc-9e0f-460a89552ce8" providerId="ADAL" clId="{596CCEDD-2BB3-45AF-9439-1980AA8CDAAD}" dt="2020-09-17T08:24:57.712" v="40" actId="2696"/>
        <pc:sldMkLst>
          <pc:docMk/>
          <pc:sldMk cId="1261060918" sldId="291"/>
        </pc:sldMkLst>
      </pc:sldChg>
      <pc:sldChg chg="del">
        <pc:chgData name="Chataing, Caroline /BE" userId="97c8e95e-b449-4cdc-9e0f-460a89552ce8" providerId="ADAL" clId="{596CCEDD-2BB3-45AF-9439-1980AA8CDAAD}" dt="2020-09-17T08:24:58.121" v="41" actId="2696"/>
        <pc:sldMkLst>
          <pc:docMk/>
          <pc:sldMk cId="1098354541" sldId="292"/>
        </pc:sldMkLst>
      </pc:sldChg>
      <pc:sldChg chg="del">
        <pc:chgData name="Chataing, Caroline /BE" userId="97c8e95e-b449-4cdc-9e0f-460a89552ce8" providerId="ADAL" clId="{596CCEDD-2BB3-45AF-9439-1980AA8CDAAD}" dt="2020-09-17T08:24:56.180" v="36" actId="2696"/>
        <pc:sldMkLst>
          <pc:docMk/>
          <pc:sldMk cId="2771848633" sldId="293"/>
        </pc:sldMkLst>
      </pc:sldChg>
      <pc:sldChg chg="del">
        <pc:chgData name="Chataing, Caroline /BE" userId="97c8e95e-b449-4cdc-9e0f-460a89552ce8" providerId="ADAL" clId="{596CCEDD-2BB3-45AF-9439-1980AA8CDAAD}" dt="2020-09-17T08:24:37.042" v="8" actId="2696"/>
        <pc:sldMkLst>
          <pc:docMk/>
          <pc:sldMk cId="1075297008" sldId="296"/>
        </pc:sldMkLst>
      </pc:sldChg>
      <pc:sldChg chg="del">
        <pc:chgData name="Chataing, Caroline /BE" userId="97c8e95e-b449-4cdc-9e0f-460a89552ce8" providerId="ADAL" clId="{596CCEDD-2BB3-45AF-9439-1980AA8CDAAD}" dt="2020-09-17T08:24:37.992" v="11" actId="2696"/>
        <pc:sldMkLst>
          <pc:docMk/>
          <pc:sldMk cId="1268718002" sldId="299"/>
        </pc:sldMkLst>
      </pc:sldChg>
      <pc:sldChg chg="del">
        <pc:chgData name="Chataing, Caroline /BE" userId="97c8e95e-b449-4cdc-9e0f-460a89552ce8" providerId="ADAL" clId="{596CCEDD-2BB3-45AF-9439-1980AA8CDAAD}" dt="2020-09-17T08:24:39.634" v="16" actId="2696"/>
        <pc:sldMkLst>
          <pc:docMk/>
          <pc:sldMk cId="1769260216" sldId="305"/>
        </pc:sldMkLst>
      </pc:sldChg>
      <pc:sldChg chg="del">
        <pc:chgData name="Chataing, Caroline /BE" userId="97c8e95e-b449-4cdc-9e0f-460a89552ce8" providerId="ADAL" clId="{596CCEDD-2BB3-45AF-9439-1980AA8CDAAD}" dt="2020-09-17T08:24:39.899" v="17" actId="2696"/>
        <pc:sldMkLst>
          <pc:docMk/>
          <pc:sldMk cId="2231200791" sldId="306"/>
        </pc:sldMkLst>
      </pc:sldChg>
      <pc:sldChg chg="del">
        <pc:chgData name="Chataing, Caroline /BE" userId="97c8e95e-b449-4cdc-9e0f-460a89552ce8" providerId="ADAL" clId="{596CCEDD-2BB3-45AF-9439-1980AA8CDAAD}" dt="2020-09-17T08:24:37.263" v="9" actId="2696"/>
        <pc:sldMkLst>
          <pc:docMk/>
          <pc:sldMk cId="1443577353" sldId="308"/>
        </pc:sldMkLst>
      </pc:sldChg>
      <pc:sldChg chg="del">
        <pc:chgData name="Chataing, Caroline /BE" userId="97c8e95e-b449-4cdc-9e0f-460a89552ce8" providerId="ADAL" clId="{596CCEDD-2BB3-45AF-9439-1980AA8CDAAD}" dt="2020-09-17T08:24:41.739" v="19" actId="2696"/>
        <pc:sldMkLst>
          <pc:docMk/>
          <pc:sldMk cId="1103160354" sldId="309"/>
        </pc:sldMkLst>
      </pc:sldChg>
      <pc:sldChg chg="del">
        <pc:chgData name="Chataing, Caroline /BE" userId="97c8e95e-b449-4cdc-9e0f-460a89552ce8" providerId="ADAL" clId="{596CCEDD-2BB3-45AF-9439-1980AA8CDAAD}" dt="2020-09-17T08:24:36.823" v="7" actId="2696"/>
        <pc:sldMkLst>
          <pc:docMk/>
          <pc:sldMk cId="1976218272" sldId="310"/>
        </pc:sldMkLst>
      </pc:sldChg>
      <pc:sldChg chg="del">
        <pc:chgData name="Chataing, Caroline /BE" userId="97c8e95e-b449-4cdc-9e0f-460a89552ce8" providerId="ADAL" clId="{596CCEDD-2BB3-45AF-9439-1980AA8CDAAD}" dt="2020-09-17T08:24:37.624" v="10" actId="2696"/>
        <pc:sldMkLst>
          <pc:docMk/>
          <pc:sldMk cId="3954269935" sldId="312"/>
        </pc:sldMkLst>
      </pc:sldChg>
      <pc:sldChg chg="del">
        <pc:chgData name="Chataing, Caroline /BE" userId="97c8e95e-b449-4cdc-9e0f-460a89552ce8" providerId="ADAL" clId="{596CCEDD-2BB3-45AF-9439-1980AA8CDAAD}" dt="2020-09-17T08:24:38.145" v="12" actId="2696"/>
        <pc:sldMkLst>
          <pc:docMk/>
          <pc:sldMk cId="1229310454" sldId="313"/>
        </pc:sldMkLst>
      </pc:sldChg>
      <pc:sldChg chg="del">
        <pc:chgData name="Chataing, Caroline /BE" userId="97c8e95e-b449-4cdc-9e0f-460a89552ce8" providerId="ADAL" clId="{596CCEDD-2BB3-45AF-9439-1980AA8CDAAD}" dt="2020-09-17T08:24:38.763" v="13" actId="2696"/>
        <pc:sldMkLst>
          <pc:docMk/>
          <pc:sldMk cId="2466869357" sldId="314"/>
        </pc:sldMkLst>
      </pc:sldChg>
      <pc:sldChg chg="del">
        <pc:chgData name="Chataing, Caroline /BE" userId="97c8e95e-b449-4cdc-9e0f-460a89552ce8" providerId="ADAL" clId="{596CCEDD-2BB3-45AF-9439-1980AA8CDAAD}" dt="2020-09-17T08:24:38.979" v="14" actId="2696"/>
        <pc:sldMkLst>
          <pc:docMk/>
          <pc:sldMk cId="941485087" sldId="315"/>
        </pc:sldMkLst>
      </pc:sldChg>
      <pc:sldChg chg="del">
        <pc:chgData name="Chataing, Caroline /BE" userId="97c8e95e-b449-4cdc-9e0f-460a89552ce8" providerId="ADAL" clId="{596CCEDD-2BB3-45AF-9439-1980AA8CDAAD}" dt="2020-09-17T08:24:40.111" v="18" actId="2696"/>
        <pc:sldMkLst>
          <pc:docMk/>
          <pc:sldMk cId="1307607195" sldId="317"/>
        </pc:sldMkLst>
      </pc:sldChg>
      <pc:sldChg chg="modTransition">
        <pc:chgData name="Chataing, Caroline /BE" userId="97c8e95e-b449-4cdc-9e0f-460a89552ce8" providerId="ADAL" clId="{596CCEDD-2BB3-45AF-9439-1980AA8CDAAD}" dt="2020-09-17T08:25:12.274" v="46"/>
        <pc:sldMkLst>
          <pc:docMk/>
          <pc:sldMk cId="3307479995" sldId="325"/>
        </pc:sldMkLst>
      </pc:sldChg>
      <pc:sldChg chg="ord">
        <pc:chgData name="Chataing, Caroline /BE" userId="97c8e95e-b449-4cdc-9e0f-460a89552ce8" providerId="ADAL" clId="{596CCEDD-2BB3-45AF-9439-1980AA8CDAAD}" dt="2020-09-17T08:25:48.292" v="47"/>
        <pc:sldMkLst>
          <pc:docMk/>
          <pc:sldMk cId="3372047698" sldId="330"/>
        </pc:sldMkLst>
      </pc:sldChg>
      <pc:sldChg chg="del">
        <pc:chgData name="Chataing, Caroline /BE" userId="97c8e95e-b449-4cdc-9e0f-460a89552ce8" providerId="ADAL" clId="{596CCEDD-2BB3-45AF-9439-1980AA8CDAAD}" dt="2020-09-17T08:24:34.400" v="2" actId="2696"/>
        <pc:sldMkLst>
          <pc:docMk/>
          <pc:sldMk cId="2125533665" sldId="331"/>
        </pc:sldMkLst>
      </pc:sldChg>
      <pc:sldChg chg="del">
        <pc:chgData name="Chataing, Caroline /BE" userId="97c8e95e-b449-4cdc-9e0f-460a89552ce8" providerId="ADAL" clId="{596CCEDD-2BB3-45AF-9439-1980AA8CDAAD}" dt="2020-09-17T08:24:39.314" v="15" actId="2696"/>
        <pc:sldMkLst>
          <pc:docMk/>
          <pc:sldMk cId="2361670986" sldId="333"/>
        </pc:sldMkLst>
      </pc:sldChg>
      <pc:sldChg chg="del">
        <pc:chgData name="Chataing, Caroline /BE" userId="97c8e95e-b449-4cdc-9e0f-460a89552ce8" providerId="ADAL" clId="{596CCEDD-2BB3-45AF-9439-1980AA8CDAAD}" dt="2020-09-17T08:24:51.751" v="25" actId="2696"/>
        <pc:sldMkLst>
          <pc:docMk/>
          <pc:sldMk cId="3860289439" sldId="334"/>
        </pc:sldMkLst>
      </pc:sldChg>
      <pc:sldMasterChg chg="addSp modSldLayout">
        <pc:chgData name="Chataing, Caroline /BE" userId="97c8e95e-b449-4cdc-9e0f-460a89552ce8" providerId="ADAL" clId="{596CCEDD-2BB3-45AF-9439-1980AA8CDAAD}" dt="2020-09-21T15:35:45.967" v="51" actId="478"/>
        <pc:sldMasterMkLst>
          <pc:docMk/>
          <pc:sldMasterMk cId="709515662" sldId="2147483688"/>
        </pc:sldMasterMkLst>
        <pc:spChg chg="add">
          <ac:chgData name="Chataing, Caroline /BE" userId="97c8e95e-b449-4cdc-9e0f-460a89552ce8" providerId="ADAL" clId="{596CCEDD-2BB3-45AF-9439-1980AA8CDAAD}" dt="2020-09-21T15:35:35.367" v="48"/>
          <ac:spMkLst>
            <pc:docMk/>
            <pc:sldMasterMk cId="709515662" sldId="2147483688"/>
            <ac:spMk id="4" creationId="{1C354434-378C-4DB2-A4E8-3D94CB5B1AB7}"/>
          </ac:spMkLst>
        </pc:spChg>
        <pc:sldLayoutChg chg="delSp">
          <pc:chgData name="Chataing, Caroline /BE" userId="97c8e95e-b449-4cdc-9e0f-460a89552ce8" providerId="ADAL" clId="{596CCEDD-2BB3-45AF-9439-1980AA8CDAAD}" dt="2020-09-21T15:35:40.782" v="49" actId="478"/>
          <pc:sldLayoutMkLst>
            <pc:docMk/>
            <pc:sldMasterMk cId="709515662" sldId="2147483688"/>
            <pc:sldLayoutMk cId="3214281978" sldId="2147483691"/>
          </pc:sldLayoutMkLst>
          <pc:spChg chg="del">
            <ac:chgData name="Chataing, Caroline /BE" userId="97c8e95e-b449-4cdc-9e0f-460a89552ce8" providerId="ADAL" clId="{596CCEDD-2BB3-45AF-9439-1980AA8CDAAD}" dt="2020-09-21T15:35:40.782" v="49" actId="478"/>
            <ac:spMkLst>
              <pc:docMk/>
              <pc:sldMasterMk cId="709515662" sldId="2147483688"/>
              <pc:sldLayoutMk cId="3214281978" sldId="2147483691"/>
              <ac:spMk id="19" creationId="{08319298-5699-4212-BA93-9689BE6ABF97}"/>
            </ac:spMkLst>
          </pc:spChg>
        </pc:sldLayoutChg>
        <pc:sldLayoutChg chg="delSp">
          <pc:chgData name="Chataing, Caroline /BE" userId="97c8e95e-b449-4cdc-9e0f-460a89552ce8" providerId="ADAL" clId="{596CCEDD-2BB3-45AF-9439-1980AA8CDAAD}" dt="2020-09-21T15:35:41.884" v="50" actId="478"/>
          <pc:sldLayoutMkLst>
            <pc:docMk/>
            <pc:sldMasterMk cId="709515662" sldId="2147483688"/>
            <pc:sldLayoutMk cId="3233753597" sldId="2147483692"/>
          </pc:sldLayoutMkLst>
          <pc:spChg chg="del">
            <ac:chgData name="Chataing, Caroline /BE" userId="97c8e95e-b449-4cdc-9e0f-460a89552ce8" providerId="ADAL" clId="{596CCEDD-2BB3-45AF-9439-1980AA8CDAAD}" dt="2020-09-21T15:35:41.884" v="50" actId="478"/>
            <ac:spMkLst>
              <pc:docMk/>
              <pc:sldMasterMk cId="709515662" sldId="2147483688"/>
              <pc:sldLayoutMk cId="3233753597" sldId="2147483692"/>
              <ac:spMk id="4" creationId="{DB1A0DA7-964C-43C1-A05E-AA4960BF66B0}"/>
            </ac:spMkLst>
          </pc:spChg>
        </pc:sldLayoutChg>
        <pc:sldLayoutChg chg="delSp">
          <pc:chgData name="Chataing, Caroline /BE" userId="97c8e95e-b449-4cdc-9e0f-460a89552ce8" providerId="ADAL" clId="{596CCEDD-2BB3-45AF-9439-1980AA8CDAAD}" dt="2020-09-21T15:35:45.967" v="51" actId="478"/>
          <pc:sldLayoutMkLst>
            <pc:docMk/>
            <pc:sldMasterMk cId="709515662" sldId="2147483688"/>
            <pc:sldLayoutMk cId="1951137686" sldId="2147483695"/>
          </pc:sldLayoutMkLst>
          <pc:spChg chg="del">
            <ac:chgData name="Chataing, Caroline /BE" userId="97c8e95e-b449-4cdc-9e0f-460a89552ce8" providerId="ADAL" clId="{596CCEDD-2BB3-45AF-9439-1980AA8CDAAD}" dt="2020-09-21T15:35:45.967" v="51" actId="478"/>
            <ac:spMkLst>
              <pc:docMk/>
              <pc:sldMasterMk cId="709515662" sldId="2147483688"/>
              <pc:sldLayoutMk cId="1951137686" sldId="2147483695"/>
              <ac:spMk id="7" creationId="{921F0A5E-92B4-4FC6-AF38-72DB06C1EA19}"/>
            </ac:spMkLst>
          </pc:spChg>
        </pc:sldLayoutChg>
      </pc:sldMasterChg>
      <pc:sldMasterChg chg="addSp modSldLayout">
        <pc:chgData name="Chataing, Caroline /BE" userId="97c8e95e-b449-4cdc-9e0f-460a89552ce8" providerId="ADAL" clId="{596CCEDD-2BB3-45AF-9439-1980AA8CDAAD}" dt="2020-09-21T15:36:02.956" v="54" actId="478"/>
        <pc:sldMasterMkLst>
          <pc:docMk/>
          <pc:sldMasterMk cId="2471092858" sldId="2147483715"/>
        </pc:sldMasterMkLst>
        <pc:spChg chg="add">
          <ac:chgData name="Chataing, Caroline /BE" userId="97c8e95e-b449-4cdc-9e0f-460a89552ce8" providerId="ADAL" clId="{596CCEDD-2BB3-45AF-9439-1980AA8CDAAD}" dt="2020-09-21T15:35:50.471" v="52"/>
          <ac:spMkLst>
            <pc:docMk/>
            <pc:sldMasterMk cId="2471092858" sldId="2147483715"/>
            <ac:spMk id="4" creationId="{E7686E26-5E2D-44E4-B3B3-8243CA23E151}"/>
          </ac:spMkLst>
        </pc:spChg>
        <pc:sldLayoutChg chg="delSp">
          <pc:chgData name="Chataing, Caroline /BE" userId="97c8e95e-b449-4cdc-9e0f-460a89552ce8" providerId="ADAL" clId="{596CCEDD-2BB3-45AF-9439-1980AA8CDAAD}" dt="2020-09-21T15:35:58.821" v="53" actId="478"/>
          <pc:sldLayoutMkLst>
            <pc:docMk/>
            <pc:sldMasterMk cId="2471092858" sldId="2147483715"/>
            <pc:sldLayoutMk cId="1421074866" sldId="2147483718"/>
          </pc:sldLayoutMkLst>
          <pc:spChg chg="del">
            <ac:chgData name="Chataing, Caroline /BE" userId="97c8e95e-b449-4cdc-9e0f-460a89552ce8" providerId="ADAL" clId="{596CCEDD-2BB3-45AF-9439-1980AA8CDAAD}" dt="2020-09-21T15:35:58.821" v="53" actId="478"/>
            <ac:spMkLst>
              <pc:docMk/>
              <pc:sldMasterMk cId="2471092858" sldId="2147483715"/>
              <pc:sldLayoutMk cId="1421074866" sldId="2147483718"/>
              <ac:spMk id="19" creationId="{08319298-5699-4212-BA93-9689BE6ABF97}"/>
            </ac:spMkLst>
          </pc:spChg>
        </pc:sldLayoutChg>
        <pc:sldLayoutChg chg="delSp">
          <pc:chgData name="Chataing, Caroline /BE" userId="97c8e95e-b449-4cdc-9e0f-460a89552ce8" providerId="ADAL" clId="{596CCEDD-2BB3-45AF-9439-1980AA8CDAAD}" dt="2020-09-21T15:36:02.956" v="54" actId="478"/>
          <pc:sldLayoutMkLst>
            <pc:docMk/>
            <pc:sldMasterMk cId="2471092858" sldId="2147483715"/>
            <pc:sldLayoutMk cId="1036942969" sldId="2147483719"/>
          </pc:sldLayoutMkLst>
          <pc:spChg chg="del">
            <ac:chgData name="Chataing, Caroline /BE" userId="97c8e95e-b449-4cdc-9e0f-460a89552ce8" providerId="ADAL" clId="{596CCEDD-2BB3-45AF-9439-1980AA8CDAAD}" dt="2020-09-21T15:36:02.956" v="54" actId="478"/>
            <ac:spMkLst>
              <pc:docMk/>
              <pc:sldMasterMk cId="2471092858" sldId="2147483715"/>
              <pc:sldLayoutMk cId="1036942969" sldId="2147483719"/>
              <ac:spMk id="4" creationId="{DB1A0DA7-964C-43C1-A05E-AA4960BF66B0}"/>
            </ac:spMkLst>
          </pc:spChg>
        </pc:sldLayoutChg>
      </pc:sldMasterChg>
      <pc:sldMasterChg chg="addSp modSldLayout">
        <pc:chgData name="Chataing, Caroline /BE" userId="97c8e95e-b449-4cdc-9e0f-460a89552ce8" providerId="ADAL" clId="{596CCEDD-2BB3-45AF-9439-1980AA8CDAAD}" dt="2020-09-21T15:36:24.844" v="58" actId="478"/>
        <pc:sldMasterMkLst>
          <pc:docMk/>
          <pc:sldMasterMk cId="562639845" sldId="2147483728"/>
        </pc:sldMasterMkLst>
        <pc:spChg chg="add">
          <ac:chgData name="Chataing, Caroline /BE" userId="97c8e95e-b449-4cdc-9e0f-460a89552ce8" providerId="ADAL" clId="{596CCEDD-2BB3-45AF-9439-1980AA8CDAAD}" dt="2020-09-21T15:36:16.163" v="55"/>
          <ac:spMkLst>
            <pc:docMk/>
            <pc:sldMasterMk cId="562639845" sldId="2147483728"/>
            <ac:spMk id="4" creationId="{698DCB70-BE9D-46C3-B391-29ABF55D9523}"/>
          </ac:spMkLst>
        </pc:spChg>
        <pc:sldLayoutChg chg="delSp">
          <pc:chgData name="Chataing, Caroline /BE" userId="97c8e95e-b449-4cdc-9e0f-460a89552ce8" providerId="ADAL" clId="{596CCEDD-2BB3-45AF-9439-1980AA8CDAAD}" dt="2020-09-21T15:36:20.423" v="56" actId="478"/>
          <pc:sldLayoutMkLst>
            <pc:docMk/>
            <pc:sldMasterMk cId="562639845" sldId="2147483728"/>
            <pc:sldLayoutMk cId="2808213645" sldId="2147483732"/>
          </pc:sldLayoutMkLst>
          <pc:spChg chg="del">
            <ac:chgData name="Chataing, Caroline /BE" userId="97c8e95e-b449-4cdc-9e0f-460a89552ce8" providerId="ADAL" clId="{596CCEDD-2BB3-45AF-9439-1980AA8CDAAD}" dt="2020-09-21T15:36:20.423" v="56" actId="478"/>
            <ac:spMkLst>
              <pc:docMk/>
              <pc:sldMasterMk cId="562639845" sldId="2147483728"/>
              <pc:sldLayoutMk cId="2808213645" sldId="2147483732"/>
              <ac:spMk id="19" creationId="{08319298-5699-4212-BA93-9689BE6ABF97}"/>
            </ac:spMkLst>
          </pc:spChg>
        </pc:sldLayoutChg>
        <pc:sldLayoutChg chg="delSp">
          <pc:chgData name="Chataing, Caroline /BE" userId="97c8e95e-b449-4cdc-9e0f-460a89552ce8" providerId="ADAL" clId="{596CCEDD-2BB3-45AF-9439-1980AA8CDAAD}" dt="2020-09-21T15:36:22.035" v="57" actId="478"/>
          <pc:sldLayoutMkLst>
            <pc:docMk/>
            <pc:sldMasterMk cId="562639845" sldId="2147483728"/>
            <pc:sldLayoutMk cId="1935168517" sldId="2147483733"/>
          </pc:sldLayoutMkLst>
          <pc:spChg chg="del">
            <ac:chgData name="Chataing, Caroline /BE" userId="97c8e95e-b449-4cdc-9e0f-460a89552ce8" providerId="ADAL" clId="{596CCEDD-2BB3-45AF-9439-1980AA8CDAAD}" dt="2020-09-21T15:36:22.035" v="57" actId="478"/>
            <ac:spMkLst>
              <pc:docMk/>
              <pc:sldMasterMk cId="562639845" sldId="2147483728"/>
              <pc:sldLayoutMk cId="1935168517" sldId="2147483733"/>
              <ac:spMk id="4" creationId="{DB1A0DA7-964C-43C1-A05E-AA4960BF66B0}"/>
            </ac:spMkLst>
          </pc:spChg>
        </pc:sldLayoutChg>
        <pc:sldLayoutChg chg="delSp">
          <pc:chgData name="Chataing, Caroline /BE" userId="97c8e95e-b449-4cdc-9e0f-460a89552ce8" providerId="ADAL" clId="{596CCEDD-2BB3-45AF-9439-1980AA8CDAAD}" dt="2020-09-21T15:36:24.844" v="58" actId="478"/>
          <pc:sldLayoutMkLst>
            <pc:docMk/>
            <pc:sldMasterMk cId="562639845" sldId="2147483728"/>
            <pc:sldLayoutMk cId="908383978" sldId="2147483736"/>
          </pc:sldLayoutMkLst>
          <pc:spChg chg="del">
            <ac:chgData name="Chataing, Caroline /BE" userId="97c8e95e-b449-4cdc-9e0f-460a89552ce8" providerId="ADAL" clId="{596CCEDD-2BB3-45AF-9439-1980AA8CDAAD}" dt="2020-09-21T15:36:24.844" v="58" actId="478"/>
            <ac:spMkLst>
              <pc:docMk/>
              <pc:sldMasterMk cId="562639845" sldId="2147483728"/>
              <pc:sldLayoutMk cId="908383978" sldId="2147483736"/>
              <ac:spMk id="7" creationId="{8868AA53-F94E-4300-A35E-B8B26BF75916}"/>
            </ac:spMkLst>
          </pc:spChg>
        </pc:sldLayoutChg>
      </pc:sldMasterChg>
      <pc:sldMasterChg chg="addSp modSldLayout">
        <pc:chgData name="Chataing, Caroline /BE" userId="97c8e95e-b449-4cdc-9e0f-460a89552ce8" providerId="ADAL" clId="{596CCEDD-2BB3-45AF-9439-1980AA8CDAAD}" dt="2020-09-21T15:37:00.560" v="64" actId="478"/>
        <pc:sldMasterMkLst>
          <pc:docMk/>
          <pc:sldMasterMk cId="762601661" sldId="2147483742"/>
        </pc:sldMasterMkLst>
        <pc:spChg chg="add">
          <ac:chgData name="Chataing, Caroline /BE" userId="97c8e95e-b449-4cdc-9e0f-460a89552ce8" providerId="ADAL" clId="{596CCEDD-2BB3-45AF-9439-1980AA8CDAAD}" dt="2020-09-21T15:36:49.834" v="59"/>
          <ac:spMkLst>
            <pc:docMk/>
            <pc:sldMasterMk cId="762601661" sldId="2147483742"/>
            <ac:spMk id="4" creationId="{B983BF00-548A-458C-99EF-7ABDD516BC40}"/>
          </ac:spMkLst>
        </pc:spChg>
        <pc:sldLayoutChg chg="delSp">
          <pc:chgData name="Chataing, Caroline /BE" userId="97c8e95e-b449-4cdc-9e0f-460a89552ce8" providerId="ADAL" clId="{596CCEDD-2BB3-45AF-9439-1980AA8CDAAD}" dt="2020-09-21T15:36:53.882" v="60" actId="478"/>
          <pc:sldLayoutMkLst>
            <pc:docMk/>
            <pc:sldMasterMk cId="762601661" sldId="2147483742"/>
            <pc:sldLayoutMk cId="3564562381" sldId="2147483746"/>
          </pc:sldLayoutMkLst>
          <pc:spChg chg="del">
            <ac:chgData name="Chataing, Caroline /BE" userId="97c8e95e-b449-4cdc-9e0f-460a89552ce8" providerId="ADAL" clId="{596CCEDD-2BB3-45AF-9439-1980AA8CDAAD}" dt="2020-09-21T15:36:53.882" v="60" actId="478"/>
            <ac:spMkLst>
              <pc:docMk/>
              <pc:sldMasterMk cId="762601661" sldId="2147483742"/>
              <pc:sldLayoutMk cId="3564562381" sldId="2147483746"/>
              <ac:spMk id="19" creationId="{08319298-5699-4212-BA93-9689BE6ABF97}"/>
            </ac:spMkLst>
          </pc:spChg>
        </pc:sldLayoutChg>
        <pc:sldLayoutChg chg="delSp">
          <pc:chgData name="Chataing, Caroline /BE" userId="97c8e95e-b449-4cdc-9e0f-460a89552ce8" providerId="ADAL" clId="{596CCEDD-2BB3-45AF-9439-1980AA8CDAAD}" dt="2020-09-21T15:36:55.174" v="61" actId="478"/>
          <pc:sldLayoutMkLst>
            <pc:docMk/>
            <pc:sldMasterMk cId="762601661" sldId="2147483742"/>
            <pc:sldLayoutMk cId="3347852614" sldId="2147483747"/>
          </pc:sldLayoutMkLst>
          <pc:spChg chg="del">
            <ac:chgData name="Chataing, Caroline /BE" userId="97c8e95e-b449-4cdc-9e0f-460a89552ce8" providerId="ADAL" clId="{596CCEDD-2BB3-45AF-9439-1980AA8CDAAD}" dt="2020-09-21T15:36:55.174" v="61" actId="478"/>
            <ac:spMkLst>
              <pc:docMk/>
              <pc:sldMasterMk cId="762601661" sldId="2147483742"/>
              <pc:sldLayoutMk cId="3347852614" sldId="2147483747"/>
              <ac:spMk id="4" creationId="{DB1A0DA7-964C-43C1-A05E-AA4960BF66B0}"/>
            </ac:spMkLst>
          </pc:spChg>
        </pc:sldLayoutChg>
        <pc:sldLayoutChg chg="delSp">
          <pc:chgData name="Chataing, Caroline /BE" userId="97c8e95e-b449-4cdc-9e0f-460a89552ce8" providerId="ADAL" clId="{596CCEDD-2BB3-45AF-9439-1980AA8CDAAD}" dt="2020-09-21T15:36:56.443" v="62" actId="478"/>
          <pc:sldLayoutMkLst>
            <pc:docMk/>
            <pc:sldMasterMk cId="762601661" sldId="2147483742"/>
            <pc:sldLayoutMk cId="2804921864" sldId="2147483748"/>
          </pc:sldLayoutMkLst>
          <pc:spChg chg="del">
            <ac:chgData name="Chataing, Caroline /BE" userId="97c8e95e-b449-4cdc-9e0f-460a89552ce8" providerId="ADAL" clId="{596CCEDD-2BB3-45AF-9439-1980AA8CDAAD}" dt="2020-09-21T15:36:56.443" v="62" actId="478"/>
            <ac:spMkLst>
              <pc:docMk/>
              <pc:sldMasterMk cId="762601661" sldId="2147483742"/>
              <pc:sldLayoutMk cId="2804921864" sldId="2147483748"/>
              <ac:spMk id="19" creationId="{08319298-5699-4212-BA93-9689BE6ABF97}"/>
            </ac:spMkLst>
          </pc:spChg>
        </pc:sldLayoutChg>
        <pc:sldLayoutChg chg="delSp">
          <pc:chgData name="Chataing, Caroline /BE" userId="97c8e95e-b449-4cdc-9e0f-460a89552ce8" providerId="ADAL" clId="{596CCEDD-2BB3-45AF-9439-1980AA8CDAAD}" dt="2020-09-21T15:36:57.843" v="63" actId="478"/>
          <pc:sldLayoutMkLst>
            <pc:docMk/>
            <pc:sldMasterMk cId="762601661" sldId="2147483742"/>
            <pc:sldLayoutMk cId="876637724" sldId="2147483749"/>
          </pc:sldLayoutMkLst>
          <pc:spChg chg="del">
            <ac:chgData name="Chataing, Caroline /BE" userId="97c8e95e-b449-4cdc-9e0f-460a89552ce8" providerId="ADAL" clId="{596CCEDD-2BB3-45AF-9439-1980AA8CDAAD}" dt="2020-09-21T15:36:57.843" v="63" actId="478"/>
            <ac:spMkLst>
              <pc:docMk/>
              <pc:sldMasterMk cId="762601661" sldId="2147483742"/>
              <pc:sldLayoutMk cId="876637724" sldId="2147483749"/>
              <ac:spMk id="4" creationId="{DB1A0DA7-964C-43C1-A05E-AA4960BF66B0}"/>
            </ac:spMkLst>
          </pc:spChg>
        </pc:sldLayoutChg>
        <pc:sldLayoutChg chg="delSp">
          <pc:chgData name="Chataing, Caroline /BE" userId="97c8e95e-b449-4cdc-9e0f-460a89552ce8" providerId="ADAL" clId="{596CCEDD-2BB3-45AF-9439-1980AA8CDAAD}" dt="2020-09-21T15:37:00.560" v="64" actId="478"/>
          <pc:sldLayoutMkLst>
            <pc:docMk/>
            <pc:sldMasterMk cId="762601661" sldId="2147483742"/>
            <pc:sldLayoutMk cId="1841962545" sldId="2147483752"/>
          </pc:sldLayoutMkLst>
          <pc:spChg chg="del">
            <ac:chgData name="Chataing, Caroline /BE" userId="97c8e95e-b449-4cdc-9e0f-460a89552ce8" providerId="ADAL" clId="{596CCEDD-2BB3-45AF-9439-1980AA8CDAAD}" dt="2020-09-21T15:37:00.560" v="64" actId="478"/>
            <ac:spMkLst>
              <pc:docMk/>
              <pc:sldMasterMk cId="762601661" sldId="2147483742"/>
              <pc:sldLayoutMk cId="1841962545" sldId="2147483752"/>
              <ac:spMk id="7" creationId="{8868AA53-F94E-4300-A35E-B8B26BF75916}"/>
            </ac:spMkLst>
          </pc:spChg>
        </pc:sldLayoutChg>
      </pc:sldMasterChg>
      <pc:sldMasterChg chg="addSp modSldLayout">
        <pc:chgData name="Chataing, Caroline /BE" userId="97c8e95e-b449-4cdc-9e0f-460a89552ce8" providerId="ADAL" clId="{596CCEDD-2BB3-45AF-9439-1980AA8CDAAD}" dt="2020-09-21T15:37:17.682" v="68" actId="478"/>
        <pc:sldMasterMkLst>
          <pc:docMk/>
          <pc:sldMasterMk cId="875437685" sldId="2147483759"/>
        </pc:sldMasterMkLst>
        <pc:spChg chg="add">
          <ac:chgData name="Chataing, Caroline /BE" userId="97c8e95e-b449-4cdc-9e0f-460a89552ce8" providerId="ADAL" clId="{596CCEDD-2BB3-45AF-9439-1980AA8CDAAD}" dt="2020-09-21T15:37:06.358" v="65"/>
          <ac:spMkLst>
            <pc:docMk/>
            <pc:sldMasterMk cId="875437685" sldId="2147483759"/>
            <ac:spMk id="4" creationId="{A4DD0338-0C6D-45E2-A10F-DB21AEFBD010}"/>
          </ac:spMkLst>
        </pc:spChg>
        <pc:sldLayoutChg chg="delSp">
          <pc:chgData name="Chataing, Caroline /BE" userId="97c8e95e-b449-4cdc-9e0f-460a89552ce8" providerId="ADAL" clId="{596CCEDD-2BB3-45AF-9439-1980AA8CDAAD}" dt="2020-09-21T15:37:12.895" v="66" actId="478"/>
          <pc:sldLayoutMkLst>
            <pc:docMk/>
            <pc:sldMasterMk cId="875437685" sldId="2147483759"/>
            <pc:sldLayoutMk cId="3870328119" sldId="2147483763"/>
          </pc:sldLayoutMkLst>
          <pc:spChg chg="del">
            <ac:chgData name="Chataing, Caroline /BE" userId="97c8e95e-b449-4cdc-9e0f-460a89552ce8" providerId="ADAL" clId="{596CCEDD-2BB3-45AF-9439-1980AA8CDAAD}" dt="2020-09-21T15:37:12.895" v="66" actId="478"/>
            <ac:spMkLst>
              <pc:docMk/>
              <pc:sldMasterMk cId="875437685" sldId="2147483759"/>
              <pc:sldLayoutMk cId="3870328119" sldId="2147483763"/>
              <ac:spMk id="19" creationId="{08319298-5699-4212-BA93-9689BE6ABF97}"/>
            </ac:spMkLst>
          </pc:spChg>
        </pc:sldLayoutChg>
        <pc:sldLayoutChg chg="delSp">
          <pc:chgData name="Chataing, Caroline /BE" userId="97c8e95e-b449-4cdc-9e0f-460a89552ce8" providerId="ADAL" clId="{596CCEDD-2BB3-45AF-9439-1980AA8CDAAD}" dt="2020-09-21T15:37:14.680" v="67" actId="478"/>
          <pc:sldLayoutMkLst>
            <pc:docMk/>
            <pc:sldMasterMk cId="875437685" sldId="2147483759"/>
            <pc:sldLayoutMk cId="2225632881" sldId="2147483764"/>
          </pc:sldLayoutMkLst>
          <pc:spChg chg="del">
            <ac:chgData name="Chataing, Caroline /BE" userId="97c8e95e-b449-4cdc-9e0f-460a89552ce8" providerId="ADAL" clId="{596CCEDD-2BB3-45AF-9439-1980AA8CDAAD}" dt="2020-09-21T15:37:14.680" v="67" actId="478"/>
            <ac:spMkLst>
              <pc:docMk/>
              <pc:sldMasterMk cId="875437685" sldId="2147483759"/>
              <pc:sldLayoutMk cId="2225632881" sldId="2147483764"/>
              <ac:spMk id="4" creationId="{DB1A0DA7-964C-43C1-A05E-AA4960BF66B0}"/>
            </ac:spMkLst>
          </pc:spChg>
        </pc:sldLayoutChg>
        <pc:sldLayoutChg chg="delSp">
          <pc:chgData name="Chataing, Caroline /BE" userId="97c8e95e-b449-4cdc-9e0f-460a89552ce8" providerId="ADAL" clId="{596CCEDD-2BB3-45AF-9439-1980AA8CDAAD}" dt="2020-09-21T15:37:17.682" v="68" actId="478"/>
          <pc:sldLayoutMkLst>
            <pc:docMk/>
            <pc:sldMasterMk cId="875437685" sldId="2147483759"/>
            <pc:sldLayoutMk cId="160156126" sldId="2147483767"/>
          </pc:sldLayoutMkLst>
          <pc:spChg chg="del">
            <ac:chgData name="Chataing, Caroline /BE" userId="97c8e95e-b449-4cdc-9e0f-460a89552ce8" providerId="ADAL" clId="{596CCEDD-2BB3-45AF-9439-1980AA8CDAAD}" dt="2020-09-21T15:37:17.682" v="68" actId="478"/>
            <ac:spMkLst>
              <pc:docMk/>
              <pc:sldMasterMk cId="875437685" sldId="2147483759"/>
              <pc:sldLayoutMk cId="160156126" sldId="2147483767"/>
              <ac:spMk id="7" creationId="{B9CADA09-D329-4568-B974-5567ABF359AA}"/>
            </ac:spMkLst>
          </pc:spChg>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10428B6-9B3E-49FD-AD50-BE026A550ADF}" type="datetimeFigureOut">
              <a:rPr lang="en-GB" smtClean="0"/>
              <a:t>21/09/2020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E4D69A8-2EC0-42A3-B3C9-6B8564308E6A}" type="slidenum">
              <a:rPr lang="en-GB" smtClean="0"/>
              <a:t>‹#›</a:t>
            </a:fld>
            <a:endParaRPr lang="en-GB"/>
          </a:p>
        </p:txBody>
      </p:sp>
    </p:spTree>
    <p:extLst>
      <p:ext uri="{BB962C8B-B14F-4D97-AF65-F5344CB8AC3E}">
        <p14:creationId xmlns:p14="http://schemas.microsoft.com/office/powerpoint/2010/main" val="21638606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10.sv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 Id="rId4" Type="http://schemas.openxmlformats.org/officeDocument/2006/relationships/image" Target="../media/image11.svg"/></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sv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 Id="rId4" Type="http://schemas.openxmlformats.org/officeDocument/2006/relationships/image" Target="../media/image10.sv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 Id="rId4" Type="http://schemas.openxmlformats.org/officeDocument/2006/relationships/image" Target="../media/image11.sv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png"/><Relationship Id="rId1" Type="http://schemas.openxmlformats.org/officeDocument/2006/relationships/slideMaster" Target="../slideMasters/slideMaster3.xml"/><Relationship Id="rId4" Type="http://schemas.openxmlformats.org/officeDocument/2006/relationships/image" Target="../media/image10.svg"/></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 Id="rId4" Type="http://schemas.openxmlformats.org/officeDocument/2006/relationships/image" Target="../media/image10.svg"/></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 Id="rId4" Type="http://schemas.openxmlformats.org/officeDocument/2006/relationships/image" Target="../media/image11.svg"/></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png"/><Relationship Id="rId1" Type="http://schemas.openxmlformats.org/officeDocument/2006/relationships/slideMaster" Target="../slideMasters/slideMaster4.xml"/><Relationship Id="rId4" Type="http://schemas.openxmlformats.org/officeDocument/2006/relationships/image" Target="../media/image10.svg"/></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 Id="rId4" Type="http://schemas.openxmlformats.org/officeDocument/2006/relationships/image" Target="../media/image10.svg"/></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 Id="rId4" Type="http://schemas.openxmlformats.org/officeDocument/2006/relationships/image" Target="../media/image11.svg"/></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png"/><Relationship Id="rId1" Type="http://schemas.openxmlformats.org/officeDocument/2006/relationships/slideMaster" Target="../slideMasters/slideMaster5.xml"/><Relationship Id="rId4" Type="http://schemas.openxmlformats.org/officeDocument/2006/relationships/image" Target="../media/image10.svg"/></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3" name="Picture 12" descr="A picture containing star&#10;&#10;Description automatically generated">
            <a:extLst>
              <a:ext uri="{FF2B5EF4-FFF2-40B4-BE49-F238E27FC236}">
                <a16:creationId xmlns:a16="http://schemas.microsoft.com/office/drawing/2014/main" id="{037978E9-41B8-4BFC-AAE9-82ADAD3B382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592" y="0"/>
            <a:ext cx="12190815" cy="6858000"/>
          </a:xfrm>
          <a:prstGeom prst="rect">
            <a:avLst/>
          </a:prstGeom>
        </p:spPr>
      </p:pic>
      <p:pic>
        <p:nvPicPr>
          <p:cNvPr id="6" name="Graphic 5">
            <a:extLst>
              <a:ext uri="{FF2B5EF4-FFF2-40B4-BE49-F238E27FC236}">
                <a16:creationId xmlns:a16="http://schemas.microsoft.com/office/drawing/2014/main" id="{D064A193-A916-4E31-ABF7-7DCC40C26B08}"/>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50863" y="6000218"/>
            <a:ext cx="1897062" cy="403766"/>
          </a:xfrm>
          <a:prstGeom prst="rect">
            <a:avLst/>
          </a:prstGeom>
        </p:spPr>
      </p:pic>
      <p:sp>
        <p:nvSpPr>
          <p:cNvPr id="7" name="TextBox 6">
            <a:extLst>
              <a:ext uri="{FF2B5EF4-FFF2-40B4-BE49-F238E27FC236}">
                <a16:creationId xmlns:a16="http://schemas.microsoft.com/office/drawing/2014/main" id="{6AFA58F3-381D-451C-BD2D-1FC82657304D}"/>
              </a:ext>
            </a:extLst>
          </p:cNvPr>
          <p:cNvSpPr txBox="1"/>
          <p:nvPr userDrawn="1"/>
        </p:nvSpPr>
        <p:spPr>
          <a:xfrm>
            <a:off x="550863" y="5819774"/>
            <a:ext cx="2401887" cy="123111"/>
          </a:xfrm>
          <a:prstGeom prst="rect">
            <a:avLst/>
          </a:prstGeom>
          <a:noFill/>
        </p:spPr>
        <p:txBody>
          <a:bodyPr wrap="square" lIns="0" tIns="0" rIns="0" bIns="0" rtlCol="0">
            <a:noAutofit/>
          </a:bodyPr>
          <a:lstStyle/>
          <a:p>
            <a:r>
              <a:rPr lang="en-GB" sz="600">
                <a:solidFill>
                  <a:schemeClr val="accent1"/>
                </a:solidFill>
              </a:rPr>
              <a:t>THIS SYMPOSIUM IS ORGANISED AND SPONSORED BY</a:t>
            </a:r>
          </a:p>
        </p:txBody>
      </p:sp>
      <p:sp>
        <p:nvSpPr>
          <p:cNvPr id="8" name="TextBox 7">
            <a:extLst>
              <a:ext uri="{FF2B5EF4-FFF2-40B4-BE49-F238E27FC236}">
                <a16:creationId xmlns:a16="http://schemas.microsoft.com/office/drawing/2014/main" id="{A916ACAF-95CC-4AF6-B8FD-ED43044ECE1A}"/>
              </a:ext>
            </a:extLst>
          </p:cNvPr>
          <p:cNvSpPr txBox="1"/>
          <p:nvPr userDrawn="1"/>
        </p:nvSpPr>
        <p:spPr>
          <a:xfrm>
            <a:off x="9221788" y="349250"/>
            <a:ext cx="2401887" cy="603250"/>
          </a:xfrm>
          <a:prstGeom prst="rect">
            <a:avLst/>
          </a:prstGeom>
          <a:noFill/>
        </p:spPr>
        <p:txBody>
          <a:bodyPr wrap="square" lIns="0" tIns="0" rIns="0" bIns="0" rtlCol="0">
            <a:noAutofit/>
          </a:bodyPr>
          <a:lstStyle/>
          <a:p>
            <a:pPr algn="r"/>
            <a:r>
              <a:rPr lang="en-GB" sz="1200">
                <a:solidFill>
                  <a:schemeClr val="accent1"/>
                </a:solidFill>
              </a:rPr>
              <a:t>A SANOFI VIRTUAL </a:t>
            </a:r>
            <a:br>
              <a:rPr lang="en-GB" sz="1200">
                <a:solidFill>
                  <a:schemeClr val="accent1"/>
                </a:solidFill>
              </a:rPr>
            </a:br>
            <a:r>
              <a:rPr lang="en-GB" sz="1200">
                <a:solidFill>
                  <a:schemeClr val="accent1"/>
                </a:solidFill>
              </a:rPr>
              <a:t>SYMPOSIUM FOR THE ESC CONGRESS 2020</a:t>
            </a:r>
          </a:p>
        </p:txBody>
      </p:sp>
    </p:spTree>
    <p:extLst>
      <p:ext uri="{BB962C8B-B14F-4D97-AF65-F5344CB8AC3E}">
        <p14:creationId xmlns:p14="http://schemas.microsoft.com/office/powerpoint/2010/main" val="24952893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1D4CB0-B162-4E16-8E80-AB7644A7BED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59C65862-A88C-4C95-B5B0-ADCC7DC6F865}"/>
              </a:ext>
            </a:extLst>
          </p:cNvPr>
          <p:cNvSpPr>
            <a:spLocks noGrp="1"/>
          </p:cNvSpPr>
          <p:nvPr>
            <p:ph idx="1"/>
          </p:nvPr>
        </p:nvSpPr>
        <p:spPr>
          <a:xfrm>
            <a:off x="5183188" y="987425"/>
            <a:ext cx="6172200" cy="4873625"/>
          </a:xfrm>
        </p:spPr>
        <p:txBody>
          <a:bodyPr/>
          <a:lstStyle>
            <a:lvl1pPr>
              <a:defRPr sz="2400"/>
            </a:lvl1pPr>
            <a:lvl2pPr marL="509588" indent="-228600">
              <a:buFont typeface="Trebuchet MS" panose="020B0603020202020204" pitchFamily="34" charset="0"/>
              <a:buChar char="–"/>
              <a:defRPr sz="2200"/>
            </a:lvl2pPr>
            <a:lvl3pPr marL="758825" indent="-228600">
              <a:buFont typeface="Wingdings" panose="05000000000000000000" pitchFamily="2" charset="2"/>
              <a:buChar char="§"/>
              <a:defRPr sz="2000"/>
            </a:lvl3pPr>
            <a:lvl4pPr marL="1044575" indent="-228600">
              <a:defRPr sz="1800"/>
            </a:lvl4pPr>
            <a:lvl5pPr marL="1303338" indent="-228600">
              <a:buFont typeface="Trebuchet MS" panose="020B0603020202020204" pitchFamily="34" charset="0"/>
              <a:buChar char="–"/>
              <a:defRPr sz="16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D413FAC8-A123-4A2E-9BA3-333A18F4834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00D9202-EE38-4171-80ED-E247EBB2C910}"/>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6" name="Footer Placeholder 5">
            <a:extLst>
              <a:ext uri="{FF2B5EF4-FFF2-40B4-BE49-F238E27FC236}">
                <a16:creationId xmlns:a16="http://schemas.microsoft.com/office/drawing/2014/main" id="{13433387-4DE2-4769-ACC2-968AF413CAA1}"/>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AAD0E083-6A3F-4A7A-B442-95E3A440047A}"/>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14844698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BCB5E0-AEAD-457B-AC69-D445848B3F2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43B7F58B-219B-4503-925D-2D5848EDD10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DB4EBFB6-9B0D-4963-9A06-2BCEE32E96C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EBE3183-60D6-4DCF-945A-487DAF6CCF52}"/>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6" name="Footer Placeholder 5">
            <a:extLst>
              <a:ext uri="{FF2B5EF4-FFF2-40B4-BE49-F238E27FC236}">
                <a16:creationId xmlns:a16="http://schemas.microsoft.com/office/drawing/2014/main" id="{9D13E661-B4C5-44DC-AACB-467E25936863}"/>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BB50A681-5C56-49D9-ACE7-A0CEF256B862}"/>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35027806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000E86-30B4-401B-96CD-6429D5BFBA28}"/>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8F98057-ECFD-4E8A-A514-7C8C88787570}"/>
              </a:ext>
            </a:extLst>
          </p:cNvPr>
          <p:cNvSpPr>
            <a:spLocks noGrp="1"/>
          </p:cNvSpPr>
          <p:nvPr>
            <p:ph type="body" orient="vert" idx="1"/>
          </p:nvPr>
        </p:nvSpPr>
        <p:spPr/>
        <p:txBody>
          <a:bodyPr vert="eaVert"/>
          <a:lstStyle>
            <a:lvl1pPr marL="228600" indent="-228600">
              <a:defRPr lang="en-US" sz="2400" kern="1200" dirty="0">
                <a:solidFill>
                  <a:schemeClr val="bg2">
                    <a:lumMod val="25000"/>
                  </a:schemeClr>
                </a:solidFill>
                <a:latin typeface="+mn-lt"/>
                <a:ea typeface="+mn-ea"/>
                <a:cs typeface="+mn-cs"/>
              </a:defRPr>
            </a:lvl1pPr>
            <a:lvl2pPr marL="623888" indent="-342900">
              <a:defRPr lang="en-US" sz="2200" kern="1200" dirty="0">
                <a:solidFill>
                  <a:schemeClr val="bg2">
                    <a:lumMod val="25000"/>
                  </a:schemeClr>
                </a:solidFill>
                <a:latin typeface="+mn-lt"/>
                <a:ea typeface="+mn-ea"/>
                <a:cs typeface="+mn-cs"/>
              </a:defRPr>
            </a:lvl2pPr>
            <a:lvl3pPr marL="873125" indent="-342900">
              <a:defRPr lang="en-US" sz="2000" kern="1200" dirty="0">
                <a:solidFill>
                  <a:schemeClr val="bg2">
                    <a:lumMod val="25000"/>
                  </a:schemeClr>
                </a:solidFill>
                <a:latin typeface="+mn-lt"/>
                <a:ea typeface="+mn-ea"/>
                <a:cs typeface="+mn-cs"/>
              </a:defRPr>
            </a:lvl3pPr>
            <a:lvl4pPr marL="1101725" indent="-285750">
              <a:defRPr lang="en-US" sz="1800" kern="1200" dirty="0">
                <a:solidFill>
                  <a:schemeClr val="bg2">
                    <a:lumMod val="25000"/>
                  </a:schemeClr>
                </a:solidFill>
                <a:latin typeface="+mn-lt"/>
                <a:ea typeface="+mn-ea"/>
                <a:cs typeface="+mn-cs"/>
              </a:defRPr>
            </a:lvl4pPr>
            <a:lvl5pPr marL="1360488" indent="-285750">
              <a:defRPr lang="en-GB" sz="1600" kern="1200" dirty="0">
                <a:solidFill>
                  <a:schemeClr val="bg2">
                    <a:lumMod val="25000"/>
                  </a:schemeClr>
                </a:solidFill>
                <a:latin typeface="+mn-lt"/>
                <a:ea typeface="+mn-ea"/>
                <a:cs typeface="+mn-cs"/>
              </a:defRPr>
            </a:lvl5pPr>
          </a:lstStyle>
          <a:p>
            <a:pPr marL="228600" lvl="0" indent="-228600" algn="l" defTabSz="914400" rtl="0" eaLnBrk="1" latinLnBrk="0" hangingPunct="1">
              <a:lnSpc>
                <a:spcPct val="90000"/>
              </a:lnSpc>
              <a:spcBef>
                <a:spcPts val="1000"/>
              </a:spcBef>
              <a:buClr>
                <a:schemeClr val="accent1"/>
              </a:buClr>
              <a:buFont typeface="Arial" panose="020B0604020202020204" pitchFamily="34" charset="0"/>
              <a:buChar char="•"/>
            </a:pPr>
            <a:r>
              <a:rPr lang="en-US"/>
              <a:t>Click to edit Master text styles</a:t>
            </a:r>
          </a:p>
          <a:p>
            <a:pPr marL="509588" lvl="1" indent="-228600"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Lst>
            </a:pPr>
            <a:r>
              <a:rPr lang="en-US"/>
              <a:t>Second level</a:t>
            </a:r>
          </a:p>
          <a:p>
            <a:pPr marL="758825" lvl="2" indent="-228600"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44575" lvl="3" indent="-228600" algn="l" defTabSz="914400" rtl="0" eaLnBrk="1" latinLnBrk="0" hangingPunct="1">
              <a:lnSpc>
                <a:spcPct val="90000"/>
              </a:lnSpc>
              <a:spcBef>
                <a:spcPts val="500"/>
              </a:spcBef>
              <a:buClr>
                <a:schemeClr val="accent1"/>
              </a:buClr>
              <a:buFont typeface="Arial" panose="020B0604020202020204" pitchFamily="34" charset="0"/>
              <a:buChar char="•"/>
            </a:pPr>
            <a:r>
              <a:rPr lang="en-US"/>
              <a:t>Fourth level</a:t>
            </a:r>
          </a:p>
          <a:p>
            <a:pPr marL="1303338" lvl="4" indent="-228600"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4" name="Date Placeholder 3">
            <a:extLst>
              <a:ext uri="{FF2B5EF4-FFF2-40B4-BE49-F238E27FC236}">
                <a16:creationId xmlns:a16="http://schemas.microsoft.com/office/drawing/2014/main" id="{AF76B308-47D0-4D2C-BE39-13BD2D567D3B}"/>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5" name="Footer Placeholder 4">
            <a:extLst>
              <a:ext uri="{FF2B5EF4-FFF2-40B4-BE49-F238E27FC236}">
                <a16:creationId xmlns:a16="http://schemas.microsoft.com/office/drawing/2014/main" id="{381B91C4-0246-4738-B7C4-93E02FEA88B5}"/>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D904267A-5158-4398-BA91-CA92B3987985}"/>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12364446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9DB1EBF-15A2-41B8-AC12-B543DD2FCF0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1566B3E-86F2-4059-8B4B-F692459064BA}"/>
              </a:ext>
            </a:extLst>
          </p:cNvPr>
          <p:cNvSpPr>
            <a:spLocks noGrp="1"/>
          </p:cNvSpPr>
          <p:nvPr>
            <p:ph type="body" orient="vert" idx="1"/>
          </p:nvPr>
        </p:nvSpPr>
        <p:spPr>
          <a:xfrm>
            <a:off x="838200" y="365125"/>
            <a:ext cx="7734300" cy="5811838"/>
          </a:xfrm>
        </p:spPr>
        <p:txBody>
          <a:bodyPr vert="eaVert"/>
          <a:lstStyle>
            <a:lvl1pPr>
              <a:defRPr lang="en-US" sz="2400" kern="1200">
                <a:solidFill>
                  <a:schemeClr val="bg2">
                    <a:lumMod val="25000"/>
                  </a:schemeClr>
                </a:solidFill>
                <a:latin typeface="+mn-lt"/>
                <a:ea typeface="+mn-ea"/>
                <a:cs typeface="+mn-cs"/>
              </a:defRPr>
            </a:lvl1pPr>
            <a:lvl2pPr marL="623888" indent="-342900">
              <a:defRPr lang="en-US" sz="2200" kern="1200" dirty="0">
                <a:solidFill>
                  <a:schemeClr val="bg2">
                    <a:lumMod val="25000"/>
                  </a:schemeClr>
                </a:solidFill>
                <a:latin typeface="+mn-lt"/>
                <a:ea typeface="+mn-ea"/>
                <a:cs typeface="+mn-cs"/>
              </a:defRPr>
            </a:lvl2pPr>
            <a:lvl3pPr marL="1158875" indent="-342900">
              <a:defRPr lang="en-US" sz="2000" kern="1200" dirty="0">
                <a:solidFill>
                  <a:schemeClr val="bg2">
                    <a:lumMod val="25000"/>
                  </a:schemeClr>
                </a:solidFill>
                <a:latin typeface="+mn-lt"/>
                <a:ea typeface="+mn-ea"/>
                <a:cs typeface="+mn-cs"/>
              </a:defRPr>
            </a:lvl3pPr>
            <a:lvl4pPr marL="1101725" indent="-285750">
              <a:defRPr lang="en-US" sz="1800" kern="1200" dirty="0">
                <a:solidFill>
                  <a:schemeClr val="bg2">
                    <a:lumMod val="25000"/>
                  </a:schemeClr>
                </a:solidFill>
                <a:latin typeface="+mn-lt"/>
                <a:ea typeface="+mn-ea"/>
                <a:cs typeface="+mn-cs"/>
              </a:defRPr>
            </a:lvl4pPr>
            <a:lvl5pPr marL="1360488" indent="-285750">
              <a:defRPr lang="en-GB" sz="1600" kern="1200" dirty="0">
                <a:solidFill>
                  <a:schemeClr val="bg2">
                    <a:lumMod val="25000"/>
                  </a:schemeClr>
                </a:solidFill>
                <a:latin typeface="+mn-lt"/>
                <a:ea typeface="+mn-ea"/>
                <a:cs typeface="+mn-cs"/>
              </a:defRPr>
            </a:lvl5pPr>
          </a:lstStyle>
          <a:p>
            <a:pPr lvl="0"/>
            <a:r>
              <a:rPr lang="en-US"/>
              <a:t>Click to edit Master text styles</a:t>
            </a:r>
          </a:p>
          <a:p>
            <a:pPr marL="509588" lvl="1" indent="-228600"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Lst>
            </a:pPr>
            <a:r>
              <a:rPr lang="en-US"/>
              <a:t>Second level</a:t>
            </a:r>
          </a:p>
          <a:p>
            <a:pPr marL="758825" lvl="2" indent="-228600"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44575" lvl="3" indent="-228600" algn="l" defTabSz="914400" rtl="0" eaLnBrk="1" latinLnBrk="0" hangingPunct="1">
              <a:lnSpc>
                <a:spcPct val="90000"/>
              </a:lnSpc>
              <a:spcBef>
                <a:spcPts val="500"/>
              </a:spcBef>
              <a:buClr>
                <a:schemeClr val="accent1"/>
              </a:buClr>
              <a:buFont typeface="Arial" panose="020B0604020202020204" pitchFamily="34" charset="0"/>
              <a:buChar char="•"/>
            </a:pPr>
            <a:r>
              <a:rPr lang="en-US"/>
              <a:t>Fourth level</a:t>
            </a:r>
          </a:p>
          <a:p>
            <a:pPr marL="1303338" lvl="4" indent="-228600"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4" name="Date Placeholder 3">
            <a:extLst>
              <a:ext uri="{FF2B5EF4-FFF2-40B4-BE49-F238E27FC236}">
                <a16:creationId xmlns:a16="http://schemas.microsoft.com/office/drawing/2014/main" id="{2F8FE626-41EA-4FAF-AF34-30929EFB3743}"/>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5" name="Footer Placeholder 4">
            <a:extLst>
              <a:ext uri="{FF2B5EF4-FFF2-40B4-BE49-F238E27FC236}">
                <a16:creationId xmlns:a16="http://schemas.microsoft.com/office/drawing/2014/main" id="{C8E4CC83-3026-4C20-8DC6-CE9743C7B93D}"/>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28F7B5C0-2BC2-40B7-BBD0-DB895591E269}"/>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23378361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3" name="Picture 12" descr="A picture containing star&#10;&#10;Description automatically generated">
            <a:extLst>
              <a:ext uri="{FF2B5EF4-FFF2-40B4-BE49-F238E27FC236}">
                <a16:creationId xmlns:a16="http://schemas.microsoft.com/office/drawing/2014/main" id="{037978E9-41B8-4BFC-AAE9-82ADAD3B382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592" y="0"/>
            <a:ext cx="12190815" cy="6858000"/>
          </a:xfrm>
          <a:prstGeom prst="rect">
            <a:avLst/>
          </a:prstGeom>
        </p:spPr>
      </p:pic>
      <p:pic>
        <p:nvPicPr>
          <p:cNvPr id="6" name="Graphic 5">
            <a:extLst>
              <a:ext uri="{FF2B5EF4-FFF2-40B4-BE49-F238E27FC236}">
                <a16:creationId xmlns:a16="http://schemas.microsoft.com/office/drawing/2014/main" id="{D064A193-A916-4E31-ABF7-7DCC40C26B08}"/>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50863" y="6000218"/>
            <a:ext cx="1897062" cy="403766"/>
          </a:xfrm>
          <a:prstGeom prst="rect">
            <a:avLst/>
          </a:prstGeom>
        </p:spPr>
      </p:pic>
      <p:sp>
        <p:nvSpPr>
          <p:cNvPr id="7" name="TextBox 6">
            <a:extLst>
              <a:ext uri="{FF2B5EF4-FFF2-40B4-BE49-F238E27FC236}">
                <a16:creationId xmlns:a16="http://schemas.microsoft.com/office/drawing/2014/main" id="{6AFA58F3-381D-451C-BD2D-1FC82657304D}"/>
              </a:ext>
            </a:extLst>
          </p:cNvPr>
          <p:cNvSpPr txBox="1"/>
          <p:nvPr userDrawn="1"/>
        </p:nvSpPr>
        <p:spPr>
          <a:xfrm>
            <a:off x="550863" y="5819774"/>
            <a:ext cx="2401887" cy="123111"/>
          </a:xfrm>
          <a:prstGeom prst="rect">
            <a:avLst/>
          </a:prstGeom>
          <a:noFill/>
        </p:spPr>
        <p:txBody>
          <a:bodyPr wrap="square" lIns="0" tIns="0" rIns="0" bIns="0" rtlCol="0">
            <a:noAutofit/>
          </a:bodyPr>
          <a:lstStyle/>
          <a:p>
            <a:r>
              <a:rPr lang="en-GB" sz="600">
                <a:solidFill>
                  <a:schemeClr val="accent1"/>
                </a:solidFill>
              </a:rPr>
              <a:t>THIS SYMPOSIUM IS ORGANISED AND SPONSORED BY</a:t>
            </a:r>
          </a:p>
        </p:txBody>
      </p:sp>
      <p:sp>
        <p:nvSpPr>
          <p:cNvPr id="8" name="TextBox 7">
            <a:extLst>
              <a:ext uri="{FF2B5EF4-FFF2-40B4-BE49-F238E27FC236}">
                <a16:creationId xmlns:a16="http://schemas.microsoft.com/office/drawing/2014/main" id="{A916ACAF-95CC-4AF6-B8FD-ED43044ECE1A}"/>
              </a:ext>
            </a:extLst>
          </p:cNvPr>
          <p:cNvSpPr txBox="1"/>
          <p:nvPr userDrawn="1"/>
        </p:nvSpPr>
        <p:spPr>
          <a:xfrm>
            <a:off x="9221788" y="349250"/>
            <a:ext cx="2401887" cy="603250"/>
          </a:xfrm>
          <a:prstGeom prst="rect">
            <a:avLst/>
          </a:prstGeom>
          <a:noFill/>
        </p:spPr>
        <p:txBody>
          <a:bodyPr wrap="square" lIns="0" tIns="0" rIns="0" bIns="0" rtlCol="0">
            <a:noAutofit/>
          </a:bodyPr>
          <a:lstStyle/>
          <a:p>
            <a:pPr algn="r"/>
            <a:r>
              <a:rPr lang="en-GB" sz="1200">
                <a:solidFill>
                  <a:schemeClr val="accent1"/>
                </a:solidFill>
              </a:rPr>
              <a:t>A SANOFI VIRTUAL </a:t>
            </a:r>
            <a:br>
              <a:rPr lang="en-GB" sz="1200">
                <a:solidFill>
                  <a:schemeClr val="accent1"/>
                </a:solidFill>
              </a:rPr>
            </a:br>
            <a:r>
              <a:rPr lang="en-GB" sz="1200">
                <a:solidFill>
                  <a:schemeClr val="accent1"/>
                </a:solidFill>
              </a:rPr>
              <a:t>SYMPOSIUM FOR THE ESC CONGRESS 2020</a:t>
            </a:r>
          </a:p>
        </p:txBody>
      </p:sp>
    </p:spTree>
    <p:extLst>
      <p:ext uri="{BB962C8B-B14F-4D97-AF65-F5344CB8AC3E}">
        <p14:creationId xmlns:p14="http://schemas.microsoft.com/office/powerpoint/2010/main" val="374978354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17" name="Picture 16" descr="A close up of a logo&#10;&#10;Description automatically generated">
            <a:extLst>
              <a:ext uri="{FF2B5EF4-FFF2-40B4-BE49-F238E27FC236}">
                <a16:creationId xmlns:a16="http://schemas.microsoft.com/office/drawing/2014/main" id="{B660E61F-7CEF-4C6B-A506-B2BE7192649A}"/>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592" y="0"/>
            <a:ext cx="12190815" cy="6858000"/>
          </a:xfrm>
          <a:prstGeom prst="rect">
            <a:avLst/>
          </a:prstGeom>
        </p:spPr>
      </p:pic>
      <p:pic>
        <p:nvPicPr>
          <p:cNvPr id="9" name="Graphic 8">
            <a:extLst>
              <a:ext uri="{FF2B5EF4-FFF2-40B4-BE49-F238E27FC236}">
                <a16:creationId xmlns:a16="http://schemas.microsoft.com/office/drawing/2014/main" id="{F79CB62A-673D-4AC2-AB38-36C50EFF4C5C}"/>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50863" y="6000218"/>
            <a:ext cx="1897062" cy="403766"/>
          </a:xfrm>
          <a:prstGeom prst="rect">
            <a:avLst/>
          </a:prstGeom>
        </p:spPr>
      </p:pic>
      <p:sp>
        <p:nvSpPr>
          <p:cNvPr id="10" name="TextBox 9">
            <a:extLst>
              <a:ext uri="{FF2B5EF4-FFF2-40B4-BE49-F238E27FC236}">
                <a16:creationId xmlns:a16="http://schemas.microsoft.com/office/drawing/2014/main" id="{0C66EDF3-AE8E-4A12-9AA9-574AA1F26678}"/>
              </a:ext>
            </a:extLst>
          </p:cNvPr>
          <p:cNvSpPr txBox="1"/>
          <p:nvPr userDrawn="1"/>
        </p:nvSpPr>
        <p:spPr>
          <a:xfrm>
            <a:off x="550863" y="5819774"/>
            <a:ext cx="2401887" cy="123111"/>
          </a:xfrm>
          <a:prstGeom prst="rect">
            <a:avLst/>
          </a:prstGeom>
          <a:noFill/>
        </p:spPr>
        <p:txBody>
          <a:bodyPr wrap="square" lIns="0" tIns="0" rIns="0" bIns="0" rtlCol="0">
            <a:noAutofit/>
          </a:bodyPr>
          <a:lstStyle/>
          <a:p>
            <a:r>
              <a:rPr lang="en-GB" sz="600">
                <a:solidFill>
                  <a:schemeClr val="bg1"/>
                </a:solidFill>
              </a:rPr>
              <a:t>THIS SYMPOSIUM IS ORGANISED AND SPONSORED BY</a:t>
            </a:r>
          </a:p>
        </p:txBody>
      </p:sp>
      <p:sp>
        <p:nvSpPr>
          <p:cNvPr id="11" name="TextBox 10">
            <a:extLst>
              <a:ext uri="{FF2B5EF4-FFF2-40B4-BE49-F238E27FC236}">
                <a16:creationId xmlns:a16="http://schemas.microsoft.com/office/drawing/2014/main" id="{ECE477DD-8D2B-4EB5-BB30-8ABC13D8C8B5}"/>
              </a:ext>
            </a:extLst>
          </p:cNvPr>
          <p:cNvSpPr txBox="1"/>
          <p:nvPr userDrawn="1"/>
        </p:nvSpPr>
        <p:spPr>
          <a:xfrm>
            <a:off x="9221788" y="349250"/>
            <a:ext cx="2401887" cy="603250"/>
          </a:xfrm>
          <a:prstGeom prst="rect">
            <a:avLst/>
          </a:prstGeom>
          <a:noFill/>
        </p:spPr>
        <p:txBody>
          <a:bodyPr wrap="square" lIns="0" tIns="0" rIns="0" bIns="0" rtlCol="0">
            <a:noAutofit/>
          </a:bodyPr>
          <a:lstStyle/>
          <a:p>
            <a:pPr algn="r"/>
            <a:r>
              <a:rPr lang="en-GB" sz="1200">
                <a:solidFill>
                  <a:schemeClr val="accent2"/>
                </a:solidFill>
              </a:rPr>
              <a:t>A SANOFI VIRTUAL </a:t>
            </a:r>
            <a:br>
              <a:rPr lang="en-GB" sz="1200">
                <a:solidFill>
                  <a:schemeClr val="accent2"/>
                </a:solidFill>
              </a:rPr>
            </a:br>
            <a:r>
              <a:rPr lang="en-GB" sz="1200">
                <a:solidFill>
                  <a:schemeClr val="accent2"/>
                </a:solidFill>
              </a:rPr>
              <a:t>SYMPOSIUM FOR THE ESC CONGRESS 2020</a:t>
            </a:r>
          </a:p>
        </p:txBody>
      </p:sp>
    </p:spTree>
    <p:extLst>
      <p:ext uri="{BB962C8B-B14F-4D97-AF65-F5344CB8AC3E}">
        <p14:creationId xmlns:p14="http://schemas.microsoft.com/office/powerpoint/2010/main" val="2783768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D04DF14-A7BB-4892-B0E2-21D70E9C2A28}"/>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0" y="6450825"/>
            <a:ext cx="12192000" cy="407175"/>
          </a:xfrm>
          <a:prstGeom prst="rect">
            <a:avLst/>
          </a:prstGeom>
        </p:spPr>
      </p:pic>
      <p:sp>
        <p:nvSpPr>
          <p:cNvPr id="15" name="Oval 14">
            <a:extLst>
              <a:ext uri="{FF2B5EF4-FFF2-40B4-BE49-F238E27FC236}">
                <a16:creationId xmlns:a16="http://schemas.microsoft.com/office/drawing/2014/main" id="{66C63220-32B2-4440-BDF6-E50138C1EB22}"/>
              </a:ext>
            </a:extLst>
          </p:cNvPr>
          <p:cNvSpPr/>
          <p:nvPr userDrawn="1"/>
        </p:nvSpPr>
        <p:spPr>
          <a:xfrm>
            <a:off x="11793535" y="6431898"/>
            <a:ext cx="246066" cy="24606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C3F257C9-1B04-4F09-83CD-54FBDA67C484}"/>
              </a:ext>
            </a:extLst>
          </p:cNvPr>
          <p:cNvSpPr>
            <a:spLocks noGrp="1"/>
          </p:cNvSpPr>
          <p:nvPr>
            <p:ph type="title"/>
          </p:nvPr>
        </p:nvSpPr>
        <p:spPr>
          <a:xfrm>
            <a:off x="556181" y="365125"/>
            <a:ext cx="9892744" cy="643543"/>
          </a:xfrm>
        </p:spPr>
        <p:txBody>
          <a:bodyPr/>
          <a:lstStyle>
            <a:lvl1pPr>
              <a:defRPr>
                <a:solidFill>
                  <a:schemeClr val="accent4"/>
                </a:solidFill>
              </a:defRPr>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CD7EC63-746B-44C8-8D39-0181EC31259C}"/>
              </a:ext>
            </a:extLst>
          </p:cNvPr>
          <p:cNvSpPr>
            <a:spLocks noGrp="1"/>
          </p:cNvSpPr>
          <p:nvPr>
            <p:ph idx="1"/>
          </p:nvPr>
        </p:nvSpPr>
        <p:spPr>
          <a:xfrm>
            <a:off x="556181" y="1423447"/>
            <a:ext cx="11057642" cy="4824953"/>
          </a:xfrm>
        </p:spPr>
        <p:txBody>
          <a:bodyPr/>
          <a:lstStyle>
            <a:lvl1pPr>
              <a:defRPr sz="2400">
                <a:solidFill>
                  <a:schemeClr val="bg2">
                    <a:lumMod val="25000"/>
                  </a:schemeClr>
                </a:solidFill>
              </a:defRPr>
            </a:lvl1pPr>
            <a:lvl2pPr marL="492125" indent="-230188">
              <a:buFont typeface="Trebuchet MS" panose="020B0603020202020204" pitchFamily="34" charset="0"/>
              <a:buChar char="–"/>
              <a:tabLst>
                <a:tab pos="266700" algn="l"/>
                <a:tab pos="525463" algn="l"/>
              </a:tabLst>
              <a:defRPr sz="2200">
                <a:solidFill>
                  <a:schemeClr val="bg2">
                    <a:lumMod val="25000"/>
                  </a:schemeClr>
                </a:solidFill>
              </a:defRPr>
            </a:lvl2pPr>
            <a:lvl3pPr marL="733425" indent="-230188">
              <a:buFont typeface="Wingdings" panose="05000000000000000000" pitchFamily="2" charset="2"/>
              <a:buChar char="§"/>
              <a:defRPr sz="2000">
                <a:solidFill>
                  <a:schemeClr val="bg2">
                    <a:lumMod val="25000"/>
                  </a:schemeClr>
                </a:solidFill>
              </a:defRPr>
            </a:lvl3pPr>
            <a:lvl4pPr marL="1009650" indent="-230188">
              <a:tabLst>
                <a:tab pos="1431925" algn="l"/>
                <a:tab pos="1889125" algn="l"/>
              </a:tabLst>
              <a:defRPr>
                <a:solidFill>
                  <a:schemeClr val="bg2">
                    <a:lumMod val="25000"/>
                  </a:schemeClr>
                </a:solidFill>
              </a:defRPr>
            </a:lvl4pPr>
            <a:lvl5pPr marL="1258888" indent="-230188">
              <a:buFont typeface="Trebuchet MS" panose="020B0603020202020204" pitchFamily="34" charset="0"/>
              <a:buChar char="–"/>
              <a:defRPr sz="1600">
                <a:solidFill>
                  <a:schemeClr val="bg2">
                    <a:lumMod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1" name="Text Placeholder 10">
            <a:extLst>
              <a:ext uri="{FF2B5EF4-FFF2-40B4-BE49-F238E27FC236}">
                <a16:creationId xmlns:a16="http://schemas.microsoft.com/office/drawing/2014/main" id="{20A0EC0D-37F2-4895-A61A-EF935894C42F}"/>
              </a:ext>
            </a:extLst>
          </p:cNvPr>
          <p:cNvSpPr>
            <a:spLocks noGrp="1"/>
          </p:cNvSpPr>
          <p:nvPr>
            <p:ph type="body" sz="quarter" idx="10"/>
          </p:nvPr>
        </p:nvSpPr>
        <p:spPr>
          <a:xfrm>
            <a:off x="550863" y="6346825"/>
            <a:ext cx="7326312" cy="314325"/>
          </a:xfrm>
        </p:spPr>
        <p:txBody>
          <a:bodyPr anchor="b">
            <a:noAutofit/>
          </a:bodyPr>
          <a:lstStyle>
            <a:lvl1pPr marL="0" indent="0" algn="l">
              <a:spcBef>
                <a:spcPts val="0"/>
              </a:spcBef>
              <a:buNone/>
              <a:defRPr sz="900"/>
            </a:lvl1pPr>
          </a:lstStyle>
          <a:p>
            <a:pPr lvl="0"/>
            <a:r>
              <a:rPr lang="en-US"/>
              <a:t>Click to edit Master text styles</a:t>
            </a:r>
          </a:p>
        </p:txBody>
      </p:sp>
      <p:sp>
        <p:nvSpPr>
          <p:cNvPr id="14" name="TextBox 13">
            <a:extLst>
              <a:ext uri="{FF2B5EF4-FFF2-40B4-BE49-F238E27FC236}">
                <a16:creationId xmlns:a16="http://schemas.microsoft.com/office/drawing/2014/main" id="{4F317857-AE7D-4578-8AA6-BD781DA82034}"/>
              </a:ext>
            </a:extLst>
          </p:cNvPr>
          <p:cNvSpPr txBox="1"/>
          <p:nvPr userDrawn="1"/>
        </p:nvSpPr>
        <p:spPr>
          <a:xfrm>
            <a:off x="11641137" y="6440305"/>
            <a:ext cx="550863" cy="229252"/>
          </a:xfrm>
          <a:prstGeom prst="rect">
            <a:avLst/>
          </a:prstGeom>
          <a:noFill/>
        </p:spPr>
        <p:txBody>
          <a:bodyPr wrap="square" lIns="0" tIns="0" rIns="0" bIns="0" rtlCol="0" anchor="ctr">
            <a:noAutofit/>
          </a:bodyPr>
          <a:lstStyle/>
          <a:p>
            <a:pPr algn="ctr"/>
            <a:fld id="{502E19CD-1332-4DB8-B4F3-98DC9A980740}" type="slidenum">
              <a:rPr lang="en-GB" sz="800" smtClean="0">
                <a:solidFill>
                  <a:schemeClr val="bg1"/>
                </a:solidFill>
              </a:rPr>
              <a:pPr algn="ctr"/>
              <a:t>‹#›</a:t>
            </a:fld>
            <a:endParaRPr lang="en-GB" sz="900">
              <a:solidFill>
                <a:schemeClr val="bg1"/>
              </a:solidFill>
            </a:endParaRPr>
          </a:p>
        </p:txBody>
      </p:sp>
    </p:spTree>
    <p:extLst>
      <p:ext uri="{BB962C8B-B14F-4D97-AF65-F5344CB8AC3E}">
        <p14:creationId xmlns:p14="http://schemas.microsoft.com/office/powerpoint/2010/main" val="1421074866"/>
      </p:ext>
    </p:extLst>
  </p:cSld>
  <p:clrMapOvr>
    <a:masterClrMapping/>
  </p:clrMapOvr>
  <p:hf sldNum="0" hdr="0" dt="0"/>
  <p:extLst>
    <p:ext uri="{DCECCB84-F9BA-43D5-87BE-67443E8EF086}">
      <p15:sldGuideLst xmlns:p15="http://schemas.microsoft.com/office/powerpoint/2012/main">
        <p15:guide id="1" pos="4962">
          <p15:clr>
            <a:srgbClr val="FBAE40"/>
          </p15:clr>
        </p15:guide>
        <p15:guide id="2" pos="5070">
          <p15:clr>
            <a:srgbClr val="FBAE40"/>
          </p15:clr>
        </p15:guide>
        <p15:guide id="3" pos="2604">
          <p15:clr>
            <a:srgbClr val="FBAE40"/>
          </p15:clr>
        </p15:guide>
        <p15:guide id="4" pos="2706">
          <p15:clr>
            <a:srgbClr val="FBAE40"/>
          </p15:clr>
        </p15:guide>
        <p15:guide id="5" orient="horz" pos="4292">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descr="A close up of a logo&#10;&#10;Description automatically generated">
            <a:extLst>
              <a:ext uri="{FF2B5EF4-FFF2-40B4-BE49-F238E27FC236}">
                <a16:creationId xmlns:a16="http://schemas.microsoft.com/office/drawing/2014/main" id="{B4304FC9-E152-4624-9681-6D60F6463142}"/>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197848" y="3962400"/>
            <a:ext cx="12500584" cy="2159000"/>
          </a:xfrm>
          <a:prstGeom prst="rect">
            <a:avLst/>
          </a:prstGeom>
        </p:spPr>
      </p:pic>
      <p:sp>
        <p:nvSpPr>
          <p:cNvPr id="2" name="Title 1">
            <a:extLst>
              <a:ext uri="{FF2B5EF4-FFF2-40B4-BE49-F238E27FC236}">
                <a16:creationId xmlns:a16="http://schemas.microsoft.com/office/drawing/2014/main" id="{5FE110CE-DD12-4DAE-A2B3-B9D2ABDA848C}"/>
              </a:ext>
            </a:extLst>
          </p:cNvPr>
          <p:cNvSpPr>
            <a:spLocks noGrp="1"/>
          </p:cNvSpPr>
          <p:nvPr>
            <p:ph type="title"/>
          </p:nvPr>
        </p:nvSpPr>
        <p:spPr>
          <a:xfrm>
            <a:off x="550863" y="1406803"/>
            <a:ext cx="10796587" cy="1617662"/>
          </a:xfrm>
        </p:spPr>
        <p:txBody>
          <a:bodyPr anchor="b"/>
          <a:lstStyle>
            <a:lvl1pPr>
              <a:defRPr sz="4000">
                <a:solidFill>
                  <a:schemeClr val="accent4"/>
                </a:solidFill>
              </a:defRPr>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DAFCF25-8FCB-4573-84EE-CF5FEDABE116}"/>
              </a:ext>
            </a:extLst>
          </p:cNvPr>
          <p:cNvSpPr>
            <a:spLocks noGrp="1"/>
          </p:cNvSpPr>
          <p:nvPr>
            <p:ph type="body" idx="1" hasCustomPrompt="1"/>
          </p:nvPr>
        </p:nvSpPr>
        <p:spPr>
          <a:xfrm>
            <a:off x="550863" y="3227665"/>
            <a:ext cx="10796587" cy="444502"/>
          </a:xfrm>
        </p:spPr>
        <p:txBody>
          <a:bodyPr>
            <a:normAutofit/>
          </a:bodyPr>
          <a:lstStyle>
            <a:lvl1pPr marL="0" indent="0">
              <a:buNone/>
              <a:defRPr sz="2800">
                <a:solidFill>
                  <a:schemeClr val="bg2">
                    <a:lumMod val="1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9" name="Oval 8">
            <a:extLst>
              <a:ext uri="{FF2B5EF4-FFF2-40B4-BE49-F238E27FC236}">
                <a16:creationId xmlns:a16="http://schemas.microsoft.com/office/drawing/2014/main" id="{C34AE653-610E-4CF7-BE44-F71DAC2BCD62}"/>
              </a:ext>
            </a:extLst>
          </p:cNvPr>
          <p:cNvSpPr/>
          <p:nvPr userDrawn="1"/>
        </p:nvSpPr>
        <p:spPr>
          <a:xfrm>
            <a:off x="11793535" y="6431898"/>
            <a:ext cx="246066" cy="24606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8EB8B84A-2233-452F-BA9C-3E0CCC6CAC0C}"/>
              </a:ext>
            </a:extLst>
          </p:cNvPr>
          <p:cNvSpPr txBox="1"/>
          <p:nvPr userDrawn="1"/>
        </p:nvSpPr>
        <p:spPr>
          <a:xfrm>
            <a:off x="11641137" y="6440305"/>
            <a:ext cx="550863" cy="229252"/>
          </a:xfrm>
          <a:prstGeom prst="rect">
            <a:avLst/>
          </a:prstGeom>
          <a:noFill/>
        </p:spPr>
        <p:txBody>
          <a:bodyPr wrap="square" lIns="0" tIns="0" rIns="0" bIns="0" rtlCol="0" anchor="ctr">
            <a:noAutofit/>
          </a:bodyPr>
          <a:lstStyle/>
          <a:p>
            <a:pPr algn="ctr"/>
            <a:fld id="{502E19CD-1332-4DB8-B4F3-98DC9A980740}" type="slidenum">
              <a:rPr lang="en-GB" sz="800" smtClean="0">
                <a:solidFill>
                  <a:schemeClr val="bg1"/>
                </a:solidFill>
              </a:rPr>
              <a:pPr algn="ctr"/>
              <a:t>‹#›</a:t>
            </a:fld>
            <a:endParaRPr lang="en-GB" sz="900">
              <a:solidFill>
                <a:schemeClr val="bg1"/>
              </a:solidFill>
            </a:endParaRPr>
          </a:p>
        </p:txBody>
      </p:sp>
    </p:spTree>
    <p:extLst>
      <p:ext uri="{BB962C8B-B14F-4D97-AF65-F5344CB8AC3E}">
        <p14:creationId xmlns:p14="http://schemas.microsoft.com/office/powerpoint/2010/main" val="103694296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E0F108-D6AA-4F4A-9F81-F445830596F1}"/>
              </a:ext>
            </a:extLst>
          </p:cNvPr>
          <p:cNvSpPr>
            <a:spLocks noGrp="1"/>
          </p:cNvSpPr>
          <p:nvPr>
            <p:ph type="title"/>
          </p:nvPr>
        </p:nvSpPr>
        <p:spPr/>
        <p:txBody>
          <a:bodyPr/>
          <a:lstStyle>
            <a:lvl1pPr>
              <a:defRPr>
                <a:solidFill>
                  <a:schemeClr val="accent4"/>
                </a:solidFill>
              </a:defRPr>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ADFC3770-70C2-4213-B819-24CD391B7E8C}"/>
              </a:ext>
            </a:extLst>
          </p:cNvPr>
          <p:cNvSpPr>
            <a:spLocks noGrp="1"/>
          </p:cNvSpPr>
          <p:nvPr>
            <p:ph sz="half" idx="1"/>
          </p:nvPr>
        </p:nvSpPr>
        <p:spPr>
          <a:xfrm>
            <a:off x="838200" y="1825625"/>
            <a:ext cx="5181600" cy="4351338"/>
          </a:xfrm>
        </p:spPr>
        <p:txBody>
          <a:bodyPr>
            <a:normAutofit/>
          </a:bodyPr>
          <a:lstStyle>
            <a:lvl1pPr marL="228600" indent="-228600" algn="l" defTabSz="914400" rtl="0" eaLnBrk="1" latinLnBrk="0" hangingPunct="1">
              <a:lnSpc>
                <a:spcPct val="90000"/>
              </a:lnSpc>
              <a:buClr>
                <a:schemeClr val="accent1"/>
              </a:buClr>
              <a:defRPr lang="en-US" sz="2400" kern="1200" dirty="0" smtClean="0">
                <a:solidFill>
                  <a:schemeClr val="bg2">
                    <a:lumMod val="25000"/>
                  </a:schemeClr>
                </a:solidFill>
                <a:latin typeface="+mn-lt"/>
                <a:ea typeface="+mn-ea"/>
                <a:cs typeface="+mn-cs"/>
              </a:defRPr>
            </a:lvl1pPr>
            <a:lvl2pPr marL="604837" indent="-342900" algn="l" defTabSz="914400" rtl="0" eaLnBrk="1" latinLnBrk="0" hangingPunct="1">
              <a:lnSpc>
                <a:spcPct val="90000"/>
              </a:lnSpc>
              <a:buClr>
                <a:schemeClr val="accent1"/>
              </a:buClr>
              <a:defRPr lang="en-US" sz="2200" kern="1200" dirty="0" smtClean="0">
                <a:solidFill>
                  <a:schemeClr val="bg2">
                    <a:lumMod val="25000"/>
                  </a:schemeClr>
                </a:solidFill>
                <a:latin typeface="+mn-lt"/>
                <a:ea typeface="+mn-ea"/>
                <a:cs typeface="+mn-cs"/>
              </a:defRPr>
            </a:lvl2pPr>
            <a:lvl3pPr marL="846137" indent="-342900" algn="l" defTabSz="914400" rtl="0" eaLnBrk="1" latinLnBrk="0" hangingPunct="1">
              <a:lnSpc>
                <a:spcPct val="90000"/>
              </a:lnSpc>
              <a:buClr>
                <a:schemeClr val="accent1"/>
              </a:buClr>
              <a:defRPr lang="en-US" sz="2000" kern="1200" dirty="0" smtClean="0">
                <a:solidFill>
                  <a:schemeClr val="bg2">
                    <a:lumMod val="25000"/>
                  </a:schemeClr>
                </a:solidFill>
                <a:latin typeface="+mn-lt"/>
                <a:ea typeface="+mn-ea"/>
                <a:cs typeface="+mn-cs"/>
              </a:defRPr>
            </a:lvl3pPr>
            <a:lvl4pPr marL="1065212" indent="-285750" algn="l" defTabSz="914400" rtl="0" eaLnBrk="1" latinLnBrk="0" hangingPunct="1">
              <a:lnSpc>
                <a:spcPct val="90000"/>
              </a:lnSpc>
              <a:buClr>
                <a:schemeClr val="accent1"/>
              </a:buClr>
              <a:defRPr lang="en-US" sz="1800" kern="1200" dirty="0" smtClean="0">
                <a:solidFill>
                  <a:schemeClr val="bg2">
                    <a:lumMod val="25000"/>
                  </a:schemeClr>
                </a:solidFill>
                <a:latin typeface="+mn-lt"/>
                <a:ea typeface="+mn-ea"/>
                <a:cs typeface="+mn-cs"/>
              </a:defRPr>
            </a:lvl4pPr>
            <a:lvl5pPr marL="1314450" indent="-285750" algn="l" defTabSz="914400" rtl="0" eaLnBrk="1" latinLnBrk="0" hangingPunct="1">
              <a:lnSpc>
                <a:spcPct val="90000"/>
              </a:lnSpc>
              <a:buClr>
                <a:schemeClr val="accent1"/>
              </a:buClr>
              <a:defRPr lang="en-GB" sz="1600" kern="1200" dirty="0">
                <a:solidFill>
                  <a:schemeClr val="bg2">
                    <a:lumMod val="25000"/>
                  </a:schemeClr>
                </a:solidFill>
                <a:latin typeface="+mn-lt"/>
                <a:ea typeface="+mn-ea"/>
                <a:cs typeface="+mn-cs"/>
              </a:defRPr>
            </a:lvl5pPr>
          </a:lstStyle>
          <a:p>
            <a:pPr marL="228600" lvl="0" indent="-228600" algn="l" defTabSz="914400" rtl="0" eaLnBrk="1" latinLnBrk="0" hangingPunct="1">
              <a:lnSpc>
                <a:spcPct val="90000"/>
              </a:lnSpc>
              <a:spcBef>
                <a:spcPts val="1000"/>
              </a:spcBef>
              <a:buClr>
                <a:schemeClr val="accent1"/>
              </a:buClr>
              <a:buFont typeface="Arial" panose="020B0604020202020204" pitchFamily="34" charset="0"/>
              <a:buChar char="•"/>
            </a:pPr>
            <a:r>
              <a:rPr lang="en-US"/>
              <a:t>Click to edit Master text styles</a:t>
            </a:r>
          </a:p>
          <a:p>
            <a:pPr marL="492125" lvl="1" indent="-230188"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 pos="525463" algn="l"/>
              </a:tabLst>
            </a:pPr>
            <a:r>
              <a:rPr lang="en-US"/>
              <a:t>Second level</a:t>
            </a:r>
          </a:p>
          <a:p>
            <a:pPr marL="733425" lvl="2" indent="-230188"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09650" lvl="3" indent="-230188" algn="l" defTabSz="914400" rtl="0" eaLnBrk="1" latinLnBrk="0" hangingPunct="1">
              <a:lnSpc>
                <a:spcPct val="90000"/>
              </a:lnSpc>
              <a:spcBef>
                <a:spcPts val="500"/>
              </a:spcBef>
              <a:buClr>
                <a:schemeClr val="accent1"/>
              </a:buClr>
              <a:buFont typeface="Arial" panose="020B0604020202020204" pitchFamily="34" charset="0"/>
              <a:buChar char="•"/>
              <a:tabLst>
                <a:tab pos="1431925" algn="l"/>
                <a:tab pos="1889125" algn="l"/>
              </a:tabLst>
            </a:pPr>
            <a:r>
              <a:rPr lang="en-US"/>
              <a:t>Fourth level</a:t>
            </a:r>
          </a:p>
          <a:p>
            <a:pPr marL="1258888" lvl="4" indent="-230188"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4" name="Content Placeholder 3">
            <a:extLst>
              <a:ext uri="{FF2B5EF4-FFF2-40B4-BE49-F238E27FC236}">
                <a16:creationId xmlns:a16="http://schemas.microsoft.com/office/drawing/2014/main" id="{4FBABA10-ED7D-4BE5-89B4-B8DF30B83668}"/>
              </a:ext>
            </a:extLst>
          </p:cNvPr>
          <p:cNvSpPr>
            <a:spLocks noGrp="1"/>
          </p:cNvSpPr>
          <p:nvPr>
            <p:ph sz="half" idx="2"/>
          </p:nvPr>
        </p:nvSpPr>
        <p:spPr>
          <a:xfrm>
            <a:off x="6172200" y="1825625"/>
            <a:ext cx="5181600" cy="4351338"/>
          </a:xfrm>
        </p:spPr>
        <p:txBody>
          <a:bodyPr/>
          <a:lstStyle>
            <a:lvl1pPr marL="228600" indent="-228600">
              <a:defRPr lang="en-US" sz="2400" kern="1200" dirty="0">
                <a:solidFill>
                  <a:schemeClr val="bg2">
                    <a:lumMod val="25000"/>
                  </a:schemeClr>
                </a:solidFill>
                <a:latin typeface="+mn-lt"/>
                <a:ea typeface="+mn-ea"/>
                <a:cs typeface="+mn-cs"/>
              </a:defRPr>
            </a:lvl1pPr>
            <a:lvl2pPr marL="604837" indent="-342900">
              <a:defRPr lang="en-US" sz="2200" kern="1200" dirty="0">
                <a:solidFill>
                  <a:schemeClr val="bg2">
                    <a:lumMod val="25000"/>
                  </a:schemeClr>
                </a:solidFill>
                <a:latin typeface="+mn-lt"/>
                <a:ea typeface="+mn-ea"/>
                <a:cs typeface="+mn-cs"/>
              </a:defRPr>
            </a:lvl2pPr>
            <a:lvl3pPr marL="846137" indent="-342900">
              <a:defRPr lang="en-US" sz="2000" kern="1200" dirty="0">
                <a:solidFill>
                  <a:schemeClr val="bg2">
                    <a:lumMod val="25000"/>
                  </a:schemeClr>
                </a:solidFill>
                <a:latin typeface="+mn-lt"/>
                <a:ea typeface="+mn-ea"/>
                <a:cs typeface="+mn-cs"/>
              </a:defRPr>
            </a:lvl3pPr>
            <a:lvl4pPr marL="1065212" indent="-285750">
              <a:defRPr lang="en-US" sz="1800" kern="1200" dirty="0">
                <a:solidFill>
                  <a:schemeClr val="bg2">
                    <a:lumMod val="25000"/>
                  </a:schemeClr>
                </a:solidFill>
                <a:latin typeface="+mn-lt"/>
                <a:ea typeface="+mn-ea"/>
                <a:cs typeface="+mn-cs"/>
              </a:defRPr>
            </a:lvl4pPr>
            <a:lvl5pPr marL="1314450" indent="-285750">
              <a:defRPr lang="en-GB" sz="1600" kern="1200" dirty="0">
                <a:solidFill>
                  <a:schemeClr val="bg2">
                    <a:lumMod val="25000"/>
                  </a:schemeClr>
                </a:solidFill>
                <a:latin typeface="+mn-lt"/>
                <a:ea typeface="+mn-ea"/>
                <a:cs typeface="+mn-cs"/>
              </a:defRPr>
            </a:lvl5pPr>
          </a:lstStyle>
          <a:p>
            <a:pPr marL="228600" lvl="0" indent="-228600" algn="l" defTabSz="914400" rtl="0" eaLnBrk="1" latinLnBrk="0" hangingPunct="1">
              <a:lnSpc>
                <a:spcPct val="90000"/>
              </a:lnSpc>
              <a:spcBef>
                <a:spcPts val="1000"/>
              </a:spcBef>
              <a:buClr>
                <a:schemeClr val="accent1"/>
              </a:buClr>
              <a:buFont typeface="Arial" panose="020B0604020202020204" pitchFamily="34" charset="0"/>
              <a:buChar char="•"/>
            </a:pPr>
            <a:r>
              <a:rPr lang="en-US"/>
              <a:t>Click to edit Master text styles</a:t>
            </a:r>
          </a:p>
          <a:p>
            <a:pPr marL="492125" lvl="1" indent="-230188"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 pos="525463" algn="l"/>
              </a:tabLst>
            </a:pPr>
            <a:r>
              <a:rPr lang="en-US"/>
              <a:t>Second level</a:t>
            </a:r>
          </a:p>
          <a:p>
            <a:pPr marL="733425" lvl="2" indent="-230188"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09650" lvl="3" indent="-230188" algn="l" defTabSz="914400" rtl="0" eaLnBrk="1" latinLnBrk="0" hangingPunct="1">
              <a:lnSpc>
                <a:spcPct val="90000"/>
              </a:lnSpc>
              <a:spcBef>
                <a:spcPts val="500"/>
              </a:spcBef>
              <a:buClr>
                <a:schemeClr val="accent1"/>
              </a:buClr>
              <a:buFont typeface="Arial" panose="020B0604020202020204" pitchFamily="34" charset="0"/>
              <a:buChar char="•"/>
              <a:tabLst>
                <a:tab pos="1431925" algn="l"/>
                <a:tab pos="1889125" algn="l"/>
              </a:tabLst>
            </a:pPr>
            <a:r>
              <a:rPr lang="en-US"/>
              <a:t>Fourth level</a:t>
            </a:r>
          </a:p>
          <a:p>
            <a:pPr marL="1258888" lvl="4" indent="-230188"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5" name="Date Placeholder 4">
            <a:extLst>
              <a:ext uri="{FF2B5EF4-FFF2-40B4-BE49-F238E27FC236}">
                <a16:creationId xmlns:a16="http://schemas.microsoft.com/office/drawing/2014/main" id="{F7FDCBFA-4763-482C-9265-69F6D433B497}"/>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6" name="Footer Placeholder 5">
            <a:extLst>
              <a:ext uri="{FF2B5EF4-FFF2-40B4-BE49-F238E27FC236}">
                <a16:creationId xmlns:a16="http://schemas.microsoft.com/office/drawing/2014/main" id="{1B19F25E-2321-4B88-BF5E-B750FDC2BE6B}"/>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B5CE906B-AB52-4D3A-98E8-CAFC5663D791}"/>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84165015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3AD521-620E-4C5B-8B08-B150E8085847}"/>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A4CF811-9B1D-46AD-B2F7-05892998C63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C62F992-40CD-4263-A2B4-43F750E7FE47}"/>
              </a:ext>
            </a:extLst>
          </p:cNvPr>
          <p:cNvSpPr>
            <a:spLocks noGrp="1"/>
          </p:cNvSpPr>
          <p:nvPr>
            <p:ph sz="half" idx="2"/>
          </p:nvPr>
        </p:nvSpPr>
        <p:spPr>
          <a:xfrm>
            <a:off x="839788" y="2505075"/>
            <a:ext cx="5157787" cy="3684588"/>
          </a:xfrm>
        </p:spPr>
        <p:txBody>
          <a:bodyPr/>
          <a:lstStyle>
            <a:lvl1pPr marL="228600" indent="-228600">
              <a:defRPr lang="en-US" sz="2400" kern="1200" dirty="0">
                <a:solidFill>
                  <a:schemeClr val="bg2">
                    <a:lumMod val="25000"/>
                  </a:schemeClr>
                </a:solidFill>
                <a:latin typeface="+mn-lt"/>
                <a:ea typeface="+mn-ea"/>
                <a:cs typeface="+mn-cs"/>
              </a:defRPr>
            </a:lvl1pPr>
            <a:lvl2pPr marL="604837" indent="-342900">
              <a:defRPr lang="en-US" sz="2200" kern="1200" dirty="0">
                <a:solidFill>
                  <a:schemeClr val="bg2">
                    <a:lumMod val="25000"/>
                  </a:schemeClr>
                </a:solidFill>
                <a:latin typeface="+mn-lt"/>
                <a:ea typeface="+mn-ea"/>
                <a:cs typeface="+mn-cs"/>
              </a:defRPr>
            </a:lvl2pPr>
            <a:lvl3pPr marL="846137" indent="-342900">
              <a:defRPr lang="en-US" sz="2000" kern="1200" dirty="0">
                <a:solidFill>
                  <a:schemeClr val="bg2">
                    <a:lumMod val="25000"/>
                  </a:schemeClr>
                </a:solidFill>
                <a:latin typeface="+mn-lt"/>
                <a:ea typeface="+mn-ea"/>
                <a:cs typeface="+mn-cs"/>
              </a:defRPr>
            </a:lvl3pPr>
            <a:lvl4pPr marL="1065212" indent="-285750">
              <a:defRPr lang="en-US" sz="1800" kern="1200" dirty="0">
                <a:solidFill>
                  <a:schemeClr val="bg2">
                    <a:lumMod val="25000"/>
                  </a:schemeClr>
                </a:solidFill>
                <a:latin typeface="+mn-lt"/>
                <a:ea typeface="+mn-ea"/>
                <a:cs typeface="+mn-cs"/>
              </a:defRPr>
            </a:lvl4pPr>
            <a:lvl5pPr marL="1314450" indent="-285750">
              <a:defRPr lang="en-GB" sz="1600" kern="1200" dirty="0">
                <a:solidFill>
                  <a:schemeClr val="bg2">
                    <a:lumMod val="25000"/>
                  </a:schemeClr>
                </a:solidFill>
                <a:latin typeface="+mn-lt"/>
                <a:ea typeface="+mn-ea"/>
                <a:cs typeface="+mn-cs"/>
              </a:defRPr>
            </a:lvl5pPr>
          </a:lstStyle>
          <a:p>
            <a:pPr marL="228600" lvl="0" indent="-228600" algn="l" defTabSz="914400" rtl="0" eaLnBrk="1" latinLnBrk="0" hangingPunct="1">
              <a:lnSpc>
                <a:spcPct val="90000"/>
              </a:lnSpc>
              <a:spcBef>
                <a:spcPts val="1000"/>
              </a:spcBef>
              <a:buClr>
                <a:schemeClr val="accent1"/>
              </a:buClr>
              <a:buFont typeface="Arial" panose="020B0604020202020204" pitchFamily="34" charset="0"/>
              <a:buChar char="•"/>
            </a:pPr>
            <a:r>
              <a:rPr lang="en-US"/>
              <a:t>Click to edit Master text styles</a:t>
            </a:r>
          </a:p>
          <a:p>
            <a:pPr marL="492125" lvl="1" indent="-230188"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 pos="525463" algn="l"/>
              </a:tabLst>
            </a:pPr>
            <a:r>
              <a:rPr lang="en-US"/>
              <a:t>Second level</a:t>
            </a:r>
          </a:p>
          <a:p>
            <a:pPr marL="733425" lvl="2" indent="-230188"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09650" lvl="3" indent="-230188" algn="l" defTabSz="914400" rtl="0" eaLnBrk="1" latinLnBrk="0" hangingPunct="1">
              <a:lnSpc>
                <a:spcPct val="90000"/>
              </a:lnSpc>
              <a:spcBef>
                <a:spcPts val="500"/>
              </a:spcBef>
              <a:buClr>
                <a:schemeClr val="accent1"/>
              </a:buClr>
              <a:buFont typeface="Arial" panose="020B0604020202020204" pitchFamily="34" charset="0"/>
              <a:buChar char="•"/>
              <a:tabLst>
                <a:tab pos="1431925" algn="l"/>
                <a:tab pos="1889125" algn="l"/>
              </a:tabLst>
            </a:pPr>
            <a:r>
              <a:rPr lang="en-US"/>
              <a:t>Fourth level</a:t>
            </a:r>
          </a:p>
          <a:p>
            <a:pPr marL="1258888" lvl="4" indent="-230188"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5" name="Text Placeholder 4">
            <a:extLst>
              <a:ext uri="{FF2B5EF4-FFF2-40B4-BE49-F238E27FC236}">
                <a16:creationId xmlns:a16="http://schemas.microsoft.com/office/drawing/2014/main" id="{D68AEE3F-46F3-4A89-B754-98AF50A38B9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9699C1F-8857-4790-B24C-3B151380332A}"/>
              </a:ext>
            </a:extLst>
          </p:cNvPr>
          <p:cNvSpPr>
            <a:spLocks noGrp="1"/>
          </p:cNvSpPr>
          <p:nvPr>
            <p:ph sz="quarter" idx="4"/>
          </p:nvPr>
        </p:nvSpPr>
        <p:spPr>
          <a:xfrm>
            <a:off x="6172200" y="2505075"/>
            <a:ext cx="5183188" cy="3684588"/>
          </a:xfrm>
        </p:spPr>
        <p:txBody>
          <a:bodyPr/>
          <a:lstStyle>
            <a:lvl2pPr marL="604837" indent="-342900">
              <a:defRPr lang="en-US" sz="2200" kern="1200" dirty="0">
                <a:solidFill>
                  <a:schemeClr val="bg2">
                    <a:lumMod val="25000"/>
                  </a:schemeClr>
                </a:solidFill>
                <a:latin typeface="+mn-lt"/>
                <a:ea typeface="+mn-ea"/>
                <a:cs typeface="+mn-cs"/>
              </a:defRPr>
            </a:lvl2pPr>
            <a:lvl3pPr marL="846137" indent="-342900">
              <a:defRPr lang="en-US" sz="2000" kern="1200" dirty="0">
                <a:solidFill>
                  <a:schemeClr val="bg2">
                    <a:lumMod val="25000"/>
                  </a:schemeClr>
                </a:solidFill>
                <a:latin typeface="+mn-lt"/>
                <a:ea typeface="+mn-ea"/>
                <a:cs typeface="+mn-cs"/>
              </a:defRPr>
            </a:lvl3pPr>
            <a:lvl4pPr marL="1065212" indent="-285750">
              <a:defRPr lang="en-US" sz="1800" kern="1200" dirty="0">
                <a:solidFill>
                  <a:schemeClr val="bg2">
                    <a:lumMod val="25000"/>
                  </a:schemeClr>
                </a:solidFill>
                <a:latin typeface="+mn-lt"/>
                <a:ea typeface="+mn-ea"/>
                <a:cs typeface="+mn-cs"/>
              </a:defRPr>
            </a:lvl4pPr>
            <a:lvl5pPr marL="1314450" indent="-285750">
              <a:defRPr lang="en-GB" sz="1600" kern="1200" dirty="0">
                <a:solidFill>
                  <a:schemeClr val="bg2">
                    <a:lumMod val="25000"/>
                  </a:schemeClr>
                </a:solidFill>
                <a:latin typeface="+mn-lt"/>
                <a:ea typeface="+mn-ea"/>
                <a:cs typeface="+mn-cs"/>
              </a:defRPr>
            </a:lvl5pPr>
          </a:lstStyle>
          <a:p>
            <a:pPr lvl="0"/>
            <a:r>
              <a:rPr lang="en-US"/>
              <a:t>Click to edit Master text styles</a:t>
            </a:r>
          </a:p>
          <a:p>
            <a:pPr marL="492125" lvl="1" indent="-230188"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 pos="525463" algn="l"/>
              </a:tabLst>
            </a:pPr>
            <a:r>
              <a:rPr lang="en-US"/>
              <a:t>Second level</a:t>
            </a:r>
          </a:p>
          <a:p>
            <a:pPr marL="733425" lvl="2" indent="-230188"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09650" lvl="3" indent="-230188" algn="l" defTabSz="914400" rtl="0" eaLnBrk="1" latinLnBrk="0" hangingPunct="1">
              <a:lnSpc>
                <a:spcPct val="90000"/>
              </a:lnSpc>
              <a:spcBef>
                <a:spcPts val="500"/>
              </a:spcBef>
              <a:buClr>
                <a:schemeClr val="accent1"/>
              </a:buClr>
              <a:buFont typeface="Arial" panose="020B0604020202020204" pitchFamily="34" charset="0"/>
              <a:buChar char="•"/>
              <a:tabLst>
                <a:tab pos="1431925" algn="l"/>
                <a:tab pos="1889125" algn="l"/>
              </a:tabLst>
            </a:pPr>
            <a:r>
              <a:rPr lang="en-US"/>
              <a:t>Fourth level</a:t>
            </a:r>
          </a:p>
          <a:p>
            <a:pPr marL="1258888" lvl="4" indent="-230188"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7" name="Date Placeholder 6">
            <a:extLst>
              <a:ext uri="{FF2B5EF4-FFF2-40B4-BE49-F238E27FC236}">
                <a16:creationId xmlns:a16="http://schemas.microsoft.com/office/drawing/2014/main" id="{3A22E821-0CC7-4C5C-8208-B55EEC85BE1B}"/>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8" name="Footer Placeholder 7">
            <a:extLst>
              <a:ext uri="{FF2B5EF4-FFF2-40B4-BE49-F238E27FC236}">
                <a16:creationId xmlns:a16="http://schemas.microsoft.com/office/drawing/2014/main" id="{D8F76C5D-342C-4AF3-9AFC-8A84A25D32D7}"/>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9" name="Slide Number Placeholder 8">
            <a:extLst>
              <a:ext uri="{FF2B5EF4-FFF2-40B4-BE49-F238E27FC236}">
                <a16:creationId xmlns:a16="http://schemas.microsoft.com/office/drawing/2014/main" id="{5B441517-B552-4FE6-ADED-063BC03F65F4}"/>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31611957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17" name="Picture 16" descr="A close up of a logo&#10;&#10;Description automatically generated">
            <a:extLst>
              <a:ext uri="{FF2B5EF4-FFF2-40B4-BE49-F238E27FC236}">
                <a16:creationId xmlns:a16="http://schemas.microsoft.com/office/drawing/2014/main" id="{B660E61F-7CEF-4C6B-A506-B2BE7192649A}"/>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592" y="0"/>
            <a:ext cx="12190815" cy="6858000"/>
          </a:xfrm>
          <a:prstGeom prst="rect">
            <a:avLst/>
          </a:prstGeom>
        </p:spPr>
      </p:pic>
      <p:pic>
        <p:nvPicPr>
          <p:cNvPr id="9" name="Graphic 8">
            <a:extLst>
              <a:ext uri="{FF2B5EF4-FFF2-40B4-BE49-F238E27FC236}">
                <a16:creationId xmlns:a16="http://schemas.microsoft.com/office/drawing/2014/main" id="{F79CB62A-673D-4AC2-AB38-36C50EFF4C5C}"/>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50863" y="6000218"/>
            <a:ext cx="1897062" cy="403766"/>
          </a:xfrm>
          <a:prstGeom prst="rect">
            <a:avLst/>
          </a:prstGeom>
        </p:spPr>
      </p:pic>
      <p:sp>
        <p:nvSpPr>
          <p:cNvPr id="10" name="TextBox 9">
            <a:extLst>
              <a:ext uri="{FF2B5EF4-FFF2-40B4-BE49-F238E27FC236}">
                <a16:creationId xmlns:a16="http://schemas.microsoft.com/office/drawing/2014/main" id="{0C66EDF3-AE8E-4A12-9AA9-574AA1F26678}"/>
              </a:ext>
            </a:extLst>
          </p:cNvPr>
          <p:cNvSpPr txBox="1"/>
          <p:nvPr userDrawn="1"/>
        </p:nvSpPr>
        <p:spPr>
          <a:xfrm>
            <a:off x="550863" y="5819774"/>
            <a:ext cx="2401887" cy="123111"/>
          </a:xfrm>
          <a:prstGeom prst="rect">
            <a:avLst/>
          </a:prstGeom>
          <a:noFill/>
        </p:spPr>
        <p:txBody>
          <a:bodyPr wrap="square" lIns="0" tIns="0" rIns="0" bIns="0" rtlCol="0">
            <a:noAutofit/>
          </a:bodyPr>
          <a:lstStyle/>
          <a:p>
            <a:r>
              <a:rPr lang="en-GB" sz="600">
                <a:solidFill>
                  <a:schemeClr val="bg1"/>
                </a:solidFill>
              </a:rPr>
              <a:t>THIS SYMPOSIUM IS ORGANISED AND SPONSORED BY</a:t>
            </a:r>
          </a:p>
        </p:txBody>
      </p:sp>
      <p:sp>
        <p:nvSpPr>
          <p:cNvPr id="11" name="TextBox 10">
            <a:extLst>
              <a:ext uri="{FF2B5EF4-FFF2-40B4-BE49-F238E27FC236}">
                <a16:creationId xmlns:a16="http://schemas.microsoft.com/office/drawing/2014/main" id="{ECE477DD-8D2B-4EB5-BB30-8ABC13D8C8B5}"/>
              </a:ext>
            </a:extLst>
          </p:cNvPr>
          <p:cNvSpPr txBox="1"/>
          <p:nvPr userDrawn="1"/>
        </p:nvSpPr>
        <p:spPr>
          <a:xfrm>
            <a:off x="9221788" y="349250"/>
            <a:ext cx="2401887" cy="603250"/>
          </a:xfrm>
          <a:prstGeom prst="rect">
            <a:avLst/>
          </a:prstGeom>
          <a:noFill/>
        </p:spPr>
        <p:txBody>
          <a:bodyPr wrap="square" lIns="0" tIns="0" rIns="0" bIns="0" rtlCol="0">
            <a:noAutofit/>
          </a:bodyPr>
          <a:lstStyle/>
          <a:p>
            <a:pPr algn="r"/>
            <a:r>
              <a:rPr lang="en-GB" sz="1200">
                <a:solidFill>
                  <a:schemeClr val="accent2"/>
                </a:solidFill>
              </a:rPr>
              <a:t>A SANOFI VIRTUAL </a:t>
            </a:r>
            <a:br>
              <a:rPr lang="en-GB" sz="1200">
                <a:solidFill>
                  <a:schemeClr val="accent2"/>
                </a:solidFill>
              </a:rPr>
            </a:br>
            <a:r>
              <a:rPr lang="en-GB" sz="1200">
                <a:solidFill>
                  <a:schemeClr val="accent2"/>
                </a:solidFill>
              </a:rPr>
              <a:t>SYMPOSIUM FOR THE ESC CONGRESS 2020</a:t>
            </a:r>
          </a:p>
        </p:txBody>
      </p:sp>
    </p:spTree>
    <p:extLst>
      <p:ext uri="{BB962C8B-B14F-4D97-AF65-F5344CB8AC3E}">
        <p14:creationId xmlns:p14="http://schemas.microsoft.com/office/powerpoint/2010/main" val="108990951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CCAA5-C5DD-4964-915D-9F21CCC5C7CA}"/>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01E56B2B-A5EA-4E03-A876-F9AF8D0D343E}"/>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4" name="Footer Placeholder 3">
            <a:extLst>
              <a:ext uri="{FF2B5EF4-FFF2-40B4-BE49-F238E27FC236}">
                <a16:creationId xmlns:a16="http://schemas.microsoft.com/office/drawing/2014/main" id="{9A9D9857-0D06-4459-9213-90B9EFCDE66A}"/>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5" name="Slide Number Placeholder 4">
            <a:extLst>
              <a:ext uri="{FF2B5EF4-FFF2-40B4-BE49-F238E27FC236}">
                <a16:creationId xmlns:a16="http://schemas.microsoft.com/office/drawing/2014/main" id="{2F0B1E8C-6E52-4600-AAC7-70A29CE98E9D}"/>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45612552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8A9ED1A-2380-46FE-8363-D9A7BDBD885F}"/>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3" name="Footer Placeholder 2">
            <a:extLst>
              <a:ext uri="{FF2B5EF4-FFF2-40B4-BE49-F238E27FC236}">
                <a16:creationId xmlns:a16="http://schemas.microsoft.com/office/drawing/2014/main" id="{79C457DB-9D1C-496E-B0C4-A824D85E5ACD}"/>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4" name="Slide Number Placeholder 3">
            <a:extLst>
              <a:ext uri="{FF2B5EF4-FFF2-40B4-BE49-F238E27FC236}">
                <a16:creationId xmlns:a16="http://schemas.microsoft.com/office/drawing/2014/main" id="{0F837375-A5B0-4383-A1BB-A134064A30F2}"/>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112625676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1D4CB0-B162-4E16-8E80-AB7644A7BED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59C65862-A88C-4C95-B5B0-ADCC7DC6F865}"/>
              </a:ext>
            </a:extLst>
          </p:cNvPr>
          <p:cNvSpPr>
            <a:spLocks noGrp="1"/>
          </p:cNvSpPr>
          <p:nvPr>
            <p:ph idx="1"/>
          </p:nvPr>
        </p:nvSpPr>
        <p:spPr>
          <a:xfrm>
            <a:off x="5183188" y="987425"/>
            <a:ext cx="6172200" cy="4873625"/>
          </a:xfrm>
        </p:spPr>
        <p:txBody>
          <a:bodyPr/>
          <a:lstStyle>
            <a:lvl1pPr>
              <a:defRPr sz="2400"/>
            </a:lvl1pPr>
            <a:lvl2pPr marL="509588" indent="-228600">
              <a:buFont typeface="Trebuchet MS" panose="020B0603020202020204" pitchFamily="34" charset="0"/>
              <a:buChar char="–"/>
              <a:defRPr sz="2200"/>
            </a:lvl2pPr>
            <a:lvl3pPr marL="758825" indent="-228600">
              <a:buFont typeface="Wingdings" panose="05000000000000000000" pitchFamily="2" charset="2"/>
              <a:buChar char="§"/>
              <a:defRPr sz="2000"/>
            </a:lvl3pPr>
            <a:lvl4pPr marL="1044575" indent="-228600">
              <a:defRPr sz="1800"/>
            </a:lvl4pPr>
            <a:lvl5pPr marL="1303338" indent="-228600">
              <a:buFont typeface="Trebuchet MS" panose="020B0603020202020204" pitchFamily="34" charset="0"/>
              <a:buChar char="–"/>
              <a:defRPr sz="16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D413FAC8-A123-4A2E-9BA3-333A18F4834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00D9202-EE38-4171-80ED-E247EBB2C910}"/>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6" name="Footer Placeholder 5">
            <a:extLst>
              <a:ext uri="{FF2B5EF4-FFF2-40B4-BE49-F238E27FC236}">
                <a16:creationId xmlns:a16="http://schemas.microsoft.com/office/drawing/2014/main" id="{13433387-4DE2-4769-ACC2-968AF413CAA1}"/>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AAD0E083-6A3F-4A7A-B442-95E3A440047A}"/>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242249176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BCB5E0-AEAD-457B-AC69-D445848B3F2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43B7F58B-219B-4503-925D-2D5848EDD10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DB4EBFB6-9B0D-4963-9A06-2BCEE32E96C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EBE3183-60D6-4DCF-945A-487DAF6CCF52}"/>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6" name="Footer Placeholder 5">
            <a:extLst>
              <a:ext uri="{FF2B5EF4-FFF2-40B4-BE49-F238E27FC236}">
                <a16:creationId xmlns:a16="http://schemas.microsoft.com/office/drawing/2014/main" id="{9D13E661-B4C5-44DC-AACB-467E25936863}"/>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BB50A681-5C56-49D9-ACE7-A0CEF256B862}"/>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149817831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000E86-30B4-401B-96CD-6429D5BFBA28}"/>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8F98057-ECFD-4E8A-A514-7C8C88787570}"/>
              </a:ext>
            </a:extLst>
          </p:cNvPr>
          <p:cNvSpPr>
            <a:spLocks noGrp="1"/>
          </p:cNvSpPr>
          <p:nvPr>
            <p:ph type="body" orient="vert" idx="1"/>
          </p:nvPr>
        </p:nvSpPr>
        <p:spPr/>
        <p:txBody>
          <a:bodyPr vert="eaVert"/>
          <a:lstStyle>
            <a:lvl1pPr marL="228600" indent="-228600">
              <a:defRPr lang="en-US" sz="2400" kern="1200" dirty="0">
                <a:solidFill>
                  <a:schemeClr val="bg2">
                    <a:lumMod val="25000"/>
                  </a:schemeClr>
                </a:solidFill>
                <a:latin typeface="+mn-lt"/>
                <a:ea typeface="+mn-ea"/>
                <a:cs typeface="+mn-cs"/>
              </a:defRPr>
            </a:lvl1pPr>
            <a:lvl2pPr marL="623888" indent="-342900">
              <a:defRPr lang="en-US" sz="2200" kern="1200" dirty="0">
                <a:solidFill>
                  <a:schemeClr val="bg2">
                    <a:lumMod val="25000"/>
                  </a:schemeClr>
                </a:solidFill>
                <a:latin typeface="+mn-lt"/>
                <a:ea typeface="+mn-ea"/>
                <a:cs typeface="+mn-cs"/>
              </a:defRPr>
            </a:lvl2pPr>
            <a:lvl3pPr marL="873125" indent="-342900">
              <a:defRPr lang="en-US" sz="2000" kern="1200" dirty="0">
                <a:solidFill>
                  <a:schemeClr val="bg2">
                    <a:lumMod val="25000"/>
                  </a:schemeClr>
                </a:solidFill>
                <a:latin typeface="+mn-lt"/>
                <a:ea typeface="+mn-ea"/>
                <a:cs typeface="+mn-cs"/>
              </a:defRPr>
            </a:lvl3pPr>
            <a:lvl4pPr marL="1101725" indent="-285750">
              <a:defRPr lang="en-US" sz="1800" kern="1200" dirty="0">
                <a:solidFill>
                  <a:schemeClr val="bg2">
                    <a:lumMod val="25000"/>
                  </a:schemeClr>
                </a:solidFill>
                <a:latin typeface="+mn-lt"/>
                <a:ea typeface="+mn-ea"/>
                <a:cs typeface="+mn-cs"/>
              </a:defRPr>
            </a:lvl4pPr>
            <a:lvl5pPr marL="1360488" indent="-285750">
              <a:defRPr lang="en-GB" sz="1600" kern="1200" dirty="0">
                <a:solidFill>
                  <a:schemeClr val="bg2">
                    <a:lumMod val="25000"/>
                  </a:schemeClr>
                </a:solidFill>
                <a:latin typeface="+mn-lt"/>
                <a:ea typeface="+mn-ea"/>
                <a:cs typeface="+mn-cs"/>
              </a:defRPr>
            </a:lvl5pPr>
          </a:lstStyle>
          <a:p>
            <a:pPr marL="228600" lvl="0" indent="-228600" algn="l" defTabSz="914400" rtl="0" eaLnBrk="1" latinLnBrk="0" hangingPunct="1">
              <a:lnSpc>
                <a:spcPct val="90000"/>
              </a:lnSpc>
              <a:spcBef>
                <a:spcPts val="1000"/>
              </a:spcBef>
              <a:buClr>
                <a:schemeClr val="accent1"/>
              </a:buClr>
              <a:buFont typeface="Arial" panose="020B0604020202020204" pitchFamily="34" charset="0"/>
              <a:buChar char="•"/>
            </a:pPr>
            <a:r>
              <a:rPr lang="en-US"/>
              <a:t>Click to edit Master text styles</a:t>
            </a:r>
          </a:p>
          <a:p>
            <a:pPr marL="509588" lvl="1" indent="-228600"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Lst>
            </a:pPr>
            <a:r>
              <a:rPr lang="en-US"/>
              <a:t>Second level</a:t>
            </a:r>
          </a:p>
          <a:p>
            <a:pPr marL="758825" lvl="2" indent="-228600"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44575" lvl="3" indent="-228600" algn="l" defTabSz="914400" rtl="0" eaLnBrk="1" latinLnBrk="0" hangingPunct="1">
              <a:lnSpc>
                <a:spcPct val="90000"/>
              </a:lnSpc>
              <a:spcBef>
                <a:spcPts val="500"/>
              </a:spcBef>
              <a:buClr>
                <a:schemeClr val="accent1"/>
              </a:buClr>
              <a:buFont typeface="Arial" panose="020B0604020202020204" pitchFamily="34" charset="0"/>
              <a:buChar char="•"/>
            </a:pPr>
            <a:r>
              <a:rPr lang="en-US"/>
              <a:t>Fourth level</a:t>
            </a:r>
          </a:p>
          <a:p>
            <a:pPr marL="1303338" lvl="4" indent="-228600"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4" name="Date Placeholder 3">
            <a:extLst>
              <a:ext uri="{FF2B5EF4-FFF2-40B4-BE49-F238E27FC236}">
                <a16:creationId xmlns:a16="http://schemas.microsoft.com/office/drawing/2014/main" id="{AF76B308-47D0-4D2C-BE39-13BD2D567D3B}"/>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5" name="Footer Placeholder 4">
            <a:extLst>
              <a:ext uri="{FF2B5EF4-FFF2-40B4-BE49-F238E27FC236}">
                <a16:creationId xmlns:a16="http://schemas.microsoft.com/office/drawing/2014/main" id="{381B91C4-0246-4738-B7C4-93E02FEA88B5}"/>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D904267A-5158-4398-BA91-CA92B3987985}"/>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168153836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9DB1EBF-15A2-41B8-AC12-B543DD2FCF0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1566B3E-86F2-4059-8B4B-F692459064BA}"/>
              </a:ext>
            </a:extLst>
          </p:cNvPr>
          <p:cNvSpPr>
            <a:spLocks noGrp="1"/>
          </p:cNvSpPr>
          <p:nvPr>
            <p:ph type="body" orient="vert" idx="1"/>
          </p:nvPr>
        </p:nvSpPr>
        <p:spPr>
          <a:xfrm>
            <a:off x="838200" y="365125"/>
            <a:ext cx="7734300" cy="5811838"/>
          </a:xfrm>
        </p:spPr>
        <p:txBody>
          <a:bodyPr vert="eaVert"/>
          <a:lstStyle>
            <a:lvl1pPr>
              <a:defRPr lang="en-US" sz="2400" kern="1200">
                <a:solidFill>
                  <a:schemeClr val="bg2">
                    <a:lumMod val="25000"/>
                  </a:schemeClr>
                </a:solidFill>
                <a:latin typeface="+mn-lt"/>
                <a:ea typeface="+mn-ea"/>
                <a:cs typeface="+mn-cs"/>
              </a:defRPr>
            </a:lvl1pPr>
            <a:lvl2pPr marL="623888" indent="-342900">
              <a:defRPr lang="en-US" sz="2200" kern="1200" dirty="0">
                <a:solidFill>
                  <a:schemeClr val="bg2">
                    <a:lumMod val="25000"/>
                  </a:schemeClr>
                </a:solidFill>
                <a:latin typeface="+mn-lt"/>
                <a:ea typeface="+mn-ea"/>
                <a:cs typeface="+mn-cs"/>
              </a:defRPr>
            </a:lvl2pPr>
            <a:lvl3pPr marL="1158875" indent="-342900">
              <a:defRPr lang="en-US" sz="2000" kern="1200" dirty="0">
                <a:solidFill>
                  <a:schemeClr val="bg2">
                    <a:lumMod val="25000"/>
                  </a:schemeClr>
                </a:solidFill>
                <a:latin typeface="+mn-lt"/>
                <a:ea typeface="+mn-ea"/>
                <a:cs typeface="+mn-cs"/>
              </a:defRPr>
            </a:lvl3pPr>
            <a:lvl4pPr marL="1101725" indent="-285750">
              <a:defRPr lang="en-US" sz="1800" kern="1200" dirty="0">
                <a:solidFill>
                  <a:schemeClr val="bg2">
                    <a:lumMod val="25000"/>
                  </a:schemeClr>
                </a:solidFill>
                <a:latin typeface="+mn-lt"/>
                <a:ea typeface="+mn-ea"/>
                <a:cs typeface="+mn-cs"/>
              </a:defRPr>
            </a:lvl4pPr>
            <a:lvl5pPr marL="1360488" indent="-285750">
              <a:defRPr lang="en-GB" sz="1600" kern="1200" dirty="0">
                <a:solidFill>
                  <a:schemeClr val="bg2">
                    <a:lumMod val="25000"/>
                  </a:schemeClr>
                </a:solidFill>
                <a:latin typeface="+mn-lt"/>
                <a:ea typeface="+mn-ea"/>
                <a:cs typeface="+mn-cs"/>
              </a:defRPr>
            </a:lvl5pPr>
          </a:lstStyle>
          <a:p>
            <a:pPr lvl="0"/>
            <a:r>
              <a:rPr lang="en-US"/>
              <a:t>Click to edit Master text styles</a:t>
            </a:r>
          </a:p>
          <a:p>
            <a:pPr marL="509588" lvl="1" indent="-228600"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Lst>
            </a:pPr>
            <a:r>
              <a:rPr lang="en-US"/>
              <a:t>Second level</a:t>
            </a:r>
          </a:p>
          <a:p>
            <a:pPr marL="758825" lvl="2" indent="-228600"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44575" lvl="3" indent="-228600" algn="l" defTabSz="914400" rtl="0" eaLnBrk="1" latinLnBrk="0" hangingPunct="1">
              <a:lnSpc>
                <a:spcPct val="90000"/>
              </a:lnSpc>
              <a:spcBef>
                <a:spcPts val="500"/>
              </a:spcBef>
              <a:buClr>
                <a:schemeClr val="accent1"/>
              </a:buClr>
              <a:buFont typeface="Arial" panose="020B0604020202020204" pitchFamily="34" charset="0"/>
              <a:buChar char="•"/>
            </a:pPr>
            <a:r>
              <a:rPr lang="en-US"/>
              <a:t>Fourth level</a:t>
            </a:r>
          </a:p>
          <a:p>
            <a:pPr marL="1303338" lvl="4" indent="-228600"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4" name="Date Placeholder 3">
            <a:extLst>
              <a:ext uri="{FF2B5EF4-FFF2-40B4-BE49-F238E27FC236}">
                <a16:creationId xmlns:a16="http://schemas.microsoft.com/office/drawing/2014/main" id="{2F8FE626-41EA-4FAF-AF34-30929EFB3743}"/>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5" name="Footer Placeholder 4">
            <a:extLst>
              <a:ext uri="{FF2B5EF4-FFF2-40B4-BE49-F238E27FC236}">
                <a16:creationId xmlns:a16="http://schemas.microsoft.com/office/drawing/2014/main" id="{C8E4CC83-3026-4C20-8DC6-CE9743C7B93D}"/>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28F7B5C0-2BC2-40B7-BBD0-DB895591E269}"/>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122286437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3" name="Picture 12" descr="A picture containing star&#10;&#10;Description automatically generated">
            <a:extLst>
              <a:ext uri="{FF2B5EF4-FFF2-40B4-BE49-F238E27FC236}">
                <a16:creationId xmlns:a16="http://schemas.microsoft.com/office/drawing/2014/main" id="{037978E9-41B8-4BFC-AAE9-82ADAD3B382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592" y="0"/>
            <a:ext cx="12190815" cy="6858000"/>
          </a:xfrm>
          <a:prstGeom prst="rect">
            <a:avLst/>
          </a:prstGeom>
        </p:spPr>
      </p:pic>
      <p:pic>
        <p:nvPicPr>
          <p:cNvPr id="6" name="Graphic 5">
            <a:extLst>
              <a:ext uri="{FF2B5EF4-FFF2-40B4-BE49-F238E27FC236}">
                <a16:creationId xmlns:a16="http://schemas.microsoft.com/office/drawing/2014/main" id="{D064A193-A916-4E31-ABF7-7DCC40C26B08}"/>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50863" y="6000218"/>
            <a:ext cx="1897062" cy="403766"/>
          </a:xfrm>
          <a:prstGeom prst="rect">
            <a:avLst/>
          </a:prstGeom>
        </p:spPr>
      </p:pic>
      <p:sp>
        <p:nvSpPr>
          <p:cNvPr id="7" name="TextBox 6">
            <a:extLst>
              <a:ext uri="{FF2B5EF4-FFF2-40B4-BE49-F238E27FC236}">
                <a16:creationId xmlns:a16="http://schemas.microsoft.com/office/drawing/2014/main" id="{6AFA58F3-381D-451C-BD2D-1FC82657304D}"/>
              </a:ext>
            </a:extLst>
          </p:cNvPr>
          <p:cNvSpPr txBox="1"/>
          <p:nvPr userDrawn="1"/>
        </p:nvSpPr>
        <p:spPr>
          <a:xfrm>
            <a:off x="550863" y="5819774"/>
            <a:ext cx="2401887" cy="123111"/>
          </a:xfrm>
          <a:prstGeom prst="rect">
            <a:avLst/>
          </a:prstGeom>
          <a:noFill/>
        </p:spPr>
        <p:txBody>
          <a:bodyPr wrap="square" lIns="0" tIns="0" rIns="0" bIns="0" rtlCol="0">
            <a:noAutofit/>
          </a:bodyPr>
          <a:lstStyle/>
          <a:p>
            <a:r>
              <a:rPr lang="en-GB" sz="600">
                <a:solidFill>
                  <a:schemeClr val="accent1"/>
                </a:solidFill>
              </a:rPr>
              <a:t>THIS SYMPOSIUM IS ORGANISED AND SPONSORED BY</a:t>
            </a:r>
          </a:p>
        </p:txBody>
      </p:sp>
      <p:sp>
        <p:nvSpPr>
          <p:cNvPr id="8" name="TextBox 7">
            <a:extLst>
              <a:ext uri="{FF2B5EF4-FFF2-40B4-BE49-F238E27FC236}">
                <a16:creationId xmlns:a16="http://schemas.microsoft.com/office/drawing/2014/main" id="{A916ACAF-95CC-4AF6-B8FD-ED43044ECE1A}"/>
              </a:ext>
            </a:extLst>
          </p:cNvPr>
          <p:cNvSpPr txBox="1"/>
          <p:nvPr userDrawn="1"/>
        </p:nvSpPr>
        <p:spPr>
          <a:xfrm>
            <a:off x="9221788" y="349250"/>
            <a:ext cx="2401887" cy="603250"/>
          </a:xfrm>
          <a:prstGeom prst="rect">
            <a:avLst/>
          </a:prstGeom>
          <a:noFill/>
        </p:spPr>
        <p:txBody>
          <a:bodyPr wrap="square" lIns="0" tIns="0" rIns="0" bIns="0" rtlCol="0">
            <a:noAutofit/>
          </a:bodyPr>
          <a:lstStyle/>
          <a:p>
            <a:pPr algn="r"/>
            <a:r>
              <a:rPr lang="en-GB" sz="1200">
                <a:solidFill>
                  <a:schemeClr val="accent1"/>
                </a:solidFill>
              </a:rPr>
              <a:t>A SANOFI VIRTUAL </a:t>
            </a:r>
            <a:br>
              <a:rPr lang="en-GB" sz="1200">
                <a:solidFill>
                  <a:schemeClr val="accent1"/>
                </a:solidFill>
              </a:rPr>
            </a:br>
            <a:r>
              <a:rPr lang="en-GB" sz="1200">
                <a:solidFill>
                  <a:schemeClr val="accent1"/>
                </a:solidFill>
              </a:rPr>
              <a:t>SYMPOSIUM FOR THE ESC CONGRESS 2020</a:t>
            </a:r>
          </a:p>
        </p:txBody>
      </p:sp>
    </p:spTree>
    <p:extLst>
      <p:ext uri="{BB962C8B-B14F-4D97-AF65-F5344CB8AC3E}">
        <p14:creationId xmlns:p14="http://schemas.microsoft.com/office/powerpoint/2010/main" val="64776282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17" name="Picture 16" descr="A close up of a logo&#10;&#10;Description automatically generated">
            <a:extLst>
              <a:ext uri="{FF2B5EF4-FFF2-40B4-BE49-F238E27FC236}">
                <a16:creationId xmlns:a16="http://schemas.microsoft.com/office/drawing/2014/main" id="{B660E61F-7CEF-4C6B-A506-B2BE7192649A}"/>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592" y="0"/>
            <a:ext cx="12190815" cy="6858000"/>
          </a:xfrm>
          <a:prstGeom prst="rect">
            <a:avLst/>
          </a:prstGeom>
        </p:spPr>
      </p:pic>
      <p:pic>
        <p:nvPicPr>
          <p:cNvPr id="9" name="Graphic 8">
            <a:extLst>
              <a:ext uri="{FF2B5EF4-FFF2-40B4-BE49-F238E27FC236}">
                <a16:creationId xmlns:a16="http://schemas.microsoft.com/office/drawing/2014/main" id="{F79CB62A-673D-4AC2-AB38-36C50EFF4C5C}"/>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50863" y="6000218"/>
            <a:ext cx="1897062" cy="403766"/>
          </a:xfrm>
          <a:prstGeom prst="rect">
            <a:avLst/>
          </a:prstGeom>
        </p:spPr>
      </p:pic>
      <p:sp>
        <p:nvSpPr>
          <p:cNvPr id="10" name="TextBox 9">
            <a:extLst>
              <a:ext uri="{FF2B5EF4-FFF2-40B4-BE49-F238E27FC236}">
                <a16:creationId xmlns:a16="http://schemas.microsoft.com/office/drawing/2014/main" id="{0C66EDF3-AE8E-4A12-9AA9-574AA1F26678}"/>
              </a:ext>
            </a:extLst>
          </p:cNvPr>
          <p:cNvSpPr txBox="1"/>
          <p:nvPr userDrawn="1"/>
        </p:nvSpPr>
        <p:spPr>
          <a:xfrm>
            <a:off x="550863" y="5819774"/>
            <a:ext cx="2401887" cy="123111"/>
          </a:xfrm>
          <a:prstGeom prst="rect">
            <a:avLst/>
          </a:prstGeom>
          <a:noFill/>
        </p:spPr>
        <p:txBody>
          <a:bodyPr wrap="square" lIns="0" tIns="0" rIns="0" bIns="0" rtlCol="0">
            <a:noAutofit/>
          </a:bodyPr>
          <a:lstStyle/>
          <a:p>
            <a:r>
              <a:rPr lang="en-GB" sz="600">
                <a:solidFill>
                  <a:schemeClr val="bg1"/>
                </a:solidFill>
              </a:rPr>
              <a:t>THIS SYMPOSIUM IS ORGANISED AND SPONSORED BY</a:t>
            </a:r>
          </a:p>
        </p:txBody>
      </p:sp>
      <p:sp>
        <p:nvSpPr>
          <p:cNvPr id="11" name="TextBox 10">
            <a:extLst>
              <a:ext uri="{FF2B5EF4-FFF2-40B4-BE49-F238E27FC236}">
                <a16:creationId xmlns:a16="http://schemas.microsoft.com/office/drawing/2014/main" id="{ECE477DD-8D2B-4EB5-BB30-8ABC13D8C8B5}"/>
              </a:ext>
            </a:extLst>
          </p:cNvPr>
          <p:cNvSpPr txBox="1"/>
          <p:nvPr userDrawn="1"/>
        </p:nvSpPr>
        <p:spPr>
          <a:xfrm>
            <a:off x="9221788" y="349250"/>
            <a:ext cx="2401887" cy="603250"/>
          </a:xfrm>
          <a:prstGeom prst="rect">
            <a:avLst/>
          </a:prstGeom>
          <a:noFill/>
        </p:spPr>
        <p:txBody>
          <a:bodyPr wrap="square" lIns="0" tIns="0" rIns="0" bIns="0" rtlCol="0">
            <a:noAutofit/>
          </a:bodyPr>
          <a:lstStyle/>
          <a:p>
            <a:pPr algn="r"/>
            <a:r>
              <a:rPr lang="en-GB" sz="1200">
                <a:solidFill>
                  <a:schemeClr val="accent2"/>
                </a:solidFill>
              </a:rPr>
              <a:t>A SANOFI VIRTUAL </a:t>
            </a:r>
            <a:br>
              <a:rPr lang="en-GB" sz="1200">
                <a:solidFill>
                  <a:schemeClr val="accent2"/>
                </a:solidFill>
              </a:rPr>
            </a:br>
            <a:r>
              <a:rPr lang="en-GB" sz="1200">
                <a:solidFill>
                  <a:schemeClr val="accent2"/>
                </a:solidFill>
              </a:rPr>
              <a:t>SYMPOSIUM FOR THE ESC CONGRESS 2020</a:t>
            </a:r>
          </a:p>
        </p:txBody>
      </p:sp>
    </p:spTree>
    <p:extLst>
      <p:ext uri="{BB962C8B-B14F-4D97-AF65-F5344CB8AC3E}">
        <p14:creationId xmlns:p14="http://schemas.microsoft.com/office/powerpoint/2010/main" val="276248617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037978E9-41B8-4BFC-AAE9-82ADAD3B3827}"/>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592" y="333"/>
            <a:ext cx="12190815" cy="6857333"/>
          </a:xfrm>
          <a:prstGeom prst="rect">
            <a:avLst/>
          </a:prstGeom>
        </p:spPr>
      </p:pic>
      <p:pic>
        <p:nvPicPr>
          <p:cNvPr id="6" name="Graphic 5">
            <a:extLst>
              <a:ext uri="{FF2B5EF4-FFF2-40B4-BE49-F238E27FC236}">
                <a16:creationId xmlns:a16="http://schemas.microsoft.com/office/drawing/2014/main" id="{D064A193-A916-4E31-ABF7-7DCC40C26B08}"/>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50863" y="6000218"/>
            <a:ext cx="1897062" cy="403766"/>
          </a:xfrm>
          <a:prstGeom prst="rect">
            <a:avLst/>
          </a:prstGeom>
        </p:spPr>
      </p:pic>
      <p:sp>
        <p:nvSpPr>
          <p:cNvPr id="7" name="TextBox 6">
            <a:extLst>
              <a:ext uri="{FF2B5EF4-FFF2-40B4-BE49-F238E27FC236}">
                <a16:creationId xmlns:a16="http://schemas.microsoft.com/office/drawing/2014/main" id="{6AFA58F3-381D-451C-BD2D-1FC82657304D}"/>
              </a:ext>
            </a:extLst>
          </p:cNvPr>
          <p:cNvSpPr txBox="1"/>
          <p:nvPr userDrawn="1"/>
        </p:nvSpPr>
        <p:spPr>
          <a:xfrm>
            <a:off x="550863" y="5819774"/>
            <a:ext cx="2401887" cy="123111"/>
          </a:xfrm>
          <a:prstGeom prst="rect">
            <a:avLst/>
          </a:prstGeom>
          <a:noFill/>
        </p:spPr>
        <p:txBody>
          <a:bodyPr wrap="square" lIns="0" tIns="0" rIns="0" bIns="0" rtlCol="0">
            <a:noAutofit/>
          </a:bodyPr>
          <a:lstStyle/>
          <a:p>
            <a:r>
              <a:rPr lang="en-GB" sz="600">
                <a:solidFill>
                  <a:schemeClr val="accent1"/>
                </a:solidFill>
              </a:rPr>
              <a:t>THIS SYMPOSIUM IS ORGANISED AND SPONSORED BY</a:t>
            </a:r>
          </a:p>
        </p:txBody>
      </p:sp>
      <p:sp>
        <p:nvSpPr>
          <p:cNvPr id="5" name="Title 1">
            <a:extLst>
              <a:ext uri="{FF2B5EF4-FFF2-40B4-BE49-F238E27FC236}">
                <a16:creationId xmlns:a16="http://schemas.microsoft.com/office/drawing/2014/main" id="{BCFDE829-B1A6-482C-883F-342DFC619B94}"/>
              </a:ext>
            </a:extLst>
          </p:cNvPr>
          <p:cNvSpPr>
            <a:spLocks noGrp="1"/>
          </p:cNvSpPr>
          <p:nvPr>
            <p:ph type="title"/>
          </p:nvPr>
        </p:nvSpPr>
        <p:spPr>
          <a:xfrm>
            <a:off x="4259048" y="2189980"/>
            <a:ext cx="3444079" cy="2478040"/>
          </a:xfrm>
        </p:spPr>
        <p:txBody>
          <a:bodyPr anchor="ctr"/>
          <a:lstStyle>
            <a:lvl1pPr algn="ctr">
              <a:defRPr>
                <a:solidFill>
                  <a:schemeClr val="accent4"/>
                </a:solidFill>
              </a:defRPr>
            </a:lvl1pPr>
          </a:lstStyle>
          <a:p>
            <a:r>
              <a:rPr lang="en-US"/>
              <a:t>Click to edit Master title style</a:t>
            </a:r>
            <a:endParaRPr lang="en-GB"/>
          </a:p>
        </p:txBody>
      </p:sp>
    </p:spTree>
    <p:extLst>
      <p:ext uri="{BB962C8B-B14F-4D97-AF65-F5344CB8AC3E}">
        <p14:creationId xmlns:p14="http://schemas.microsoft.com/office/powerpoint/2010/main" val="349643520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D04DF14-A7BB-4892-B0E2-21D70E9C2A28}"/>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0" y="6450825"/>
            <a:ext cx="12192000" cy="407175"/>
          </a:xfrm>
          <a:prstGeom prst="rect">
            <a:avLst/>
          </a:prstGeom>
        </p:spPr>
      </p:pic>
      <p:sp>
        <p:nvSpPr>
          <p:cNvPr id="15" name="Oval 14">
            <a:extLst>
              <a:ext uri="{FF2B5EF4-FFF2-40B4-BE49-F238E27FC236}">
                <a16:creationId xmlns:a16="http://schemas.microsoft.com/office/drawing/2014/main" id="{66C63220-32B2-4440-BDF6-E50138C1EB22}"/>
              </a:ext>
            </a:extLst>
          </p:cNvPr>
          <p:cNvSpPr/>
          <p:nvPr userDrawn="1"/>
        </p:nvSpPr>
        <p:spPr>
          <a:xfrm>
            <a:off x="11793535" y="6431898"/>
            <a:ext cx="246066" cy="24606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C3F257C9-1B04-4F09-83CD-54FBDA67C484}"/>
              </a:ext>
            </a:extLst>
          </p:cNvPr>
          <p:cNvSpPr>
            <a:spLocks noGrp="1"/>
          </p:cNvSpPr>
          <p:nvPr>
            <p:ph type="title"/>
          </p:nvPr>
        </p:nvSpPr>
        <p:spPr>
          <a:xfrm>
            <a:off x="556181" y="365125"/>
            <a:ext cx="9892744" cy="643543"/>
          </a:xfrm>
        </p:spPr>
        <p:txBody>
          <a:bodyPr/>
          <a:lstStyle>
            <a:lvl1pPr>
              <a:defRPr>
                <a:solidFill>
                  <a:schemeClr val="accent4"/>
                </a:solidFill>
              </a:defRPr>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CD7EC63-746B-44C8-8D39-0181EC31259C}"/>
              </a:ext>
            </a:extLst>
          </p:cNvPr>
          <p:cNvSpPr>
            <a:spLocks noGrp="1"/>
          </p:cNvSpPr>
          <p:nvPr>
            <p:ph idx="1"/>
          </p:nvPr>
        </p:nvSpPr>
        <p:spPr>
          <a:xfrm>
            <a:off x="556181" y="1423447"/>
            <a:ext cx="11057642" cy="4824953"/>
          </a:xfrm>
        </p:spPr>
        <p:txBody>
          <a:bodyPr/>
          <a:lstStyle>
            <a:lvl1pPr>
              <a:defRPr sz="2400">
                <a:solidFill>
                  <a:schemeClr val="bg2">
                    <a:lumMod val="25000"/>
                  </a:schemeClr>
                </a:solidFill>
              </a:defRPr>
            </a:lvl1pPr>
            <a:lvl2pPr marL="492125" indent="-230188">
              <a:buFont typeface="Trebuchet MS" panose="020B0603020202020204" pitchFamily="34" charset="0"/>
              <a:buChar char="–"/>
              <a:tabLst>
                <a:tab pos="266700" algn="l"/>
                <a:tab pos="525463" algn="l"/>
              </a:tabLst>
              <a:defRPr sz="2200">
                <a:solidFill>
                  <a:schemeClr val="bg2">
                    <a:lumMod val="25000"/>
                  </a:schemeClr>
                </a:solidFill>
              </a:defRPr>
            </a:lvl2pPr>
            <a:lvl3pPr marL="733425" indent="-230188">
              <a:buFont typeface="Wingdings" panose="05000000000000000000" pitchFamily="2" charset="2"/>
              <a:buChar char="§"/>
              <a:defRPr sz="2000">
                <a:solidFill>
                  <a:schemeClr val="bg2">
                    <a:lumMod val="25000"/>
                  </a:schemeClr>
                </a:solidFill>
              </a:defRPr>
            </a:lvl3pPr>
            <a:lvl4pPr marL="1009650" indent="-230188">
              <a:tabLst>
                <a:tab pos="1431925" algn="l"/>
                <a:tab pos="1889125" algn="l"/>
              </a:tabLst>
              <a:defRPr>
                <a:solidFill>
                  <a:schemeClr val="bg2">
                    <a:lumMod val="25000"/>
                  </a:schemeClr>
                </a:solidFill>
              </a:defRPr>
            </a:lvl4pPr>
            <a:lvl5pPr marL="1258888" indent="-230188">
              <a:buFont typeface="Trebuchet MS" panose="020B0603020202020204" pitchFamily="34" charset="0"/>
              <a:buChar char="–"/>
              <a:defRPr sz="1600">
                <a:solidFill>
                  <a:schemeClr val="bg2">
                    <a:lumMod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1" name="Text Placeholder 10">
            <a:extLst>
              <a:ext uri="{FF2B5EF4-FFF2-40B4-BE49-F238E27FC236}">
                <a16:creationId xmlns:a16="http://schemas.microsoft.com/office/drawing/2014/main" id="{20A0EC0D-37F2-4895-A61A-EF935894C42F}"/>
              </a:ext>
            </a:extLst>
          </p:cNvPr>
          <p:cNvSpPr>
            <a:spLocks noGrp="1"/>
          </p:cNvSpPr>
          <p:nvPr>
            <p:ph type="body" sz="quarter" idx="10"/>
          </p:nvPr>
        </p:nvSpPr>
        <p:spPr>
          <a:xfrm>
            <a:off x="550863" y="6346825"/>
            <a:ext cx="7326312" cy="314325"/>
          </a:xfrm>
        </p:spPr>
        <p:txBody>
          <a:bodyPr anchor="b">
            <a:noAutofit/>
          </a:bodyPr>
          <a:lstStyle>
            <a:lvl1pPr marL="0" indent="0" algn="l">
              <a:spcBef>
                <a:spcPts val="0"/>
              </a:spcBef>
              <a:buNone/>
              <a:defRPr sz="900"/>
            </a:lvl1pPr>
          </a:lstStyle>
          <a:p>
            <a:pPr lvl="0"/>
            <a:r>
              <a:rPr lang="en-US"/>
              <a:t>Click to edit Master text styles</a:t>
            </a:r>
          </a:p>
        </p:txBody>
      </p:sp>
      <p:sp>
        <p:nvSpPr>
          <p:cNvPr id="14" name="TextBox 13">
            <a:extLst>
              <a:ext uri="{FF2B5EF4-FFF2-40B4-BE49-F238E27FC236}">
                <a16:creationId xmlns:a16="http://schemas.microsoft.com/office/drawing/2014/main" id="{4F317857-AE7D-4578-8AA6-BD781DA82034}"/>
              </a:ext>
            </a:extLst>
          </p:cNvPr>
          <p:cNvSpPr txBox="1"/>
          <p:nvPr userDrawn="1"/>
        </p:nvSpPr>
        <p:spPr>
          <a:xfrm>
            <a:off x="11641137" y="6440305"/>
            <a:ext cx="550863" cy="229252"/>
          </a:xfrm>
          <a:prstGeom prst="rect">
            <a:avLst/>
          </a:prstGeom>
          <a:noFill/>
        </p:spPr>
        <p:txBody>
          <a:bodyPr wrap="square" lIns="0" tIns="0" rIns="0" bIns="0" rtlCol="0" anchor="ctr">
            <a:noAutofit/>
          </a:bodyPr>
          <a:lstStyle/>
          <a:p>
            <a:pPr algn="ctr"/>
            <a:fld id="{502E19CD-1332-4DB8-B4F3-98DC9A980740}" type="slidenum">
              <a:rPr lang="en-GB" sz="800" smtClean="0">
                <a:solidFill>
                  <a:schemeClr val="bg1"/>
                </a:solidFill>
              </a:rPr>
              <a:pPr algn="ctr"/>
              <a:t>‹#›</a:t>
            </a:fld>
            <a:endParaRPr lang="en-GB" sz="900">
              <a:solidFill>
                <a:schemeClr val="bg1"/>
              </a:solidFill>
            </a:endParaRPr>
          </a:p>
        </p:txBody>
      </p:sp>
    </p:spTree>
    <p:extLst>
      <p:ext uri="{BB962C8B-B14F-4D97-AF65-F5344CB8AC3E}">
        <p14:creationId xmlns:p14="http://schemas.microsoft.com/office/powerpoint/2010/main" val="2808213645"/>
      </p:ext>
    </p:extLst>
  </p:cSld>
  <p:clrMapOvr>
    <a:masterClrMapping/>
  </p:clrMapOvr>
  <p:hf sldNum="0" hdr="0" dt="0"/>
  <p:extLst>
    <p:ext uri="{DCECCB84-F9BA-43D5-87BE-67443E8EF086}">
      <p15:sldGuideLst xmlns:p15="http://schemas.microsoft.com/office/powerpoint/2012/main">
        <p15:guide id="1" pos="4962">
          <p15:clr>
            <a:srgbClr val="FBAE40"/>
          </p15:clr>
        </p15:guide>
        <p15:guide id="2" pos="5070">
          <p15:clr>
            <a:srgbClr val="FBAE40"/>
          </p15:clr>
        </p15:guide>
        <p15:guide id="3" pos="2604">
          <p15:clr>
            <a:srgbClr val="FBAE40"/>
          </p15:clr>
        </p15:guide>
        <p15:guide id="4" pos="2706">
          <p15:clr>
            <a:srgbClr val="FBAE40"/>
          </p15:clr>
        </p15:guide>
        <p15:guide id="5" orient="horz" pos="4292">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037978E9-41B8-4BFC-AAE9-82ADAD3B3827}"/>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592" y="333"/>
            <a:ext cx="12190815" cy="6857333"/>
          </a:xfrm>
          <a:prstGeom prst="rect">
            <a:avLst/>
          </a:prstGeom>
        </p:spPr>
      </p:pic>
      <p:pic>
        <p:nvPicPr>
          <p:cNvPr id="6" name="Graphic 5">
            <a:extLst>
              <a:ext uri="{FF2B5EF4-FFF2-40B4-BE49-F238E27FC236}">
                <a16:creationId xmlns:a16="http://schemas.microsoft.com/office/drawing/2014/main" id="{D064A193-A916-4E31-ABF7-7DCC40C26B08}"/>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50863" y="6000218"/>
            <a:ext cx="1897062" cy="403766"/>
          </a:xfrm>
          <a:prstGeom prst="rect">
            <a:avLst/>
          </a:prstGeom>
        </p:spPr>
      </p:pic>
      <p:sp>
        <p:nvSpPr>
          <p:cNvPr id="7" name="TextBox 6">
            <a:extLst>
              <a:ext uri="{FF2B5EF4-FFF2-40B4-BE49-F238E27FC236}">
                <a16:creationId xmlns:a16="http://schemas.microsoft.com/office/drawing/2014/main" id="{6AFA58F3-381D-451C-BD2D-1FC82657304D}"/>
              </a:ext>
            </a:extLst>
          </p:cNvPr>
          <p:cNvSpPr txBox="1"/>
          <p:nvPr userDrawn="1"/>
        </p:nvSpPr>
        <p:spPr>
          <a:xfrm>
            <a:off x="550863" y="5819774"/>
            <a:ext cx="2401887" cy="123111"/>
          </a:xfrm>
          <a:prstGeom prst="rect">
            <a:avLst/>
          </a:prstGeom>
          <a:noFill/>
        </p:spPr>
        <p:txBody>
          <a:bodyPr wrap="square" lIns="0" tIns="0" rIns="0" bIns="0" rtlCol="0">
            <a:noAutofit/>
          </a:bodyPr>
          <a:lstStyle/>
          <a:p>
            <a:r>
              <a:rPr lang="en-GB" sz="600">
                <a:solidFill>
                  <a:schemeClr val="accent1"/>
                </a:solidFill>
              </a:rPr>
              <a:t>THIS SYMPOSIUM IS ORGANISED AND SPONSORED BY</a:t>
            </a:r>
          </a:p>
        </p:txBody>
      </p:sp>
      <p:sp>
        <p:nvSpPr>
          <p:cNvPr id="5" name="Title 1">
            <a:extLst>
              <a:ext uri="{FF2B5EF4-FFF2-40B4-BE49-F238E27FC236}">
                <a16:creationId xmlns:a16="http://schemas.microsoft.com/office/drawing/2014/main" id="{BCFDE829-B1A6-482C-883F-342DFC619B94}"/>
              </a:ext>
            </a:extLst>
          </p:cNvPr>
          <p:cNvSpPr>
            <a:spLocks noGrp="1"/>
          </p:cNvSpPr>
          <p:nvPr>
            <p:ph type="title"/>
          </p:nvPr>
        </p:nvSpPr>
        <p:spPr>
          <a:xfrm>
            <a:off x="4259048" y="2189980"/>
            <a:ext cx="3444079" cy="2478040"/>
          </a:xfrm>
        </p:spPr>
        <p:txBody>
          <a:bodyPr anchor="ctr"/>
          <a:lstStyle>
            <a:lvl1pPr algn="ctr">
              <a:defRPr>
                <a:solidFill>
                  <a:schemeClr val="accent4"/>
                </a:solidFill>
              </a:defRPr>
            </a:lvl1pPr>
          </a:lstStyle>
          <a:p>
            <a:r>
              <a:rPr lang="en-US"/>
              <a:t>Click to edit Master title style</a:t>
            </a:r>
            <a:endParaRPr lang="en-GB"/>
          </a:p>
        </p:txBody>
      </p:sp>
    </p:spTree>
    <p:extLst>
      <p:ext uri="{BB962C8B-B14F-4D97-AF65-F5344CB8AC3E}">
        <p14:creationId xmlns:p14="http://schemas.microsoft.com/office/powerpoint/2010/main" val="313599458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descr="A close up of a logo&#10;&#10;Description automatically generated">
            <a:extLst>
              <a:ext uri="{FF2B5EF4-FFF2-40B4-BE49-F238E27FC236}">
                <a16:creationId xmlns:a16="http://schemas.microsoft.com/office/drawing/2014/main" id="{B4304FC9-E152-4624-9681-6D60F6463142}"/>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197848" y="3962400"/>
            <a:ext cx="12500584" cy="2159000"/>
          </a:xfrm>
          <a:prstGeom prst="rect">
            <a:avLst/>
          </a:prstGeom>
        </p:spPr>
      </p:pic>
      <p:sp>
        <p:nvSpPr>
          <p:cNvPr id="2" name="Title 1">
            <a:extLst>
              <a:ext uri="{FF2B5EF4-FFF2-40B4-BE49-F238E27FC236}">
                <a16:creationId xmlns:a16="http://schemas.microsoft.com/office/drawing/2014/main" id="{5FE110CE-DD12-4DAE-A2B3-B9D2ABDA848C}"/>
              </a:ext>
            </a:extLst>
          </p:cNvPr>
          <p:cNvSpPr>
            <a:spLocks noGrp="1"/>
          </p:cNvSpPr>
          <p:nvPr>
            <p:ph type="title"/>
          </p:nvPr>
        </p:nvSpPr>
        <p:spPr>
          <a:xfrm>
            <a:off x="550863" y="1406803"/>
            <a:ext cx="10796587" cy="1617662"/>
          </a:xfrm>
        </p:spPr>
        <p:txBody>
          <a:bodyPr anchor="b"/>
          <a:lstStyle>
            <a:lvl1pPr>
              <a:defRPr sz="4000">
                <a:solidFill>
                  <a:schemeClr val="accent4"/>
                </a:solidFill>
              </a:defRPr>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DAFCF25-8FCB-4573-84EE-CF5FEDABE116}"/>
              </a:ext>
            </a:extLst>
          </p:cNvPr>
          <p:cNvSpPr>
            <a:spLocks noGrp="1"/>
          </p:cNvSpPr>
          <p:nvPr>
            <p:ph type="body" idx="1" hasCustomPrompt="1"/>
          </p:nvPr>
        </p:nvSpPr>
        <p:spPr>
          <a:xfrm>
            <a:off x="550863" y="3227665"/>
            <a:ext cx="10796587" cy="444502"/>
          </a:xfrm>
        </p:spPr>
        <p:txBody>
          <a:bodyPr>
            <a:normAutofit/>
          </a:bodyPr>
          <a:lstStyle>
            <a:lvl1pPr marL="0" indent="0">
              <a:buNone/>
              <a:defRPr sz="2800">
                <a:solidFill>
                  <a:schemeClr val="bg2">
                    <a:lumMod val="1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9" name="Oval 8">
            <a:extLst>
              <a:ext uri="{FF2B5EF4-FFF2-40B4-BE49-F238E27FC236}">
                <a16:creationId xmlns:a16="http://schemas.microsoft.com/office/drawing/2014/main" id="{C34AE653-610E-4CF7-BE44-F71DAC2BCD62}"/>
              </a:ext>
            </a:extLst>
          </p:cNvPr>
          <p:cNvSpPr/>
          <p:nvPr userDrawn="1"/>
        </p:nvSpPr>
        <p:spPr>
          <a:xfrm>
            <a:off x="11793535" y="6431898"/>
            <a:ext cx="246066" cy="24606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8EB8B84A-2233-452F-BA9C-3E0CCC6CAC0C}"/>
              </a:ext>
            </a:extLst>
          </p:cNvPr>
          <p:cNvSpPr txBox="1"/>
          <p:nvPr userDrawn="1"/>
        </p:nvSpPr>
        <p:spPr>
          <a:xfrm>
            <a:off x="11641137" y="6440305"/>
            <a:ext cx="550863" cy="229252"/>
          </a:xfrm>
          <a:prstGeom prst="rect">
            <a:avLst/>
          </a:prstGeom>
          <a:noFill/>
        </p:spPr>
        <p:txBody>
          <a:bodyPr wrap="square" lIns="0" tIns="0" rIns="0" bIns="0" rtlCol="0" anchor="ctr">
            <a:noAutofit/>
          </a:bodyPr>
          <a:lstStyle/>
          <a:p>
            <a:pPr algn="ctr"/>
            <a:fld id="{502E19CD-1332-4DB8-B4F3-98DC9A980740}" type="slidenum">
              <a:rPr lang="en-GB" sz="800" smtClean="0">
                <a:solidFill>
                  <a:schemeClr val="bg1"/>
                </a:solidFill>
              </a:rPr>
              <a:pPr algn="ctr"/>
              <a:t>‹#›</a:t>
            </a:fld>
            <a:endParaRPr lang="en-GB" sz="900">
              <a:solidFill>
                <a:schemeClr val="bg1"/>
              </a:solidFill>
            </a:endParaRPr>
          </a:p>
        </p:txBody>
      </p:sp>
    </p:spTree>
    <p:extLst>
      <p:ext uri="{BB962C8B-B14F-4D97-AF65-F5344CB8AC3E}">
        <p14:creationId xmlns:p14="http://schemas.microsoft.com/office/powerpoint/2010/main" val="193516851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E0F108-D6AA-4F4A-9F81-F445830596F1}"/>
              </a:ext>
            </a:extLst>
          </p:cNvPr>
          <p:cNvSpPr>
            <a:spLocks noGrp="1"/>
          </p:cNvSpPr>
          <p:nvPr>
            <p:ph type="title"/>
          </p:nvPr>
        </p:nvSpPr>
        <p:spPr/>
        <p:txBody>
          <a:bodyPr/>
          <a:lstStyle>
            <a:lvl1pPr>
              <a:defRPr>
                <a:solidFill>
                  <a:schemeClr val="accent4"/>
                </a:solidFill>
              </a:defRPr>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ADFC3770-70C2-4213-B819-24CD391B7E8C}"/>
              </a:ext>
            </a:extLst>
          </p:cNvPr>
          <p:cNvSpPr>
            <a:spLocks noGrp="1"/>
          </p:cNvSpPr>
          <p:nvPr>
            <p:ph sz="half" idx="1"/>
          </p:nvPr>
        </p:nvSpPr>
        <p:spPr>
          <a:xfrm>
            <a:off x="838200" y="1825625"/>
            <a:ext cx="5181600" cy="4351338"/>
          </a:xfrm>
        </p:spPr>
        <p:txBody>
          <a:bodyPr>
            <a:normAutofit/>
          </a:bodyPr>
          <a:lstStyle>
            <a:lvl1pPr marL="228600" indent="-228600" algn="l" defTabSz="914400" rtl="0" eaLnBrk="1" latinLnBrk="0" hangingPunct="1">
              <a:lnSpc>
                <a:spcPct val="90000"/>
              </a:lnSpc>
              <a:buClr>
                <a:schemeClr val="accent1"/>
              </a:buClr>
              <a:defRPr lang="en-US" sz="2400" kern="1200" dirty="0" smtClean="0">
                <a:solidFill>
                  <a:schemeClr val="bg2">
                    <a:lumMod val="25000"/>
                  </a:schemeClr>
                </a:solidFill>
                <a:latin typeface="+mn-lt"/>
                <a:ea typeface="+mn-ea"/>
                <a:cs typeface="+mn-cs"/>
              </a:defRPr>
            </a:lvl1pPr>
            <a:lvl2pPr marL="604837" indent="-342900" algn="l" defTabSz="914400" rtl="0" eaLnBrk="1" latinLnBrk="0" hangingPunct="1">
              <a:lnSpc>
                <a:spcPct val="90000"/>
              </a:lnSpc>
              <a:buClr>
                <a:schemeClr val="accent1"/>
              </a:buClr>
              <a:defRPr lang="en-US" sz="2200" kern="1200" dirty="0" smtClean="0">
                <a:solidFill>
                  <a:schemeClr val="bg2">
                    <a:lumMod val="25000"/>
                  </a:schemeClr>
                </a:solidFill>
                <a:latin typeface="+mn-lt"/>
                <a:ea typeface="+mn-ea"/>
                <a:cs typeface="+mn-cs"/>
              </a:defRPr>
            </a:lvl2pPr>
            <a:lvl3pPr marL="846137" indent="-342900" algn="l" defTabSz="914400" rtl="0" eaLnBrk="1" latinLnBrk="0" hangingPunct="1">
              <a:lnSpc>
                <a:spcPct val="90000"/>
              </a:lnSpc>
              <a:buClr>
                <a:schemeClr val="accent1"/>
              </a:buClr>
              <a:defRPr lang="en-US" sz="2000" kern="1200" dirty="0" smtClean="0">
                <a:solidFill>
                  <a:schemeClr val="bg2">
                    <a:lumMod val="25000"/>
                  </a:schemeClr>
                </a:solidFill>
                <a:latin typeface="+mn-lt"/>
                <a:ea typeface="+mn-ea"/>
                <a:cs typeface="+mn-cs"/>
              </a:defRPr>
            </a:lvl3pPr>
            <a:lvl4pPr marL="1065212" indent="-285750" algn="l" defTabSz="914400" rtl="0" eaLnBrk="1" latinLnBrk="0" hangingPunct="1">
              <a:lnSpc>
                <a:spcPct val="90000"/>
              </a:lnSpc>
              <a:buClr>
                <a:schemeClr val="accent1"/>
              </a:buClr>
              <a:defRPr lang="en-US" sz="1800" kern="1200" dirty="0" smtClean="0">
                <a:solidFill>
                  <a:schemeClr val="bg2">
                    <a:lumMod val="25000"/>
                  </a:schemeClr>
                </a:solidFill>
                <a:latin typeface="+mn-lt"/>
                <a:ea typeface="+mn-ea"/>
                <a:cs typeface="+mn-cs"/>
              </a:defRPr>
            </a:lvl4pPr>
            <a:lvl5pPr marL="1314450" indent="-285750" algn="l" defTabSz="914400" rtl="0" eaLnBrk="1" latinLnBrk="0" hangingPunct="1">
              <a:lnSpc>
                <a:spcPct val="90000"/>
              </a:lnSpc>
              <a:buClr>
                <a:schemeClr val="accent1"/>
              </a:buClr>
              <a:defRPr lang="en-GB" sz="1600" kern="1200" dirty="0">
                <a:solidFill>
                  <a:schemeClr val="bg2">
                    <a:lumMod val="25000"/>
                  </a:schemeClr>
                </a:solidFill>
                <a:latin typeface="+mn-lt"/>
                <a:ea typeface="+mn-ea"/>
                <a:cs typeface="+mn-cs"/>
              </a:defRPr>
            </a:lvl5pPr>
          </a:lstStyle>
          <a:p>
            <a:pPr marL="228600" lvl="0" indent="-228600" algn="l" defTabSz="914400" rtl="0" eaLnBrk="1" latinLnBrk="0" hangingPunct="1">
              <a:lnSpc>
                <a:spcPct val="90000"/>
              </a:lnSpc>
              <a:spcBef>
                <a:spcPts val="1000"/>
              </a:spcBef>
              <a:buClr>
                <a:schemeClr val="accent1"/>
              </a:buClr>
              <a:buFont typeface="Arial" panose="020B0604020202020204" pitchFamily="34" charset="0"/>
              <a:buChar char="•"/>
            </a:pPr>
            <a:r>
              <a:rPr lang="en-US"/>
              <a:t>Click to edit Master text styles</a:t>
            </a:r>
          </a:p>
          <a:p>
            <a:pPr marL="492125" lvl="1" indent="-230188"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 pos="525463" algn="l"/>
              </a:tabLst>
            </a:pPr>
            <a:r>
              <a:rPr lang="en-US"/>
              <a:t>Second level</a:t>
            </a:r>
          </a:p>
          <a:p>
            <a:pPr marL="733425" lvl="2" indent="-230188"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09650" lvl="3" indent="-230188" algn="l" defTabSz="914400" rtl="0" eaLnBrk="1" latinLnBrk="0" hangingPunct="1">
              <a:lnSpc>
                <a:spcPct val="90000"/>
              </a:lnSpc>
              <a:spcBef>
                <a:spcPts val="500"/>
              </a:spcBef>
              <a:buClr>
                <a:schemeClr val="accent1"/>
              </a:buClr>
              <a:buFont typeface="Arial" panose="020B0604020202020204" pitchFamily="34" charset="0"/>
              <a:buChar char="•"/>
              <a:tabLst>
                <a:tab pos="1431925" algn="l"/>
                <a:tab pos="1889125" algn="l"/>
              </a:tabLst>
            </a:pPr>
            <a:r>
              <a:rPr lang="en-US"/>
              <a:t>Fourth level</a:t>
            </a:r>
          </a:p>
          <a:p>
            <a:pPr marL="1258888" lvl="4" indent="-230188"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4" name="Content Placeholder 3">
            <a:extLst>
              <a:ext uri="{FF2B5EF4-FFF2-40B4-BE49-F238E27FC236}">
                <a16:creationId xmlns:a16="http://schemas.microsoft.com/office/drawing/2014/main" id="{4FBABA10-ED7D-4BE5-89B4-B8DF30B83668}"/>
              </a:ext>
            </a:extLst>
          </p:cNvPr>
          <p:cNvSpPr>
            <a:spLocks noGrp="1"/>
          </p:cNvSpPr>
          <p:nvPr>
            <p:ph sz="half" idx="2"/>
          </p:nvPr>
        </p:nvSpPr>
        <p:spPr>
          <a:xfrm>
            <a:off x="6172200" y="1825625"/>
            <a:ext cx="5181600" cy="4351338"/>
          </a:xfrm>
        </p:spPr>
        <p:txBody>
          <a:bodyPr/>
          <a:lstStyle>
            <a:lvl1pPr marL="228600" indent="-228600">
              <a:defRPr lang="en-US" sz="2400" kern="1200" dirty="0">
                <a:solidFill>
                  <a:schemeClr val="bg2">
                    <a:lumMod val="25000"/>
                  </a:schemeClr>
                </a:solidFill>
                <a:latin typeface="+mn-lt"/>
                <a:ea typeface="+mn-ea"/>
                <a:cs typeface="+mn-cs"/>
              </a:defRPr>
            </a:lvl1pPr>
            <a:lvl2pPr marL="604837" indent="-342900">
              <a:defRPr lang="en-US" sz="2200" kern="1200" dirty="0">
                <a:solidFill>
                  <a:schemeClr val="bg2">
                    <a:lumMod val="25000"/>
                  </a:schemeClr>
                </a:solidFill>
                <a:latin typeface="+mn-lt"/>
                <a:ea typeface="+mn-ea"/>
                <a:cs typeface="+mn-cs"/>
              </a:defRPr>
            </a:lvl2pPr>
            <a:lvl3pPr marL="846137" indent="-342900">
              <a:defRPr lang="en-US" sz="2000" kern="1200" dirty="0">
                <a:solidFill>
                  <a:schemeClr val="bg2">
                    <a:lumMod val="25000"/>
                  </a:schemeClr>
                </a:solidFill>
                <a:latin typeface="+mn-lt"/>
                <a:ea typeface="+mn-ea"/>
                <a:cs typeface="+mn-cs"/>
              </a:defRPr>
            </a:lvl3pPr>
            <a:lvl4pPr marL="1065212" indent="-285750">
              <a:defRPr lang="en-US" sz="1800" kern="1200" dirty="0">
                <a:solidFill>
                  <a:schemeClr val="bg2">
                    <a:lumMod val="25000"/>
                  </a:schemeClr>
                </a:solidFill>
                <a:latin typeface="+mn-lt"/>
                <a:ea typeface="+mn-ea"/>
                <a:cs typeface="+mn-cs"/>
              </a:defRPr>
            </a:lvl4pPr>
            <a:lvl5pPr marL="1314450" indent="-285750">
              <a:defRPr lang="en-GB" sz="1600" kern="1200" dirty="0">
                <a:solidFill>
                  <a:schemeClr val="bg2">
                    <a:lumMod val="25000"/>
                  </a:schemeClr>
                </a:solidFill>
                <a:latin typeface="+mn-lt"/>
                <a:ea typeface="+mn-ea"/>
                <a:cs typeface="+mn-cs"/>
              </a:defRPr>
            </a:lvl5pPr>
          </a:lstStyle>
          <a:p>
            <a:pPr marL="228600" lvl="0" indent="-228600" algn="l" defTabSz="914400" rtl="0" eaLnBrk="1" latinLnBrk="0" hangingPunct="1">
              <a:lnSpc>
                <a:spcPct val="90000"/>
              </a:lnSpc>
              <a:spcBef>
                <a:spcPts val="1000"/>
              </a:spcBef>
              <a:buClr>
                <a:schemeClr val="accent1"/>
              </a:buClr>
              <a:buFont typeface="Arial" panose="020B0604020202020204" pitchFamily="34" charset="0"/>
              <a:buChar char="•"/>
            </a:pPr>
            <a:r>
              <a:rPr lang="en-US"/>
              <a:t>Click to edit Master text styles</a:t>
            </a:r>
          </a:p>
          <a:p>
            <a:pPr marL="492125" lvl="1" indent="-230188"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 pos="525463" algn="l"/>
              </a:tabLst>
            </a:pPr>
            <a:r>
              <a:rPr lang="en-US"/>
              <a:t>Second level</a:t>
            </a:r>
          </a:p>
          <a:p>
            <a:pPr marL="733425" lvl="2" indent="-230188"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09650" lvl="3" indent="-230188" algn="l" defTabSz="914400" rtl="0" eaLnBrk="1" latinLnBrk="0" hangingPunct="1">
              <a:lnSpc>
                <a:spcPct val="90000"/>
              </a:lnSpc>
              <a:spcBef>
                <a:spcPts val="500"/>
              </a:spcBef>
              <a:buClr>
                <a:schemeClr val="accent1"/>
              </a:buClr>
              <a:buFont typeface="Arial" panose="020B0604020202020204" pitchFamily="34" charset="0"/>
              <a:buChar char="•"/>
              <a:tabLst>
                <a:tab pos="1431925" algn="l"/>
                <a:tab pos="1889125" algn="l"/>
              </a:tabLst>
            </a:pPr>
            <a:r>
              <a:rPr lang="en-US"/>
              <a:t>Fourth level</a:t>
            </a:r>
          </a:p>
          <a:p>
            <a:pPr marL="1258888" lvl="4" indent="-230188"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5" name="Date Placeholder 4">
            <a:extLst>
              <a:ext uri="{FF2B5EF4-FFF2-40B4-BE49-F238E27FC236}">
                <a16:creationId xmlns:a16="http://schemas.microsoft.com/office/drawing/2014/main" id="{F7FDCBFA-4763-482C-9265-69F6D433B497}"/>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6" name="Footer Placeholder 5">
            <a:extLst>
              <a:ext uri="{FF2B5EF4-FFF2-40B4-BE49-F238E27FC236}">
                <a16:creationId xmlns:a16="http://schemas.microsoft.com/office/drawing/2014/main" id="{1B19F25E-2321-4B88-BF5E-B750FDC2BE6B}"/>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B5CE906B-AB52-4D3A-98E8-CAFC5663D791}"/>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110785563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3AD521-620E-4C5B-8B08-B150E8085847}"/>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A4CF811-9B1D-46AD-B2F7-05892998C63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C62F992-40CD-4263-A2B4-43F750E7FE47}"/>
              </a:ext>
            </a:extLst>
          </p:cNvPr>
          <p:cNvSpPr>
            <a:spLocks noGrp="1"/>
          </p:cNvSpPr>
          <p:nvPr>
            <p:ph sz="half" idx="2"/>
          </p:nvPr>
        </p:nvSpPr>
        <p:spPr>
          <a:xfrm>
            <a:off x="839788" y="2505075"/>
            <a:ext cx="5157787" cy="3684588"/>
          </a:xfrm>
        </p:spPr>
        <p:txBody>
          <a:bodyPr/>
          <a:lstStyle>
            <a:lvl1pPr marL="228600" indent="-228600">
              <a:defRPr lang="en-US" sz="2400" kern="1200" dirty="0">
                <a:solidFill>
                  <a:schemeClr val="bg2">
                    <a:lumMod val="25000"/>
                  </a:schemeClr>
                </a:solidFill>
                <a:latin typeface="+mn-lt"/>
                <a:ea typeface="+mn-ea"/>
                <a:cs typeface="+mn-cs"/>
              </a:defRPr>
            </a:lvl1pPr>
            <a:lvl2pPr marL="604837" indent="-342900">
              <a:defRPr lang="en-US" sz="2200" kern="1200" dirty="0">
                <a:solidFill>
                  <a:schemeClr val="bg2">
                    <a:lumMod val="25000"/>
                  </a:schemeClr>
                </a:solidFill>
                <a:latin typeface="+mn-lt"/>
                <a:ea typeface="+mn-ea"/>
                <a:cs typeface="+mn-cs"/>
              </a:defRPr>
            </a:lvl2pPr>
            <a:lvl3pPr marL="846137" indent="-342900">
              <a:defRPr lang="en-US" sz="2000" kern="1200" dirty="0">
                <a:solidFill>
                  <a:schemeClr val="bg2">
                    <a:lumMod val="25000"/>
                  </a:schemeClr>
                </a:solidFill>
                <a:latin typeface="+mn-lt"/>
                <a:ea typeface="+mn-ea"/>
                <a:cs typeface="+mn-cs"/>
              </a:defRPr>
            </a:lvl3pPr>
            <a:lvl4pPr marL="1065212" indent="-285750">
              <a:defRPr lang="en-US" sz="1800" kern="1200" dirty="0">
                <a:solidFill>
                  <a:schemeClr val="bg2">
                    <a:lumMod val="25000"/>
                  </a:schemeClr>
                </a:solidFill>
                <a:latin typeface="+mn-lt"/>
                <a:ea typeface="+mn-ea"/>
                <a:cs typeface="+mn-cs"/>
              </a:defRPr>
            </a:lvl4pPr>
            <a:lvl5pPr marL="1314450" indent="-285750">
              <a:defRPr lang="en-GB" sz="1600" kern="1200" dirty="0">
                <a:solidFill>
                  <a:schemeClr val="bg2">
                    <a:lumMod val="25000"/>
                  </a:schemeClr>
                </a:solidFill>
                <a:latin typeface="+mn-lt"/>
                <a:ea typeface="+mn-ea"/>
                <a:cs typeface="+mn-cs"/>
              </a:defRPr>
            </a:lvl5pPr>
          </a:lstStyle>
          <a:p>
            <a:pPr marL="228600" lvl="0" indent="-228600" algn="l" defTabSz="914400" rtl="0" eaLnBrk="1" latinLnBrk="0" hangingPunct="1">
              <a:lnSpc>
                <a:spcPct val="90000"/>
              </a:lnSpc>
              <a:spcBef>
                <a:spcPts val="1000"/>
              </a:spcBef>
              <a:buClr>
                <a:schemeClr val="accent1"/>
              </a:buClr>
              <a:buFont typeface="Arial" panose="020B0604020202020204" pitchFamily="34" charset="0"/>
              <a:buChar char="•"/>
            </a:pPr>
            <a:r>
              <a:rPr lang="en-US"/>
              <a:t>Click to edit Master text styles</a:t>
            </a:r>
          </a:p>
          <a:p>
            <a:pPr marL="492125" lvl="1" indent="-230188"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 pos="525463" algn="l"/>
              </a:tabLst>
            </a:pPr>
            <a:r>
              <a:rPr lang="en-US"/>
              <a:t>Second level</a:t>
            </a:r>
          </a:p>
          <a:p>
            <a:pPr marL="733425" lvl="2" indent="-230188"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09650" lvl="3" indent="-230188" algn="l" defTabSz="914400" rtl="0" eaLnBrk="1" latinLnBrk="0" hangingPunct="1">
              <a:lnSpc>
                <a:spcPct val="90000"/>
              </a:lnSpc>
              <a:spcBef>
                <a:spcPts val="500"/>
              </a:spcBef>
              <a:buClr>
                <a:schemeClr val="accent1"/>
              </a:buClr>
              <a:buFont typeface="Arial" panose="020B0604020202020204" pitchFamily="34" charset="0"/>
              <a:buChar char="•"/>
              <a:tabLst>
                <a:tab pos="1431925" algn="l"/>
                <a:tab pos="1889125" algn="l"/>
              </a:tabLst>
            </a:pPr>
            <a:r>
              <a:rPr lang="en-US"/>
              <a:t>Fourth level</a:t>
            </a:r>
          </a:p>
          <a:p>
            <a:pPr marL="1258888" lvl="4" indent="-230188"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5" name="Text Placeholder 4">
            <a:extLst>
              <a:ext uri="{FF2B5EF4-FFF2-40B4-BE49-F238E27FC236}">
                <a16:creationId xmlns:a16="http://schemas.microsoft.com/office/drawing/2014/main" id="{D68AEE3F-46F3-4A89-B754-98AF50A38B9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9699C1F-8857-4790-B24C-3B151380332A}"/>
              </a:ext>
            </a:extLst>
          </p:cNvPr>
          <p:cNvSpPr>
            <a:spLocks noGrp="1"/>
          </p:cNvSpPr>
          <p:nvPr>
            <p:ph sz="quarter" idx="4"/>
          </p:nvPr>
        </p:nvSpPr>
        <p:spPr>
          <a:xfrm>
            <a:off x="6172200" y="2505075"/>
            <a:ext cx="5183188" cy="3684588"/>
          </a:xfrm>
        </p:spPr>
        <p:txBody>
          <a:bodyPr/>
          <a:lstStyle>
            <a:lvl2pPr marL="604837" indent="-342900">
              <a:defRPr lang="en-US" sz="2200" kern="1200" dirty="0">
                <a:solidFill>
                  <a:schemeClr val="bg2">
                    <a:lumMod val="25000"/>
                  </a:schemeClr>
                </a:solidFill>
                <a:latin typeface="+mn-lt"/>
                <a:ea typeface="+mn-ea"/>
                <a:cs typeface="+mn-cs"/>
              </a:defRPr>
            </a:lvl2pPr>
            <a:lvl3pPr marL="846137" indent="-342900">
              <a:defRPr lang="en-US" sz="2000" kern="1200" dirty="0">
                <a:solidFill>
                  <a:schemeClr val="bg2">
                    <a:lumMod val="25000"/>
                  </a:schemeClr>
                </a:solidFill>
                <a:latin typeface="+mn-lt"/>
                <a:ea typeface="+mn-ea"/>
                <a:cs typeface="+mn-cs"/>
              </a:defRPr>
            </a:lvl3pPr>
            <a:lvl4pPr marL="1065212" indent="-285750">
              <a:defRPr lang="en-US" sz="1800" kern="1200" dirty="0">
                <a:solidFill>
                  <a:schemeClr val="bg2">
                    <a:lumMod val="25000"/>
                  </a:schemeClr>
                </a:solidFill>
                <a:latin typeface="+mn-lt"/>
                <a:ea typeface="+mn-ea"/>
                <a:cs typeface="+mn-cs"/>
              </a:defRPr>
            </a:lvl4pPr>
            <a:lvl5pPr marL="1314450" indent="-285750">
              <a:defRPr lang="en-GB" sz="1600" kern="1200" dirty="0">
                <a:solidFill>
                  <a:schemeClr val="bg2">
                    <a:lumMod val="25000"/>
                  </a:schemeClr>
                </a:solidFill>
                <a:latin typeface="+mn-lt"/>
                <a:ea typeface="+mn-ea"/>
                <a:cs typeface="+mn-cs"/>
              </a:defRPr>
            </a:lvl5pPr>
          </a:lstStyle>
          <a:p>
            <a:pPr lvl="0"/>
            <a:r>
              <a:rPr lang="en-US"/>
              <a:t>Click to edit Master text styles</a:t>
            </a:r>
          </a:p>
          <a:p>
            <a:pPr marL="492125" lvl="1" indent="-230188"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 pos="525463" algn="l"/>
              </a:tabLst>
            </a:pPr>
            <a:r>
              <a:rPr lang="en-US"/>
              <a:t>Second level</a:t>
            </a:r>
          </a:p>
          <a:p>
            <a:pPr marL="733425" lvl="2" indent="-230188"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09650" lvl="3" indent="-230188" algn="l" defTabSz="914400" rtl="0" eaLnBrk="1" latinLnBrk="0" hangingPunct="1">
              <a:lnSpc>
                <a:spcPct val="90000"/>
              </a:lnSpc>
              <a:spcBef>
                <a:spcPts val="500"/>
              </a:spcBef>
              <a:buClr>
                <a:schemeClr val="accent1"/>
              </a:buClr>
              <a:buFont typeface="Arial" panose="020B0604020202020204" pitchFamily="34" charset="0"/>
              <a:buChar char="•"/>
              <a:tabLst>
                <a:tab pos="1431925" algn="l"/>
                <a:tab pos="1889125" algn="l"/>
              </a:tabLst>
            </a:pPr>
            <a:r>
              <a:rPr lang="en-US"/>
              <a:t>Fourth level</a:t>
            </a:r>
          </a:p>
          <a:p>
            <a:pPr marL="1258888" lvl="4" indent="-230188"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7" name="Date Placeholder 6">
            <a:extLst>
              <a:ext uri="{FF2B5EF4-FFF2-40B4-BE49-F238E27FC236}">
                <a16:creationId xmlns:a16="http://schemas.microsoft.com/office/drawing/2014/main" id="{3A22E821-0CC7-4C5C-8208-B55EEC85BE1B}"/>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8" name="Footer Placeholder 7">
            <a:extLst>
              <a:ext uri="{FF2B5EF4-FFF2-40B4-BE49-F238E27FC236}">
                <a16:creationId xmlns:a16="http://schemas.microsoft.com/office/drawing/2014/main" id="{D8F76C5D-342C-4AF3-9AFC-8A84A25D32D7}"/>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9" name="Slide Number Placeholder 8">
            <a:extLst>
              <a:ext uri="{FF2B5EF4-FFF2-40B4-BE49-F238E27FC236}">
                <a16:creationId xmlns:a16="http://schemas.microsoft.com/office/drawing/2014/main" id="{5B441517-B552-4FE6-ADED-063BC03F65F4}"/>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333343273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CCAA5-C5DD-4964-915D-9F21CCC5C7CA}"/>
              </a:ext>
            </a:extLst>
          </p:cNvPr>
          <p:cNvSpPr>
            <a:spLocks noGrp="1"/>
          </p:cNvSpPr>
          <p:nvPr>
            <p:ph type="title"/>
          </p:nvPr>
        </p:nvSpPr>
        <p:spPr/>
        <p:txBody>
          <a:bodyPr/>
          <a:lstStyle/>
          <a:p>
            <a:r>
              <a:rPr lang="en-US"/>
              <a:t>Click to edit Master title style</a:t>
            </a:r>
            <a:endParaRPr lang="en-GB"/>
          </a:p>
        </p:txBody>
      </p:sp>
      <p:sp>
        <p:nvSpPr>
          <p:cNvPr id="6" name="Text Placeholder 10">
            <a:extLst>
              <a:ext uri="{FF2B5EF4-FFF2-40B4-BE49-F238E27FC236}">
                <a16:creationId xmlns:a16="http://schemas.microsoft.com/office/drawing/2014/main" id="{EDC84A86-EF6C-4932-962B-8BFF5F678B2E}"/>
              </a:ext>
            </a:extLst>
          </p:cNvPr>
          <p:cNvSpPr>
            <a:spLocks noGrp="1"/>
          </p:cNvSpPr>
          <p:nvPr>
            <p:ph type="body" sz="quarter" idx="10"/>
          </p:nvPr>
        </p:nvSpPr>
        <p:spPr>
          <a:xfrm>
            <a:off x="550863" y="6346825"/>
            <a:ext cx="7326312" cy="314325"/>
          </a:xfrm>
        </p:spPr>
        <p:txBody>
          <a:bodyPr anchor="b">
            <a:noAutofit/>
          </a:bodyPr>
          <a:lstStyle>
            <a:lvl1pPr marL="0" indent="0" algn="l">
              <a:spcBef>
                <a:spcPts val="0"/>
              </a:spcBef>
              <a:buNone/>
              <a:defRPr sz="900"/>
            </a:lvl1pPr>
          </a:lstStyle>
          <a:p>
            <a:pPr lvl="0"/>
            <a:r>
              <a:rPr lang="en-US"/>
              <a:t>Click to edit Master text styles</a:t>
            </a:r>
          </a:p>
        </p:txBody>
      </p:sp>
    </p:spTree>
    <p:extLst>
      <p:ext uri="{BB962C8B-B14F-4D97-AF65-F5344CB8AC3E}">
        <p14:creationId xmlns:p14="http://schemas.microsoft.com/office/powerpoint/2010/main" val="90838397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8A9ED1A-2380-46FE-8363-D9A7BDBD885F}"/>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3" name="Footer Placeholder 2">
            <a:extLst>
              <a:ext uri="{FF2B5EF4-FFF2-40B4-BE49-F238E27FC236}">
                <a16:creationId xmlns:a16="http://schemas.microsoft.com/office/drawing/2014/main" id="{79C457DB-9D1C-496E-B0C4-A824D85E5ACD}"/>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4" name="Slide Number Placeholder 3">
            <a:extLst>
              <a:ext uri="{FF2B5EF4-FFF2-40B4-BE49-F238E27FC236}">
                <a16:creationId xmlns:a16="http://schemas.microsoft.com/office/drawing/2014/main" id="{0F837375-A5B0-4383-A1BB-A134064A30F2}"/>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66623916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1D4CB0-B162-4E16-8E80-AB7644A7BED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59C65862-A88C-4C95-B5B0-ADCC7DC6F865}"/>
              </a:ext>
            </a:extLst>
          </p:cNvPr>
          <p:cNvSpPr>
            <a:spLocks noGrp="1"/>
          </p:cNvSpPr>
          <p:nvPr>
            <p:ph idx="1"/>
          </p:nvPr>
        </p:nvSpPr>
        <p:spPr>
          <a:xfrm>
            <a:off x="5183188" y="987425"/>
            <a:ext cx="6172200" cy="4873625"/>
          </a:xfrm>
        </p:spPr>
        <p:txBody>
          <a:bodyPr/>
          <a:lstStyle>
            <a:lvl1pPr>
              <a:defRPr sz="2400"/>
            </a:lvl1pPr>
            <a:lvl2pPr marL="509588" indent="-228600">
              <a:buFont typeface="Trebuchet MS" panose="020B0603020202020204" pitchFamily="34" charset="0"/>
              <a:buChar char="–"/>
              <a:defRPr sz="2200"/>
            </a:lvl2pPr>
            <a:lvl3pPr marL="758825" indent="-228600">
              <a:buFont typeface="Wingdings" panose="05000000000000000000" pitchFamily="2" charset="2"/>
              <a:buChar char="§"/>
              <a:defRPr sz="2000"/>
            </a:lvl3pPr>
            <a:lvl4pPr marL="1044575" indent="-228600">
              <a:defRPr sz="1800"/>
            </a:lvl4pPr>
            <a:lvl5pPr marL="1303338" indent="-228600">
              <a:buFont typeface="Trebuchet MS" panose="020B0603020202020204" pitchFamily="34" charset="0"/>
              <a:buChar char="–"/>
              <a:defRPr sz="16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D413FAC8-A123-4A2E-9BA3-333A18F4834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00D9202-EE38-4171-80ED-E247EBB2C910}"/>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6" name="Footer Placeholder 5">
            <a:extLst>
              <a:ext uri="{FF2B5EF4-FFF2-40B4-BE49-F238E27FC236}">
                <a16:creationId xmlns:a16="http://schemas.microsoft.com/office/drawing/2014/main" id="{13433387-4DE2-4769-ACC2-968AF413CAA1}"/>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AAD0E083-6A3F-4A7A-B442-95E3A440047A}"/>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373632640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BCB5E0-AEAD-457B-AC69-D445848B3F2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43B7F58B-219B-4503-925D-2D5848EDD10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DB4EBFB6-9B0D-4963-9A06-2BCEE32E96C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EBE3183-60D6-4DCF-945A-487DAF6CCF52}"/>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6" name="Footer Placeholder 5">
            <a:extLst>
              <a:ext uri="{FF2B5EF4-FFF2-40B4-BE49-F238E27FC236}">
                <a16:creationId xmlns:a16="http://schemas.microsoft.com/office/drawing/2014/main" id="{9D13E661-B4C5-44DC-AACB-467E25936863}"/>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BB50A681-5C56-49D9-ACE7-A0CEF256B862}"/>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418118400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000E86-30B4-401B-96CD-6429D5BFBA28}"/>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8F98057-ECFD-4E8A-A514-7C8C88787570}"/>
              </a:ext>
            </a:extLst>
          </p:cNvPr>
          <p:cNvSpPr>
            <a:spLocks noGrp="1"/>
          </p:cNvSpPr>
          <p:nvPr>
            <p:ph type="body" orient="vert" idx="1"/>
          </p:nvPr>
        </p:nvSpPr>
        <p:spPr/>
        <p:txBody>
          <a:bodyPr vert="eaVert"/>
          <a:lstStyle>
            <a:lvl1pPr marL="228600" indent="-228600">
              <a:defRPr lang="en-US" sz="2400" kern="1200" dirty="0">
                <a:solidFill>
                  <a:schemeClr val="bg2">
                    <a:lumMod val="25000"/>
                  </a:schemeClr>
                </a:solidFill>
                <a:latin typeface="+mn-lt"/>
                <a:ea typeface="+mn-ea"/>
                <a:cs typeface="+mn-cs"/>
              </a:defRPr>
            </a:lvl1pPr>
            <a:lvl2pPr marL="623888" indent="-342900">
              <a:defRPr lang="en-US" sz="2200" kern="1200" dirty="0">
                <a:solidFill>
                  <a:schemeClr val="bg2">
                    <a:lumMod val="25000"/>
                  </a:schemeClr>
                </a:solidFill>
                <a:latin typeface="+mn-lt"/>
                <a:ea typeface="+mn-ea"/>
                <a:cs typeface="+mn-cs"/>
              </a:defRPr>
            </a:lvl2pPr>
            <a:lvl3pPr marL="873125" indent="-342900">
              <a:defRPr lang="en-US" sz="2000" kern="1200" dirty="0">
                <a:solidFill>
                  <a:schemeClr val="bg2">
                    <a:lumMod val="25000"/>
                  </a:schemeClr>
                </a:solidFill>
                <a:latin typeface="+mn-lt"/>
                <a:ea typeface="+mn-ea"/>
                <a:cs typeface="+mn-cs"/>
              </a:defRPr>
            </a:lvl3pPr>
            <a:lvl4pPr marL="1101725" indent="-285750">
              <a:defRPr lang="en-US" sz="1800" kern="1200" dirty="0">
                <a:solidFill>
                  <a:schemeClr val="bg2">
                    <a:lumMod val="25000"/>
                  </a:schemeClr>
                </a:solidFill>
                <a:latin typeface="+mn-lt"/>
                <a:ea typeface="+mn-ea"/>
                <a:cs typeface="+mn-cs"/>
              </a:defRPr>
            </a:lvl4pPr>
            <a:lvl5pPr marL="1360488" indent="-285750">
              <a:defRPr lang="en-GB" sz="1600" kern="1200" dirty="0">
                <a:solidFill>
                  <a:schemeClr val="bg2">
                    <a:lumMod val="25000"/>
                  </a:schemeClr>
                </a:solidFill>
                <a:latin typeface="+mn-lt"/>
                <a:ea typeface="+mn-ea"/>
                <a:cs typeface="+mn-cs"/>
              </a:defRPr>
            </a:lvl5pPr>
          </a:lstStyle>
          <a:p>
            <a:pPr marL="228600" lvl="0" indent="-228600" algn="l" defTabSz="914400" rtl="0" eaLnBrk="1" latinLnBrk="0" hangingPunct="1">
              <a:lnSpc>
                <a:spcPct val="90000"/>
              </a:lnSpc>
              <a:spcBef>
                <a:spcPts val="1000"/>
              </a:spcBef>
              <a:buClr>
                <a:schemeClr val="accent1"/>
              </a:buClr>
              <a:buFont typeface="Arial" panose="020B0604020202020204" pitchFamily="34" charset="0"/>
              <a:buChar char="•"/>
            </a:pPr>
            <a:r>
              <a:rPr lang="en-US"/>
              <a:t>Click to edit Master text styles</a:t>
            </a:r>
          </a:p>
          <a:p>
            <a:pPr marL="509588" lvl="1" indent="-228600"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Lst>
            </a:pPr>
            <a:r>
              <a:rPr lang="en-US"/>
              <a:t>Second level</a:t>
            </a:r>
          </a:p>
          <a:p>
            <a:pPr marL="758825" lvl="2" indent="-228600"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44575" lvl="3" indent="-228600" algn="l" defTabSz="914400" rtl="0" eaLnBrk="1" latinLnBrk="0" hangingPunct="1">
              <a:lnSpc>
                <a:spcPct val="90000"/>
              </a:lnSpc>
              <a:spcBef>
                <a:spcPts val="500"/>
              </a:spcBef>
              <a:buClr>
                <a:schemeClr val="accent1"/>
              </a:buClr>
              <a:buFont typeface="Arial" panose="020B0604020202020204" pitchFamily="34" charset="0"/>
              <a:buChar char="•"/>
            </a:pPr>
            <a:r>
              <a:rPr lang="en-US"/>
              <a:t>Fourth level</a:t>
            </a:r>
          </a:p>
          <a:p>
            <a:pPr marL="1303338" lvl="4" indent="-228600"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4" name="Date Placeholder 3">
            <a:extLst>
              <a:ext uri="{FF2B5EF4-FFF2-40B4-BE49-F238E27FC236}">
                <a16:creationId xmlns:a16="http://schemas.microsoft.com/office/drawing/2014/main" id="{AF76B308-47D0-4D2C-BE39-13BD2D567D3B}"/>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5" name="Footer Placeholder 4">
            <a:extLst>
              <a:ext uri="{FF2B5EF4-FFF2-40B4-BE49-F238E27FC236}">
                <a16:creationId xmlns:a16="http://schemas.microsoft.com/office/drawing/2014/main" id="{381B91C4-0246-4738-B7C4-93E02FEA88B5}"/>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D904267A-5158-4398-BA91-CA92B3987985}"/>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253600022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9DB1EBF-15A2-41B8-AC12-B543DD2FCF0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1566B3E-86F2-4059-8B4B-F692459064BA}"/>
              </a:ext>
            </a:extLst>
          </p:cNvPr>
          <p:cNvSpPr>
            <a:spLocks noGrp="1"/>
          </p:cNvSpPr>
          <p:nvPr>
            <p:ph type="body" orient="vert" idx="1"/>
          </p:nvPr>
        </p:nvSpPr>
        <p:spPr>
          <a:xfrm>
            <a:off x="838200" y="365125"/>
            <a:ext cx="7734300" cy="5811838"/>
          </a:xfrm>
        </p:spPr>
        <p:txBody>
          <a:bodyPr vert="eaVert"/>
          <a:lstStyle>
            <a:lvl1pPr>
              <a:defRPr lang="en-US" sz="2400" kern="1200">
                <a:solidFill>
                  <a:schemeClr val="bg2">
                    <a:lumMod val="25000"/>
                  </a:schemeClr>
                </a:solidFill>
                <a:latin typeface="+mn-lt"/>
                <a:ea typeface="+mn-ea"/>
                <a:cs typeface="+mn-cs"/>
              </a:defRPr>
            </a:lvl1pPr>
            <a:lvl2pPr marL="623888" indent="-342900">
              <a:defRPr lang="en-US" sz="2200" kern="1200" dirty="0">
                <a:solidFill>
                  <a:schemeClr val="bg2">
                    <a:lumMod val="25000"/>
                  </a:schemeClr>
                </a:solidFill>
                <a:latin typeface="+mn-lt"/>
                <a:ea typeface="+mn-ea"/>
                <a:cs typeface="+mn-cs"/>
              </a:defRPr>
            </a:lvl2pPr>
            <a:lvl3pPr marL="1158875" indent="-342900">
              <a:defRPr lang="en-US" sz="2000" kern="1200" dirty="0">
                <a:solidFill>
                  <a:schemeClr val="bg2">
                    <a:lumMod val="25000"/>
                  </a:schemeClr>
                </a:solidFill>
                <a:latin typeface="+mn-lt"/>
                <a:ea typeface="+mn-ea"/>
                <a:cs typeface="+mn-cs"/>
              </a:defRPr>
            </a:lvl3pPr>
            <a:lvl4pPr marL="1101725" indent="-285750">
              <a:defRPr lang="en-US" sz="1800" kern="1200" dirty="0">
                <a:solidFill>
                  <a:schemeClr val="bg2">
                    <a:lumMod val="25000"/>
                  </a:schemeClr>
                </a:solidFill>
                <a:latin typeface="+mn-lt"/>
                <a:ea typeface="+mn-ea"/>
                <a:cs typeface="+mn-cs"/>
              </a:defRPr>
            </a:lvl4pPr>
            <a:lvl5pPr marL="1360488" indent="-285750">
              <a:defRPr lang="en-GB" sz="1600" kern="1200" dirty="0">
                <a:solidFill>
                  <a:schemeClr val="bg2">
                    <a:lumMod val="25000"/>
                  </a:schemeClr>
                </a:solidFill>
                <a:latin typeface="+mn-lt"/>
                <a:ea typeface="+mn-ea"/>
                <a:cs typeface="+mn-cs"/>
              </a:defRPr>
            </a:lvl5pPr>
          </a:lstStyle>
          <a:p>
            <a:pPr lvl="0"/>
            <a:r>
              <a:rPr lang="en-US"/>
              <a:t>Click to edit Master text styles</a:t>
            </a:r>
          </a:p>
          <a:p>
            <a:pPr marL="509588" lvl="1" indent="-228600"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Lst>
            </a:pPr>
            <a:r>
              <a:rPr lang="en-US"/>
              <a:t>Second level</a:t>
            </a:r>
          </a:p>
          <a:p>
            <a:pPr marL="758825" lvl="2" indent="-228600"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44575" lvl="3" indent="-228600" algn="l" defTabSz="914400" rtl="0" eaLnBrk="1" latinLnBrk="0" hangingPunct="1">
              <a:lnSpc>
                <a:spcPct val="90000"/>
              </a:lnSpc>
              <a:spcBef>
                <a:spcPts val="500"/>
              </a:spcBef>
              <a:buClr>
                <a:schemeClr val="accent1"/>
              </a:buClr>
              <a:buFont typeface="Arial" panose="020B0604020202020204" pitchFamily="34" charset="0"/>
              <a:buChar char="•"/>
            </a:pPr>
            <a:r>
              <a:rPr lang="en-US"/>
              <a:t>Fourth level</a:t>
            </a:r>
          </a:p>
          <a:p>
            <a:pPr marL="1303338" lvl="4" indent="-228600"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4" name="Date Placeholder 3">
            <a:extLst>
              <a:ext uri="{FF2B5EF4-FFF2-40B4-BE49-F238E27FC236}">
                <a16:creationId xmlns:a16="http://schemas.microsoft.com/office/drawing/2014/main" id="{2F8FE626-41EA-4FAF-AF34-30929EFB3743}"/>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5" name="Footer Placeholder 4">
            <a:extLst>
              <a:ext uri="{FF2B5EF4-FFF2-40B4-BE49-F238E27FC236}">
                <a16:creationId xmlns:a16="http://schemas.microsoft.com/office/drawing/2014/main" id="{C8E4CC83-3026-4C20-8DC6-CE9743C7B93D}"/>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28F7B5C0-2BC2-40B7-BBD0-DB895591E269}"/>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64869338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3" name="Picture 12" descr="A picture containing star&#10;&#10;Description automatically generated">
            <a:extLst>
              <a:ext uri="{FF2B5EF4-FFF2-40B4-BE49-F238E27FC236}">
                <a16:creationId xmlns:a16="http://schemas.microsoft.com/office/drawing/2014/main" id="{037978E9-41B8-4BFC-AAE9-82ADAD3B382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592" y="0"/>
            <a:ext cx="12190815" cy="6858000"/>
          </a:xfrm>
          <a:prstGeom prst="rect">
            <a:avLst/>
          </a:prstGeom>
        </p:spPr>
      </p:pic>
      <p:pic>
        <p:nvPicPr>
          <p:cNvPr id="6" name="Graphic 5">
            <a:extLst>
              <a:ext uri="{FF2B5EF4-FFF2-40B4-BE49-F238E27FC236}">
                <a16:creationId xmlns:a16="http://schemas.microsoft.com/office/drawing/2014/main" id="{D064A193-A916-4E31-ABF7-7DCC40C26B08}"/>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50863" y="6000218"/>
            <a:ext cx="1897062" cy="403766"/>
          </a:xfrm>
          <a:prstGeom prst="rect">
            <a:avLst/>
          </a:prstGeom>
        </p:spPr>
      </p:pic>
      <p:sp>
        <p:nvSpPr>
          <p:cNvPr id="7" name="TextBox 6">
            <a:extLst>
              <a:ext uri="{FF2B5EF4-FFF2-40B4-BE49-F238E27FC236}">
                <a16:creationId xmlns:a16="http://schemas.microsoft.com/office/drawing/2014/main" id="{6AFA58F3-381D-451C-BD2D-1FC82657304D}"/>
              </a:ext>
            </a:extLst>
          </p:cNvPr>
          <p:cNvSpPr txBox="1"/>
          <p:nvPr userDrawn="1"/>
        </p:nvSpPr>
        <p:spPr>
          <a:xfrm>
            <a:off x="550863" y="5819774"/>
            <a:ext cx="2401887" cy="123111"/>
          </a:xfrm>
          <a:prstGeom prst="rect">
            <a:avLst/>
          </a:prstGeom>
          <a:noFill/>
        </p:spPr>
        <p:txBody>
          <a:bodyPr wrap="square" lIns="0" tIns="0" rIns="0" bIns="0" rtlCol="0">
            <a:noAutofit/>
          </a:bodyPr>
          <a:lstStyle/>
          <a:p>
            <a:r>
              <a:rPr lang="en-GB" sz="600">
                <a:solidFill>
                  <a:schemeClr val="accent1"/>
                </a:solidFill>
              </a:rPr>
              <a:t>THIS SYMPOSIUM IS ORGANISED AND SPONSORED BY</a:t>
            </a:r>
          </a:p>
        </p:txBody>
      </p:sp>
      <p:sp>
        <p:nvSpPr>
          <p:cNvPr id="9" name="TextBox 8">
            <a:extLst>
              <a:ext uri="{FF2B5EF4-FFF2-40B4-BE49-F238E27FC236}">
                <a16:creationId xmlns:a16="http://schemas.microsoft.com/office/drawing/2014/main" id="{6ACD2BDE-EBAC-4EFB-A906-D0C0C04403D4}"/>
              </a:ext>
            </a:extLst>
          </p:cNvPr>
          <p:cNvSpPr txBox="1"/>
          <p:nvPr userDrawn="1"/>
        </p:nvSpPr>
        <p:spPr>
          <a:xfrm>
            <a:off x="9243760" y="349250"/>
            <a:ext cx="2562802" cy="603250"/>
          </a:xfrm>
          <a:prstGeom prst="rect">
            <a:avLst/>
          </a:prstGeom>
          <a:noFill/>
        </p:spPr>
        <p:txBody>
          <a:bodyPr wrap="square" lIns="0" tIns="0" rIns="0" bIns="0" rtlCol="0">
            <a:noAutofit/>
          </a:bodyPr>
          <a:lstStyle/>
          <a:p>
            <a:pPr algn="r"/>
            <a:r>
              <a:rPr lang="en-GB" sz="1200">
                <a:solidFill>
                  <a:schemeClr val="accent1"/>
                </a:solidFill>
              </a:rPr>
              <a:t>A SANOFI VIRTUAL </a:t>
            </a:r>
            <a:br>
              <a:rPr lang="en-GB" sz="1200">
                <a:solidFill>
                  <a:schemeClr val="accent1"/>
                </a:solidFill>
              </a:rPr>
            </a:br>
            <a:r>
              <a:rPr lang="en-GB" sz="1200">
                <a:solidFill>
                  <a:schemeClr val="accent1"/>
                </a:solidFill>
              </a:rPr>
              <a:t>SYMPOSIUM FOR ESC </a:t>
            </a:r>
            <a:r>
              <a:rPr lang="en-GB" sz="1200" kern="1200">
                <a:solidFill>
                  <a:schemeClr val="accent1"/>
                </a:solidFill>
                <a:latin typeface="+mn-lt"/>
                <a:ea typeface="+mn-ea"/>
                <a:cs typeface="+mn-cs"/>
              </a:rPr>
              <a:t>CONGRESS 2020 – THE DIGITAL EXPERIENCE</a:t>
            </a:r>
          </a:p>
        </p:txBody>
      </p:sp>
    </p:spTree>
    <p:extLst>
      <p:ext uri="{BB962C8B-B14F-4D97-AF65-F5344CB8AC3E}">
        <p14:creationId xmlns:p14="http://schemas.microsoft.com/office/powerpoint/2010/main" val="27885457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D04DF14-A7BB-4892-B0E2-21D70E9C2A28}"/>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0" y="6450825"/>
            <a:ext cx="12192000" cy="407175"/>
          </a:xfrm>
          <a:prstGeom prst="rect">
            <a:avLst/>
          </a:prstGeom>
        </p:spPr>
      </p:pic>
      <p:sp>
        <p:nvSpPr>
          <p:cNvPr id="15" name="Oval 14">
            <a:extLst>
              <a:ext uri="{FF2B5EF4-FFF2-40B4-BE49-F238E27FC236}">
                <a16:creationId xmlns:a16="http://schemas.microsoft.com/office/drawing/2014/main" id="{66C63220-32B2-4440-BDF6-E50138C1EB22}"/>
              </a:ext>
            </a:extLst>
          </p:cNvPr>
          <p:cNvSpPr/>
          <p:nvPr userDrawn="1"/>
        </p:nvSpPr>
        <p:spPr>
          <a:xfrm>
            <a:off x="11793535" y="6431898"/>
            <a:ext cx="246066" cy="24606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C3F257C9-1B04-4F09-83CD-54FBDA67C484}"/>
              </a:ext>
            </a:extLst>
          </p:cNvPr>
          <p:cNvSpPr>
            <a:spLocks noGrp="1"/>
          </p:cNvSpPr>
          <p:nvPr>
            <p:ph type="title"/>
          </p:nvPr>
        </p:nvSpPr>
        <p:spPr>
          <a:xfrm>
            <a:off x="556181" y="365125"/>
            <a:ext cx="9892744" cy="643543"/>
          </a:xfrm>
        </p:spPr>
        <p:txBody>
          <a:bodyPr/>
          <a:lstStyle>
            <a:lvl1pPr>
              <a:defRPr>
                <a:solidFill>
                  <a:schemeClr val="accent4"/>
                </a:solidFill>
              </a:defRPr>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CD7EC63-746B-44C8-8D39-0181EC31259C}"/>
              </a:ext>
            </a:extLst>
          </p:cNvPr>
          <p:cNvSpPr>
            <a:spLocks noGrp="1"/>
          </p:cNvSpPr>
          <p:nvPr>
            <p:ph idx="1"/>
          </p:nvPr>
        </p:nvSpPr>
        <p:spPr>
          <a:xfrm>
            <a:off x="556181" y="1423447"/>
            <a:ext cx="11057642" cy="4824953"/>
          </a:xfrm>
        </p:spPr>
        <p:txBody>
          <a:bodyPr/>
          <a:lstStyle>
            <a:lvl1pPr>
              <a:defRPr sz="2400">
                <a:solidFill>
                  <a:schemeClr val="bg2">
                    <a:lumMod val="25000"/>
                  </a:schemeClr>
                </a:solidFill>
              </a:defRPr>
            </a:lvl1pPr>
            <a:lvl2pPr marL="492125" indent="-230188">
              <a:buFont typeface="Trebuchet MS" panose="020B0603020202020204" pitchFamily="34" charset="0"/>
              <a:buChar char="–"/>
              <a:tabLst>
                <a:tab pos="266700" algn="l"/>
                <a:tab pos="525463" algn="l"/>
              </a:tabLst>
              <a:defRPr sz="2200">
                <a:solidFill>
                  <a:schemeClr val="bg2">
                    <a:lumMod val="25000"/>
                  </a:schemeClr>
                </a:solidFill>
              </a:defRPr>
            </a:lvl2pPr>
            <a:lvl3pPr marL="733425" indent="-230188">
              <a:buFont typeface="Wingdings" panose="05000000000000000000" pitchFamily="2" charset="2"/>
              <a:buChar char="§"/>
              <a:defRPr sz="2000">
                <a:solidFill>
                  <a:schemeClr val="bg2">
                    <a:lumMod val="25000"/>
                  </a:schemeClr>
                </a:solidFill>
              </a:defRPr>
            </a:lvl3pPr>
            <a:lvl4pPr marL="1009650" indent="-230188">
              <a:tabLst>
                <a:tab pos="1431925" algn="l"/>
                <a:tab pos="1889125" algn="l"/>
              </a:tabLst>
              <a:defRPr>
                <a:solidFill>
                  <a:schemeClr val="bg2">
                    <a:lumMod val="25000"/>
                  </a:schemeClr>
                </a:solidFill>
              </a:defRPr>
            </a:lvl4pPr>
            <a:lvl5pPr marL="1258888" indent="-230188">
              <a:buFont typeface="Trebuchet MS" panose="020B0603020202020204" pitchFamily="34" charset="0"/>
              <a:buChar char="–"/>
              <a:defRPr sz="1600">
                <a:solidFill>
                  <a:schemeClr val="bg2">
                    <a:lumMod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1" name="Text Placeholder 10">
            <a:extLst>
              <a:ext uri="{FF2B5EF4-FFF2-40B4-BE49-F238E27FC236}">
                <a16:creationId xmlns:a16="http://schemas.microsoft.com/office/drawing/2014/main" id="{20A0EC0D-37F2-4895-A61A-EF935894C42F}"/>
              </a:ext>
            </a:extLst>
          </p:cNvPr>
          <p:cNvSpPr>
            <a:spLocks noGrp="1"/>
          </p:cNvSpPr>
          <p:nvPr>
            <p:ph type="body" sz="quarter" idx="10"/>
          </p:nvPr>
        </p:nvSpPr>
        <p:spPr>
          <a:xfrm>
            <a:off x="550863" y="6346825"/>
            <a:ext cx="7326312" cy="314325"/>
          </a:xfrm>
        </p:spPr>
        <p:txBody>
          <a:bodyPr anchor="b">
            <a:noAutofit/>
          </a:bodyPr>
          <a:lstStyle>
            <a:lvl1pPr marL="0" indent="0" algn="l">
              <a:spcBef>
                <a:spcPts val="0"/>
              </a:spcBef>
              <a:buNone/>
              <a:defRPr sz="900"/>
            </a:lvl1pPr>
          </a:lstStyle>
          <a:p>
            <a:pPr lvl="0"/>
            <a:r>
              <a:rPr lang="en-US"/>
              <a:t>Click to edit Master text styles</a:t>
            </a:r>
          </a:p>
        </p:txBody>
      </p:sp>
      <p:sp>
        <p:nvSpPr>
          <p:cNvPr id="14" name="TextBox 13">
            <a:extLst>
              <a:ext uri="{FF2B5EF4-FFF2-40B4-BE49-F238E27FC236}">
                <a16:creationId xmlns:a16="http://schemas.microsoft.com/office/drawing/2014/main" id="{4F317857-AE7D-4578-8AA6-BD781DA82034}"/>
              </a:ext>
            </a:extLst>
          </p:cNvPr>
          <p:cNvSpPr txBox="1"/>
          <p:nvPr userDrawn="1"/>
        </p:nvSpPr>
        <p:spPr>
          <a:xfrm>
            <a:off x="11641137" y="6440305"/>
            <a:ext cx="550863" cy="229252"/>
          </a:xfrm>
          <a:prstGeom prst="rect">
            <a:avLst/>
          </a:prstGeom>
          <a:noFill/>
        </p:spPr>
        <p:txBody>
          <a:bodyPr wrap="square" lIns="0" tIns="0" rIns="0" bIns="0" rtlCol="0" anchor="ctr">
            <a:noAutofit/>
          </a:bodyPr>
          <a:lstStyle/>
          <a:p>
            <a:pPr algn="ctr"/>
            <a:fld id="{502E19CD-1332-4DB8-B4F3-98DC9A980740}" type="slidenum">
              <a:rPr lang="en-GB" sz="800" smtClean="0">
                <a:solidFill>
                  <a:schemeClr val="bg1"/>
                </a:solidFill>
              </a:rPr>
              <a:pPr algn="ctr"/>
              <a:t>‹#›</a:t>
            </a:fld>
            <a:endParaRPr lang="en-GB" sz="900">
              <a:solidFill>
                <a:schemeClr val="bg1"/>
              </a:solidFill>
            </a:endParaRPr>
          </a:p>
        </p:txBody>
      </p:sp>
    </p:spTree>
    <p:extLst>
      <p:ext uri="{BB962C8B-B14F-4D97-AF65-F5344CB8AC3E}">
        <p14:creationId xmlns:p14="http://schemas.microsoft.com/office/powerpoint/2010/main" val="3214281978"/>
      </p:ext>
    </p:extLst>
  </p:cSld>
  <p:clrMapOvr>
    <a:masterClrMapping/>
  </p:clrMapOvr>
  <p:hf sldNum="0" hdr="0" dt="0"/>
  <p:extLst>
    <p:ext uri="{DCECCB84-F9BA-43D5-87BE-67443E8EF086}">
      <p15:sldGuideLst xmlns:p15="http://schemas.microsoft.com/office/powerpoint/2012/main">
        <p15:guide id="1" pos="4962">
          <p15:clr>
            <a:srgbClr val="FBAE40"/>
          </p15:clr>
        </p15:guide>
        <p15:guide id="2" pos="5070">
          <p15:clr>
            <a:srgbClr val="FBAE40"/>
          </p15:clr>
        </p15:guide>
        <p15:guide id="3" pos="2604">
          <p15:clr>
            <a:srgbClr val="FBAE40"/>
          </p15:clr>
        </p15:guide>
        <p15:guide id="4" pos="2706">
          <p15:clr>
            <a:srgbClr val="FBAE40"/>
          </p15:clr>
        </p15:guide>
        <p15:guide id="5" orient="horz" pos="4292">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17" name="Picture 16" descr="A close up of a logo&#10;&#10;Description automatically generated">
            <a:extLst>
              <a:ext uri="{FF2B5EF4-FFF2-40B4-BE49-F238E27FC236}">
                <a16:creationId xmlns:a16="http://schemas.microsoft.com/office/drawing/2014/main" id="{B660E61F-7CEF-4C6B-A506-B2BE7192649A}"/>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592" y="0"/>
            <a:ext cx="12190815" cy="6858000"/>
          </a:xfrm>
          <a:prstGeom prst="rect">
            <a:avLst/>
          </a:prstGeom>
        </p:spPr>
      </p:pic>
      <p:pic>
        <p:nvPicPr>
          <p:cNvPr id="9" name="Graphic 8">
            <a:extLst>
              <a:ext uri="{FF2B5EF4-FFF2-40B4-BE49-F238E27FC236}">
                <a16:creationId xmlns:a16="http://schemas.microsoft.com/office/drawing/2014/main" id="{F79CB62A-673D-4AC2-AB38-36C50EFF4C5C}"/>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50863" y="6000218"/>
            <a:ext cx="1897062" cy="403766"/>
          </a:xfrm>
          <a:prstGeom prst="rect">
            <a:avLst/>
          </a:prstGeom>
        </p:spPr>
      </p:pic>
      <p:sp>
        <p:nvSpPr>
          <p:cNvPr id="10" name="TextBox 9">
            <a:extLst>
              <a:ext uri="{FF2B5EF4-FFF2-40B4-BE49-F238E27FC236}">
                <a16:creationId xmlns:a16="http://schemas.microsoft.com/office/drawing/2014/main" id="{0C66EDF3-AE8E-4A12-9AA9-574AA1F26678}"/>
              </a:ext>
            </a:extLst>
          </p:cNvPr>
          <p:cNvSpPr txBox="1"/>
          <p:nvPr userDrawn="1"/>
        </p:nvSpPr>
        <p:spPr>
          <a:xfrm>
            <a:off x="550863" y="5819774"/>
            <a:ext cx="2401887" cy="123111"/>
          </a:xfrm>
          <a:prstGeom prst="rect">
            <a:avLst/>
          </a:prstGeom>
          <a:noFill/>
        </p:spPr>
        <p:txBody>
          <a:bodyPr wrap="square" lIns="0" tIns="0" rIns="0" bIns="0" rtlCol="0">
            <a:noAutofit/>
          </a:bodyPr>
          <a:lstStyle/>
          <a:p>
            <a:r>
              <a:rPr lang="en-GB" sz="600">
                <a:solidFill>
                  <a:schemeClr val="bg1"/>
                </a:solidFill>
              </a:rPr>
              <a:t>THIS SYMPOSIUM IS ORGANISED AND SPONSORED BY</a:t>
            </a:r>
          </a:p>
        </p:txBody>
      </p:sp>
      <p:sp>
        <p:nvSpPr>
          <p:cNvPr id="11" name="TextBox 10">
            <a:extLst>
              <a:ext uri="{FF2B5EF4-FFF2-40B4-BE49-F238E27FC236}">
                <a16:creationId xmlns:a16="http://schemas.microsoft.com/office/drawing/2014/main" id="{ECE477DD-8D2B-4EB5-BB30-8ABC13D8C8B5}"/>
              </a:ext>
            </a:extLst>
          </p:cNvPr>
          <p:cNvSpPr txBox="1"/>
          <p:nvPr userDrawn="1"/>
        </p:nvSpPr>
        <p:spPr>
          <a:xfrm>
            <a:off x="9221788" y="349250"/>
            <a:ext cx="2401887" cy="603250"/>
          </a:xfrm>
          <a:prstGeom prst="rect">
            <a:avLst/>
          </a:prstGeom>
          <a:noFill/>
        </p:spPr>
        <p:txBody>
          <a:bodyPr wrap="square" lIns="0" tIns="0" rIns="0" bIns="0" rtlCol="0">
            <a:noAutofit/>
          </a:bodyPr>
          <a:lstStyle/>
          <a:p>
            <a:pPr algn="r"/>
            <a:r>
              <a:rPr lang="en-GB" sz="1200">
                <a:solidFill>
                  <a:schemeClr val="accent2"/>
                </a:solidFill>
              </a:rPr>
              <a:t>A SANOFI VIRTUAL </a:t>
            </a:r>
            <a:br>
              <a:rPr lang="en-GB" sz="1200">
                <a:solidFill>
                  <a:schemeClr val="accent2"/>
                </a:solidFill>
              </a:rPr>
            </a:br>
            <a:r>
              <a:rPr lang="en-GB" sz="1200">
                <a:solidFill>
                  <a:schemeClr val="accent2"/>
                </a:solidFill>
              </a:rPr>
              <a:t>SYMPOSIUM FOR THE ESC CONGRESS 2020</a:t>
            </a:r>
          </a:p>
        </p:txBody>
      </p:sp>
    </p:spTree>
    <p:extLst>
      <p:ext uri="{BB962C8B-B14F-4D97-AF65-F5344CB8AC3E}">
        <p14:creationId xmlns:p14="http://schemas.microsoft.com/office/powerpoint/2010/main" val="198360003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037978E9-41B8-4BFC-AAE9-82ADAD3B3827}"/>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592" y="333"/>
            <a:ext cx="12190815" cy="6857333"/>
          </a:xfrm>
          <a:prstGeom prst="rect">
            <a:avLst/>
          </a:prstGeom>
        </p:spPr>
      </p:pic>
      <p:pic>
        <p:nvPicPr>
          <p:cNvPr id="6" name="Graphic 5">
            <a:extLst>
              <a:ext uri="{FF2B5EF4-FFF2-40B4-BE49-F238E27FC236}">
                <a16:creationId xmlns:a16="http://schemas.microsoft.com/office/drawing/2014/main" id="{D064A193-A916-4E31-ABF7-7DCC40C26B08}"/>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50863" y="6000218"/>
            <a:ext cx="1897062" cy="403766"/>
          </a:xfrm>
          <a:prstGeom prst="rect">
            <a:avLst/>
          </a:prstGeom>
        </p:spPr>
      </p:pic>
      <p:sp>
        <p:nvSpPr>
          <p:cNvPr id="7" name="TextBox 6">
            <a:extLst>
              <a:ext uri="{FF2B5EF4-FFF2-40B4-BE49-F238E27FC236}">
                <a16:creationId xmlns:a16="http://schemas.microsoft.com/office/drawing/2014/main" id="{6AFA58F3-381D-451C-BD2D-1FC82657304D}"/>
              </a:ext>
            </a:extLst>
          </p:cNvPr>
          <p:cNvSpPr txBox="1"/>
          <p:nvPr userDrawn="1"/>
        </p:nvSpPr>
        <p:spPr>
          <a:xfrm>
            <a:off x="550863" y="5819774"/>
            <a:ext cx="2401887" cy="123111"/>
          </a:xfrm>
          <a:prstGeom prst="rect">
            <a:avLst/>
          </a:prstGeom>
          <a:noFill/>
        </p:spPr>
        <p:txBody>
          <a:bodyPr wrap="square" lIns="0" tIns="0" rIns="0" bIns="0" rtlCol="0">
            <a:noAutofit/>
          </a:bodyPr>
          <a:lstStyle/>
          <a:p>
            <a:r>
              <a:rPr lang="en-GB" sz="600">
                <a:solidFill>
                  <a:schemeClr val="accent1"/>
                </a:solidFill>
              </a:rPr>
              <a:t>THIS SYMPOSIUM IS ORGANISED AND SPONSORED BY</a:t>
            </a:r>
          </a:p>
        </p:txBody>
      </p:sp>
      <p:sp>
        <p:nvSpPr>
          <p:cNvPr id="5" name="Title 1">
            <a:extLst>
              <a:ext uri="{FF2B5EF4-FFF2-40B4-BE49-F238E27FC236}">
                <a16:creationId xmlns:a16="http://schemas.microsoft.com/office/drawing/2014/main" id="{BCFDE829-B1A6-482C-883F-342DFC619B94}"/>
              </a:ext>
            </a:extLst>
          </p:cNvPr>
          <p:cNvSpPr>
            <a:spLocks noGrp="1"/>
          </p:cNvSpPr>
          <p:nvPr>
            <p:ph type="title"/>
          </p:nvPr>
        </p:nvSpPr>
        <p:spPr>
          <a:xfrm>
            <a:off x="4259048" y="2189980"/>
            <a:ext cx="3444079" cy="2478040"/>
          </a:xfrm>
        </p:spPr>
        <p:txBody>
          <a:bodyPr anchor="ctr"/>
          <a:lstStyle>
            <a:lvl1pPr algn="ctr">
              <a:defRPr>
                <a:solidFill>
                  <a:schemeClr val="accent4"/>
                </a:solidFill>
              </a:defRPr>
            </a:lvl1pPr>
          </a:lstStyle>
          <a:p>
            <a:r>
              <a:rPr lang="en-US"/>
              <a:t>Click to edit Master title style</a:t>
            </a:r>
            <a:endParaRPr lang="en-GB"/>
          </a:p>
        </p:txBody>
      </p:sp>
    </p:spTree>
    <p:extLst>
      <p:ext uri="{BB962C8B-B14F-4D97-AF65-F5344CB8AC3E}">
        <p14:creationId xmlns:p14="http://schemas.microsoft.com/office/powerpoint/2010/main" val="239802390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D04DF14-A7BB-4892-B0E2-21D70E9C2A28}"/>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0" y="6450825"/>
            <a:ext cx="12192000" cy="407175"/>
          </a:xfrm>
          <a:prstGeom prst="rect">
            <a:avLst/>
          </a:prstGeom>
        </p:spPr>
      </p:pic>
      <p:sp>
        <p:nvSpPr>
          <p:cNvPr id="15" name="Oval 14">
            <a:extLst>
              <a:ext uri="{FF2B5EF4-FFF2-40B4-BE49-F238E27FC236}">
                <a16:creationId xmlns:a16="http://schemas.microsoft.com/office/drawing/2014/main" id="{66C63220-32B2-4440-BDF6-E50138C1EB22}"/>
              </a:ext>
            </a:extLst>
          </p:cNvPr>
          <p:cNvSpPr/>
          <p:nvPr userDrawn="1"/>
        </p:nvSpPr>
        <p:spPr>
          <a:xfrm>
            <a:off x="11793535" y="6431898"/>
            <a:ext cx="246066" cy="24606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C3F257C9-1B04-4F09-83CD-54FBDA67C484}"/>
              </a:ext>
            </a:extLst>
          </p:cNvPr>
          <p:cNvSpPr>
            <a:spLocks noGrp="1"/>
          </p:cNvSpPr>
          <p:nvPr>
            <p:ph type="title"/>
          </p:nvPr>
        </p:nvSpPr>
        <p:spPr>
          <a:xfrm>
            <a:off x="556181" y="365125"/>
            <a:ext cx="9892744" cy="643543"/>
          </a:xfrm>
        </p:spPr>
        <p:txBody>
          <a:bodyPr/>
          <a:lstStyle>
            <a:lvl1pPr>
              <a:defRPr>
                <a:solidFill>
                  <a:schemeClr val="accent4"/>
                </a:solidFill>
              </a:defRPr>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CD7EC63-746B-44C8-8D39-0181EC31259C}"/>
              </a:ext>
            </a:extLst>
          </p:cNvPr>
          <p:cNvSpPr>
            <a:spLocks noGrp="1"/>
          </p:cNvSpPr>
          <p:nvPr>
            <p:ph idx="1"/>
          </p:nvPr>
        </p:nvSpPr>
        <p:spPr>
          <a:xfrm>
            <a:off x="556181" y="1423447"/>
            <a:ext cx="11057642" cy="4824953"/>
          </a:xfrm>
        </p:spPr>
        <p:txBody>
          <a:bodyPr/>
          <a:lstStyle>
            <a:lvl1pPr>
              <a:defRPr sz="2400">
                <a:solidFill>
                  <a:schemeClr val="bg2">
                    <a:lumMod val="25000"/>
                  </a:schemeClr>
                </a:solidFill>
              </a:defRPr>
            </a:lvl1pPr>
            <a:lvl2pPr marL="492125" indent="-230188">
              <a:buFont typeface="Trebuchet MS" panose="020B0603020202020204" pitchFamily="34" charset="0"/>
              <a:buChar char="–"/>
              <a:tabLst>
                <a:tab pos="266700" algn="l"/>
                <a:tab pos="525463" algn="l"/>
              </a:tabLst>
              <a:defRPr sz="2200">
                <a:solidFill>
                  <a:schemeClr val="bg2">
                    <a:lumMod val="25000"/>
                  </a:schemeClr>
                </a:solidFill>
              </a:defRPr>
            </a:lvl2pPr>
            <a:lvl3pPr marL="733425" indent="-230188">
              <a:buFont typeface="Wingdings" panose="05000000000000000000" pitchFamily="2" charset="2"/>
              <a:buChar char="§"/>
              <a:defRPr sz="2000">
                <a:solidFill>
                  <a:schemeClr val="bg2">
                    <a:lumMod val="25000"/>
                  </a:schemeClr>
                </a:solidFill>
              </a:defRPr>
            </a:lvl3pPr>
            <a:lvl4pPr marL="1009650" indent="-230188">
              <a:tabLst>
                <a:tab pos="1431925" algn="l"/>
                <a:tab pos="1889125" algn="l"/>
              </a:tabLst>
              <a:defRPr>
                <a:solidFill>
                  <a:schemeClr val="bg2">
                    <a:lumMod val="25000"/>
                  </a:schemeClr>
                </a:solidFill>
              </a:defRPr>
            </a:lvl4pPr>
            <a:lvl5pPr marL="1258888" indent="-230188">
              <a:buFont typeface="Trebuchet MS" panose="020B0603020202020204" pitchFamily="34" charset="0"/>
              <a:buChar char="–"/>
              <a:defRPr sz="1600">
                <a:solidFill>
                  <a:schemeClr val="bg2">
                    <a:lumMod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1" name="Text Placeholder 10">
            <a:extLst>
              <a:ext uri="{FF2B5EF4-FFF2-40B4-BE49-F238E27FC236}">
                <a16:creationId xmlns:a16="http://schemas.microsoft.com/office/drawing/2014/main" id="{20A0EC0D-37F2-4895-A61A-EF935894C42F}"/>
              </a:ext>
            </a:extLst>
          </p:cNvPr>
          <p:cNvSpPr>
            <a:spLocks noGrp="1"/>
          </p:cNvSpPr>
          <p:nvPr>
            <p:ph type="body" sz="quarter" idx="10"/>
          </p:nvPr>
        </p:nvSpPr>
        <p:spPr>
          <a:xfrm>
            <a:off x="550863" y="6346825"/>
            <a:ext cx="7326312" cy="314325"/>
          </a:xfrm>
        </p:spPr>
        <p:txBody>
          <a:bodyPr anchor="b">
            <a:noAutofit/>
          </a:bodyPr>
          <a:lstStyle>
            <a:lvl1pPr marL="0" indent="0" algn="l">
              <a:spcBef>
                <a:spcPts val="0"/>
              </a:spcBef>
              <a:buNone/>
              <a:defRPr sz="900"/>
            </a:lvl1pPr>
          </a:lstStyle>
          <a:p>
            <a:pPr lvl="0"/>
            <a:r>
              <a:rPr lang="en-US"/>
              <a:t>Click to edit Master text styles</a:t>
            </a:r>
          </a:p>
        </p:txBody>
      </p:sp>
      <p:sp>
        <p:nvSpPr>
          <p:cNvPr id="14" name="TextBox 13">
            <a:extLst>
              <a:ext uri="{FF2B5EF4-FFF2-40B4-BE49-F238E27FC236}">
                <a16:creationId xmlns:a16="http://schemas.microsoft.com/office/drawing/2014/main" id="{4F317857-AE7D-4578-8AA6-BD781DA82034}"/>
              </a:ext>
            </a:extLst>
          </p:cNvPr>
          <p:cNvSpPr txBox="1"/>
          <p:nvPr userDrawn="1"/>
        </p:nvSpPr>
        <p:spPr>
          <a:xfrm>
            <a:off x="11641137" y="6440305"/>
            <a:ext cx="550863" cy="229252"/>
          </a:xfrm>
          <a:prstGeom prst="rect">
            <a:avLst/>
          </a:prstGeom>
          <a:noFill/>
        </p:spPr>
        <p:txBody>
          <a:bodyPr wrap="square" lIns="0" tIns="0" rIns="0" bIns="0" rtlCol="0" anchor="ctr">
            <a:noAutofit/>
          </a:bodyPr>
          <a:lstStyle/>
          <a:p>
            <a:pPr algn="ctr"/>
            <a:fld id="{502E19CD-1332-4DB8-B4F3-98DC9A980740}" type="slidenum">
              <a:rPr lang="en-GB" sz="800" smtClean="0">
                <a:solidFill>
                  <a:schemeClr val="bg1"/>
                </a:solidFill>
              </a:rPr>
              <a:pPr algn="ctr"/>
              <a:t>‹#›</a:t>
            </a:fld>
            <a:endParaRPr lang="en-GB" sz="900">
              <a:solidFill>
                <a:schemeClr val="bg1"/>
              </a:solidFill>
            </a:endParaRPr>
          </a:p>
        </p:txBody>
      </p:sp>
    </p:spTree>
    <p:extLst>
      <p:ext uri="{BB962C8B-B14F-4D97-AF65-F5344CB8AC3E}">
        <p14:creationId xmlns:p14="http://schemas.microsoft.com/office/powerpoint/2010/main" val="3564562381"/>
      </p:ext>
    </p:extLst>
  </p:cSld>
  <p:clrMapOvr>
    <a:masterClrMapping/>
  </p:clrMapOvr>
  <p:hf sldNum="0" hdr="0" dt="0"/>
  <p:extLst>
    <p:ext uri="{DCECCB84-F9BA-43D5-87BE-67443E8EF086}">
      <p15:sldGuideLst xmlns:p15="http://schemas.microsoft.com/office/powerpoint/2012/main">
        <p15:guide id="1" pos="4962">
          <p15:clr>
            <a:srgbClr val="FBAE40"/>
          </p15:clr>
        </p15:guide>
        <p15:guide id="2" pos="5070">
          <p15:clr>
            <a:srgbClr val="FBAE40"/>
          </p15:clr>
        </p15:guide>
        <p15:guide id="3" pos="2604">
          <p15:clr>
            <a:srgbClr val="FBAE40"/>
          </p15:clr>
        </p15:guide>
        <p15:guide id="4" pos="2706">
          <p15:clr>
            <a:srgbClr val="FBAE40"/>
          </p15:clr>
        </p15:guide>
        <p15:guide id="5" orient="horz" pos="4292">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descr="A close up of a logo&#10;&#10;Description automatically generated">
            <a:extLst>
              <a:ext uri="{FF2B5EF4-FFF2-40B4-BE49-F238E27FC236}">
                <a16:creationId xmlns:a16="http://schemas.microsoft.com/office/drawing/2014/main" id="{B4304FC9-E152-4624-9681-6D60F6463142}"/>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197848" y="3962400"/>
            <a:ext cx="12500584" cy="2159000"/>
          </a:xfrm>
          <a:prstGeom prst="rect">
            <a:avLst/>
          </a:prstGeom>
        </p:spPr>
      </p:pic>
      <p:sp>
        <p:nvSpPr>
          <p:cNvPr id="2" name="Title 1">
            <a:extLst>
              <a:ext uri="{FF2B5EF4-FFF2-40B4-BE49-F238E27FC236}">
                <a16:creationId xmlns:a16="http://schemas.microsoft.com/office/drawing/2014/main" id="{5FE110CE-DD12-4DAE-A2B3-B9D2ABDA848C}"/>
              </a:ext>
            </a:extLst>
          </p:cNvPr>
          <p:cNvSpPr>
            <a:spLocks noGrp="1"/>
          </p:cNvSpPr>
          <p:nvPr>
            <p:ph type="title"/>
          </p:nvPr>
        </p:nvSpPr>
        <p:spPr>
          <a:xfrm>
            <a:off x="550863" y="1406803"/>
            <a:ext cx="10796587" cy="1617662"/>
          </a:xfrm>
        </p:spPr>
        <p:txBody>
          <a:bodyPr anchor="b"/>
          <a:lstStyle>
            <a:lvl1pPr>
              <a:defRPr sz="4000">
                <a:solidFill>
                  <a:schemeClr val="accent4"/>
                </a:solidFill>
              </a:defRPr>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DAFCF25-8FCB-4573-84EE-CF5FEDABE116}"/>
              </a:ext>
            </a:extLst>
          </p:cNvPr>
          <p:cNvSpPr>
            <a:spLocks noGrp="1"/>
          </p:cNvSpPr>
          <p:nvPr>
            <p:ph type="body" idx="1" hasCustomPrompt="1"/>
          </p:nvPr>
        </p:nvSpPr>
        <p:spPr>
          <a:xfrm>
            <a:off x="550863" y="3227665"/>
            <a:ext cx="10796587" cy="444502"/>
          </a:xfrm>
        </p:spPr>
        <p:txBody>
          <a:bodyPr>
            <a:normAutofit/>
          </a:bodyPr>
          <a:lstStyle>
            <a:lvl1pPr marL="0" indent="0">
              <a:buNone/>
              <a:defRPr sz="2800">
                <a:solidFill>
                  <a:schemeClr val="bg2">
                    <a:lumMod val="1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9" name="Oval 8">
            <a:extLst>
              <a:ext uri="{FF2B5EF4-FFF2-40B4-BE49-F238E27FC236}">
                <a16:creationId xmlns:a16="http://schemas.microsoft.com/office/drawing/2014/main" id="{C34AE653-610E-4CF7-BE44-F71DAC2BCD62}"/>
              </a:ext>
            </a:extLst>
          </p:cNvPr>
          <p:cNvSpPr/>
          <p:nvPr userDrawn="1"/>
        </p:nvSpPr>
        <p:spPr>
          <a:xfrm>
            <a:off x="11793535" y="6431898"/>
            <a:ext cx="246066" cy="24606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8EB8B84A-2233-452F-BA9C-3E0CCC6CAC0C}"/>
              </a:ext>
            </a:extLst>
          </p:cNvPr>
          <p:cNvSpPr txBox="1"/>
          <p:nvPr userDrawn="1"/>
        </p:nvSpPr>
        <p:spPr>
          <a:xfrm>
            <a:off x="11641137" y="6440305"/>
            <a:ext cx="550863" cy="229252"/>
          </a:xfrm>
          <a:prstGeom prst="rect">
            <a:avLst/>
          </a:prstGeom>
          <a:noFill/>
        </p:spPr>
        <p:txBody>
          <a:bodyPr wrap="square" lIns="0" tIns="0" rIns="0" bIns="0" rtlCol="0" anchor="ctr">
            <a:noAutofit/>
          </a:bodyPr>
          <a:lstStyle/>
          <a:p>
            <a:pPr algn="ctr"/>
            <a:fld id="{502E19CD-1332-4DB8-B4F3-98DC9A980740}" type="slidenum">
              <a:rPr lang="en-GB" sz="800" smtClean="0">
                <a:solidFill>
                  <a:schemeClr val="bg1"/>
                </a:solidFill>
              </a:rPr>
              <a:pPr algn="ctr"/>
              <a:t>‹#›</a:t>
            </a:fld>
            <a:endParaRPr lang="en-GB" sz="900">
              <a:solidFill>
                <a:schemeClr val="bg1"/>
              </a:solidFill>
            </a:endParaRPr>
          </a:p>
        </p:txBody>
      </p:sp>
    </p:spTree>
    <p:extLst>
      <p:ext uri="{BB962C8B-B14F-4D97-AF65-F5344CB8AC3E}">
        <p14:creationId xmlns:p14="http://schemas.microsoft.com/office/powerpoint/2010/main" val="334785261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D04DF14-A7BB-4892-B0E2-21D70E9C2A28}"/>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0" y="6450825"/>
            <a:ext cx="12192000" cy="407175"/>
          </a:xfrm>
          <a:prstGeom prst="rect">
            <a:avLst/>
          </a:prstGeom>
        </p:spPr>
      </p:pic>
      <p:sp>
        <p:nvSpPr>
          <p:cNvPr id="15" name="Oval 14">
            <a:extLst>
              <a:ext uri="{FF2B5EF4-FFF2-40B4-BE49-F238E27FC236}">
                <a16:creationId xmlns:a16="http://schemas.microsoft.com/office/drawing/2014/main" id="{66C63220-32B2-4440-BDF6-E50138C1EB22}"/>
              </a:ext>
            </a:extLst>
          </p:cNvPr>
          <p:cNvSpPr/>
          <p:nvPr userDrawn="1"/>
        </p:nvSpPr>
        <p:spPr>
          <a:xfrm>
            <a:off x="11793535" y="6431898"/>
            <a:ext cx="246066" cy="24606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C3F257C9-1B04-4F09-83CD-54FBDA67C484}"/>
              </a:ext>
            </a:extLst>
          </p:cNvPr>
          <p:cNvSpPr>
            <a:spLocks noGrp="1"/>
          </p:cNvSpPr>
          <p:nvPr>
            <p:ph type="title"/>
          </p:nvPr>
        </p:nvSpPr>
        <p:spPr>
          <a:xfrm>
            <a:off x="556181" y="365125"/>
            <a:ext cx="9892744" cy="643543"/>
          </a:xfrm>
        </p:spPr>
        <p:txBody>
          <a:bodyPr/>
          <a:lstStyle>
            <a:lvl1pPr>
              <a:defRPr>
                <a:solidFill>
                  <a:schemeClr val="accent4"/>
                </a:solidFill>
              </a:defRPr>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CD7EC63-746B-44C8-8D39-0181EC31259C}"/>
              </a:ext>
            </a:extLst>
          </p:cNvPr>
          <p:cNvSpPr>
            <a:spLocks noGrp="1"/>
          </p:cNvSpPr>
          <p:nvPr>
            <p:ph idx="1"/>
          </p:nvPr>
        </p:nvSpPr>
        <p:spPr>
          <a:xfrm>
            <a:off x="556181" y="1423447"/>
            <a:ext cx="11057642" cy="4824953"/>
          </a:xfrm>
        </p:spPr>
        <p:txBody>
          <a:bodyPr/>
          <a:lstStyle>
            <a:lvl1pPr>
              <a:defRPr sz="2400">
                <a:solidFill>
                  <a:schemeClr val="bg2">
                    <a:lumMod val="25000"/>
                  </a:schemeClr>
                </a:solidFill>
              </a:defRPr>
            </a:lvl1pPr>
            <a:lvl2pPr marL="492125" indent="-230188">
              <a:buFont typeface="Trebuchet MS" panose="020B0603020202020204" pitchFamily="34" charset="0"/>
              <a:buChar char="–"/>
              <a:tabLst>
                <a:tab pos="266700" algn="l"/>
                <a:tab pos="525463" algn="l"/>
              </a:tabLst>
              <a:defRPr sz="2200">
                <a:solidFill>
                  <a:schemeClr val="bg2">
                    <a:lumMod val="25000"/>
                  </a:schemeClr>
                </a:solidFill>
              </a:defRPr>
            </a:lvl2pPr>
            <a:lvl3pPr marL="733425" indent="-230188">
              <a:buFont typeface="Wingdings" panose="05000000000000000000" pitchFamily="2" charset="2"/>
              <a:buChar char="§"/>
              <a:defRPr sz="2000">
                <a:solidFill>
                  <a:schemeClr val="bg2">
                    <a:lumMod val="25000"/>
                  </a:schemeClr>
                </a:solidFill>
              </a:defRPr>
            </a:lvl3pPr>
            <a:lvl4pPr marL="1009650" indent="-230188">
              <a:tabLst>
                <a:tab pos="1431925" algn="l"/>
                <a:tab pos="1889125" algn="l"/>
              </a:tabLst>
              <a:defRPr>
                <a:solidFill>
                  <a:schemeClr val="bg2">
                    <a:lumMod val="25000"/>
                  </a:schemeClr>
                </a:solidFill>
              </a:defRPr>
            </a:lvl4pPr>
            <a:lvl5pPr marL="1258888" indent="-230188">
              <a:buFont typeface="Trebuchet MS" panose="020B0603020202020204" pitchFamily="34" charset="0"/>
              <a:buChar char="–"/>
              <a:defRPr sz="1600">
                <a:solidFill>
                  <a:schemeClr val="bg2">
                    <a:lumMod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1" name="Text Placeholder 10">
            <a:extLst>
              <a:ext uri="{FF2B5EF4-FFF2-40B4-BE49-F238E27FC236}">
                <a16:creationId xmlns:a16="http://schemas.microsoft.com/office/drawing/2014/main" id="{20A0EC0D-37F2-4895-A61A-EF935894C42F}"/>
              </a:ext>
            </a:extLst>
          </p:cNvPr>
          <p:cNvSpPr>
            <a:spLocks noGrp="1"/>
          </p:cNvSpPr>
          <p:nvPr>
            <p:ph type="body" sz="quarter" idx="10"/>
          </p:nvPr>
        </p:nvSpPr>
        <p:spPr>
          <a:xfrm>
            <a:off x="550863" y="6346825"/>
            <a:ext cx="7326312" cy="314325"/>
          </a:xfrm>
        </p:spPr>
        <p:txBody>
          <a:bodyPr anchor="b">
            <a:noAutofit/>
          </a:bodyPr>
          <a:lstStyle>
            <a:lvl1pPr marL="0" indent="0" algn="l">
              <a:spcBef>
                <a:spcPts val="0"/>
              </a:spcBef>
              <a:buNone/>
              <a:defRPr sz="900"/>
            </a:lvl1pPr>
          </a:lstStyle>
          <a:p>
            <a:pPr lvl="0"/>
            <a:r>
              <a:rPr lang="en-US"/>
              <a:t>Click to edit Master text styles</a:t>
            </a:r>
          </a:p>
        </p:txBody>
      </p:sp>
      <p:sp>
        <p:nvSpPr>
          <p:cNvPr id="14" name="TextBox 13">
            <a:extLst>
              <a:ext uri="{FF2B5EF4-FFF2-40B4-BE49-F238E27FC236}">
                <a16:creationId xmlns:a16="http://schemas.microsoft.com/office/drawing/2014/main" id="{4F317857-AE7D-4578-8AA6-BD781DA82034}"/>
              </a:ext>
            </a:extLst>
          </p:cNvPr>
          <p:cNvSpPr txBox="1"/>
          <p:nvPr userDrawn="1"/>
        </p:nvSpPr>
        <p:spPr>
          <a:xfrm>
            <a:off x="11641137" y="6440305"/>
            <a:ext cx="550863" cy="229252"/>
          </a:xfrm>
          <a:prstGeom prst="rect">
            <a:avLst/>
          </a:prstGeom>
          <a:noFill/>
        </p:spPr>
        <p:txBody>
          <a:bodyPr wrap="square" lIns="0" tIns="0" rIns="0" bIns="0" rtlCol="0" anchor="ctr">
            <a:noAutofit/>
          </a:bodyPr>
          <a:lstStyle/>
          <a:p>
            <a:pPr algn="ctr"/>
            <a:fld id="{502E19CD-1332-4DB8-B4F3-98DC9A980740}" type="slidenum">
              <a:rPr lang="en-GB" sz="800" smtClean="0">
                <a:solidFill>
                  <a:schemeClr val="bg1"/>
                </a:solidFill>
              </a:rPr>
              <a:pPr algn="ctr"/>
              <a:t>‹#›</a:t>
            </a:fld>
            <a:endParaRPr lang="en-GB" sz="900">
              <a:solidFill>
                <a:schemeClr val="bg1"/>
              </a:solidFill>
            </a:endParaRPr>
          </a:p>
        </p:txBody>
      </p:sp>
    </p:spTree>
    <p:extLst>
      <p:ext uri="{BB962C8B-B14F-4D97-AF65-F5344CB8AC3E}">
        <p14:creationId xmlns:p14="http://schemas.microsoft.com/office/powerpoint/2010/main" val="2804921864"/>
      </p:ext>
    </p:extLst>
  </p:cSld>
  <p:clrMapOvr>
    <a:masterClrMapping/>
  </p:clrMapOvr>
  <p:hf sldNum="0" hdr="0" dt="0"/>
  <p:extLst>
    <p:ext uri="{DCECCB84-F9BA-43D5-87BE-67443E8EF086}">
      <p15:sldGuideLst xmlns:p15="http://schemas.microsoft.com/office/powerpoint/2012/main">
        <p15:guide id="1" pos="4962">
          <p15:clr>
            <a:srgbClr val="FBAE40"/>
          </p15:clr>
        </p15:guide>
        <p15:guide id="2" pos="5070">
          <p15:clr>
            <a:srgbClr val="FBAE40"/>
          </p15:clr>
        </p15:guide>
        <p15:guide id="3" pos="2604">
          <p15:clr>
            <a:srgbClr val="FBAE40"/>
          </p15:clr>
        </p15:guide>
        <p15:guide id="4" pos="2706">
          <p15:clr>
            <a:srgbClr val="FBAE40"/>
          </p15:clr>
        </p15:guide>
        <p15:guide id="5" orient="horz" pos="4292">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type="secHead" preserve="1">
  <p:cSld name="1_Section Header">
    <p:spTree>
      <p:nvGrpSpPr>
        <p:cNvPr id="1" name=""/>
        <p:cNvGrpSpPr/>
        <p:nvPr/>
      </p:nvGrpSpPr>
      <p:grpSpPr>
        <a:xfrm>
          <a:off x="0" y="0"/>
          <a:ext cx="0" cy="0"/>
          <a:chOff x="0" y="0"/>
          <a:chExt cx="0" cy="0"/>
        </a:xfrm>
      </p:grpSpPr>
      <p:pic>
        <p:nvPicPr>
          <p:cNvPr id="8" name="Picture 7" descr="A close up of a logo&#10;&#10;Description automatically generated">
            <a:extLst>
              <a:ext uri="{FF2B5EF4-FFF2-40B4-BE49-F238E27FC236}">
                <a16:creationId xmlns:a16="http://schemas.microsoft.com/office/drawing/2014/main" id="{B4304FC9-E152-4624-9681-6D60F6463142}"/>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197848" y="3962400"/>
            <a:ext cx="12500584" cy="2159000"/>
          </a:xfrm>
          <a:prstGeom prst="rect">
            <a:avLst/>
          </a:prstGeom>
        </p:spPr>
      </p:pic>
      <p:sp>
        <p:nvSpPr>
          <p:cNvPr id="2" name="Title 1">
            <a:extLst>
              <a:ext uri="{FF2B5EF4-FFF2-40B4-BE49-F238E27FC236}">
                <a16:creationId xmlns:a16="http://schemas.microsoft.com/office/drawing/2014/main" id="{5FE110CE-DD12-4DAE-A2B3-B9D2ABDA848C}"/>
              </a:ext>
            </a:extLst>
          </p:cNvPr>
          <p:cNvSpPr>
            <a:spLocks noGrp="1"/>
          </p:cNvSpPr>
          <p:nvPr>
            <p:ph type="title"/>
          </p:nvPr>
        </p:nvSpPr>
        <p:spPr>
          <a:xfrm>
            <a:off x="550863" y="1406803"/>
            <a:ext cx="10796587" cy="1617662"/>
          </a:xfrm>
        </p:spPr>
        <p:txBody>
          <a:bodyPr anchor="b"/>
          <a:lstStyle>
            <a:lvl1pPr>
              <a:defRPr sz="4000">
                <a:solidFill>
                  <a:schemeClr val="accent4"/>
                </a:solidFill>
              </a:defRPr>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DAFCF25-8FCB-4573-84EE-CF5FEDABE116}"/>
              </a:ext>
            </a:extLst>
          </p:cNvPr>
          <p:cNvSpPr>
            <a:spLocks noGrp="1"/>
          </p:cNvSpPr>
          <p:nvPr>
            <p:ph type="body" idx="1" hasCustomPrompt="1"/>
          </p:nvPr>
        </p:nvSpPr>
        <p:spPr>
          <a:xfrm>
            <a:off x="550863" y="3227665"/>
            <a:ext cx="10796587" cy="444502"/>
          </a:xfrm>
        </p:spPr>
        <p:txBody>
          <a:bodyPr>
            <a:normAutofit/>
          </a:bodyPr>
          <a:lstStyle>
            <a:lvl1pPr marL="0" indent="0">
              <a:buNone/>
              <a:defRPr sz="2800">
                <a:solidFill>
                  <a:schemeClr val="bg2">
                    <a:lumMod val="1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9" name="Oval 8">
            <a:extLst>
              <a:ext uri="{FF2B5EF4-FFF2-40B4-BE49-F238E27FC236}">
                <a16:creationId xmlns:a16="http://schemas.microsoft.com/office/drawing/2014/main" id="{C34AE653-610E-4CF7-BE44-F71DAC2BCD62}"/>
              </a:ext>
            </a:extLst>
          </p:cNvPr>
          <p:cNvSpPr/>
          <p:nvPr userDrawn="1"/>
        </p:nvSpPr>
        <p:spPr>
          <a:xfrm>
            <a:off x="11793535" y="6431898"/>
            <a:ext cx="246066" cy="24606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8EB8B84A-2233-452F-BA9C-3E0CCC6CAC0C}"/>
              </a:ext>
            </a:extLst>
          </p:cNvPr>
          <p:cNvSpPr txBox="1"/>
          <p:nvPr userDrawn="1"/>
        </p:nvSpPr>
        <p:spPr>
          <a:xfrm>
            <a:off x="11641137" y="6440305"/>
            <a:ext cx="550863" cy="229252"/>
          </a:xfrm>
          <a:prstGeom prst="rect">
            <a:avLst/>
          </a:prstGeom>
          <a:noFill/>
        </p:spPr>
        <p:txBody>
          <a:bodyPr wrap="square" lIns="0" tIns="0" rIns="0" bIns="0" rtlCol="0" anchor="ctr">
            <a:noAutofit/>
          </a:bodyPr>
          <a:lstStyle/>
          <a:p>
            <a:pPr algn="ctr"/>
            <a:fld id="{502E19CD-1332-4DB8-B4F3-98DC9A980740}" type="slidenum">
              <a:rPr lang="en-GB" sz="800" smtClean="0">
                <a:solidFill>
                  <a:schemeClr val="bg1"/>
                </a:solidFill>
              </a:rPr>
              <a:pPr algn="ctr"/>
              <a:t>‹#›</a:t>
            </a:fld>
            <a:endParaRPr lang="en-GB" sz="900">
              <a:solidFill>
                <a:schemeClr val="bg1"/>
              </a:solidFill>
            </a:endParaRPr>
          </a:p>
        </p:txBody>
      </p:sp>
    </p:spTree>
    <p:extLst>
      <p:ext uri="{BB962C8B-B14F-4D97-AF65-F5344CB8AC3E}">
        <p14:creationId xmlns:p14="http://schemas.microsoft.com/office/powerpoint/2010/main" val="87663772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E0F108-D6AA-4F4A-9F81-F445830596F1}"/>
              </a:ext>
            </a:extLst>
          </p:cNvPr>
          <p:cNvSpPr>
            <a:spLocks noGrp="1"/>
          </p:cNvSpPr>
          <p:nvPr>
            <p:ph type="title"/>
          </p:nvPr>
        </p:nvSpPr>
        <p:spPr/>
        <p:txBody>
          <a:bodyPr/>
          <a:lstStyle>
            <a:lvl1pPr>
              <a:defRPr>
                <a:solidFill>
                  <a:schemeClr val="accent4"/>
                </a:solidFill>
              </a:defRPr>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ADFC3770-70C2-4213-B819-24CD391B7E8C}"/>
              </a:ext>
            </a:extLst>
          </p:cNvPr>
          <p:cNvSpPr>
            <a:spLocks noGrp="1"/>
          </p:cNvSpPr>
          <p:nvPr>
            <p:ph sz="half" idx="1"/>
          </p:nvPr>
        </p:nvSpPr>
        <p:spPr>
          <a:xfrm>
            <a:off x="838200" y="1825625"/>
            <a:ext cx="5181600" cy="4351338"/>
          </a:xfrm>
        </p:spPr>
        <p:txBody>
          <a:bodyPr>
            <a:normAutofit/>
          </a:bodyPr>
          <a:lstStyle>
            <a:lvl1pPr marL="228600" indent="-228600" algn="l" defTabSz="914400" rtl="0" eaLnBrk="1" latinLnBrk="0" hangingPunct="1">
              <a:lnSpc>
                <a:spcPct val="90000"/>
              </a:lnSpc>
              <a:buClr>
                <a:schemeClr val="accent1"/>
              </a:buClr>
              <a:defRPr lang="en-US" sz="2400" kern="1200" dirty="0" smtClean="0">
                <a:solidFill>
                  <a:schemeClr val="bg2">
                    <a:lumMod val="25000"/>
                  </a:schemeClr>
                </a:solidFill>
                <a:latin typeface="+mn-lt"/>
                <a:ea typeface="+mn-ea"/>
                <a:cs typeface="+mn-cs"/>
              </a:defRPr>
            </a:lvl1pPr>
            <a:lvl2pPr marL="604837" indent="-342900" algn="l" defTabSz="914400" rtl="0" eaLnBrk="1" latinLnBrk="0" hangingPunct="1">
              <a:lnSpc>
                <a:spcPct val="90000"/>
              </a:lnSpc>
              <a:buClr>
                <a:schemeClr val="accent1"/>
              </a:buClr>
              <a:defRPr lang="en-US" sz="2200" kern="1200" dirty="0" smtClean="0">
                <a:solidFill>
                  <a:schemeClr val="bg2">
                    <a:lumMod val="25000"/>
                  </a:schemeClr>
                </a:solidFill>
                <a:latin typeface="+mn-lt"/>
                <a:ea typeface="+mn-ea"/>
                <a:cs typeface="+mn-cs"/>
              </a:defRPr>
            </a:lvl2pPr>
            <a:lvl3pPr marL="846137" indent="-342900" algn="l" defTabSz="914400" rtl="0" eaLnBrk="1" latinLnBrk="0" hangingPunct="1">
              <a:lnSpc>
                <a:spcPct val="90000"/>
              </a:lnSpc>
              <a:buClr>
                <a:schemeClr val="accent1"/>
              </a:buClr>
              <a:defRPr lang="en-US" sz="2000" kern="1200" dirty="0" smtClean="0">
                <a:solidFill>
                  <a:schemeClr val="bg2">
                    <a:lumMod val="25000"/>
                  </a:schemeClr>
                </a:solidFill>
                <a:latin typeface="+mn-lt"/>
                <a:ea typeface="+mn-ea"/>
                <a:cs typeface="+mn-cs"/>
              </a:defRPr>
            </a:lvl3pPr>
            <a:lvl4pPr marL="1065212" indent="-285750" algn="l" defTabSz="914400" rtl="0" eaLnBrk="1" latinLnBrk="0" hangingPunct="1">
              <a:lnSpc>
                <a:spcPct val="90000"/>
              </a:lnSpc>
              <a:buClr>
                <a:schemeClr val="accent1"/>
              </a:buClr>
              <a:defRPr lang="en-US" sz="1800" kern="1200" dirty="0" smtClean="0">
                <a:solidFill>
                  <a:schemeClr val="bg2">
                    <a:lumMod val="25000"/>
                  </a:schemeClr>
                </a:solidFill>
                <a:latin typeface="+mn-lt"/>
                <a:ea typeface="+mn-ea"/>
                <a:cs typeface="+mn-cs"/>
              </a:defRPr>
            </a:lvl4pPr>
            <a:lvl5pPr marL="1314450" indent="-285750" algn="l" defTabSz="914400" rtl="0" eaLnBrk="1" latinLnBrk="0" hangingPunct="1">
              <a:lnSpc>
                <a:spcPct val="90000"/>
              </a:lnSpc>
              <a:buClr>
                <a:schemeClr val="accent1"/>
              </a:buClr>
              <a:defRPr lang="en-GB" sz="1600" kern="1200" dirty="0">
                <a:solidFill>
                  <a:schemeClr val="bg2">
                    <a:lumMod val="25000"/>
                  </a:schemeClr>
                </a:solidFill>
                <a:latin typeface="+mn-lt"/>
                <a:ea typeface="+mn-ea"/>
                <a:cs typeface="+mn-cs"/>
              </a:defRPr>
            </a:lvl5pPr>
          </a:lstStyle>
          <a:p>
            <a:pPr marL="228600" lvl="0" indent="-228600" algn="l" defTabSz="914400" rtl="0" eaLnBrk="1" latinLnBrk="0" hangingPunct="1">
              <a:lnSpc>
                <a:spcPct val="90000"/>
              </a:lnSpc>
              <a:spcBef>
                <a:spcPts val="1000"/>
              </a:spcBef>
              <a:buClr>
                <a:schemeClr val="accent1"/>
              </a:buClr>
              <a:buFont typeface="Arial" panose="020B0604020202020204" pitchFamily="34" charset="0"/>
              <a:buChar char="•"/>
            </a:pPr>
            <a:r>
              <a:rPr lang="en-US"/>
              <a:t>Click to edit Master text styles</a:t>
            </a:r>
          </a:p>
          <a:p>
            <a:pPr marL="492125" lvl="1" indent="-230188"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 pos="525463" algn="l"/>
              </a:tabLst>
            </a:pPr>
            <a:r>
              <a:rPr lang="en-US"/>
              <a:t>Second level</a:t>
            </a:r>
          </a:p>
          <a:p>
            <a:pPr marL="733425" lvl="2" indent="-230188"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09650" lvl="3" indent="-230188" algn="l" defTabSz="914400" rtl="0" eaLnBrk="1" latinLnBrk="0" hangingPunct="1">
              <a:lnSpc>
                <a:spcPct val="90000"/>
              </a:lnSpc>
              <a:spcBef>
                <a:spcPts val="500"/>
              </a:spcBef>
              <a:buClr>
                <a:schemeClr val="accent1"/>
              </a:buClr>
              <a:buFont typeface="Arial" panose="020B0604020202020204" pitchFamily="34" charset="0"/>
              <a:buChar char="•"/>
              <a:tabLst>
                <a:tab pos="1431925" algn="l"/>
                <a:tab pos="1889125" algn="l"/>
              </a:tabLst>
            </a:pPr>
            <a:r>
              <a:rPr lang="en-US"/>
              <a:t>Fourth level</a:t>
            </a:r>
          </a:p>
          <a:p>
            <a:pPr marL="1258888" lvl="4" indent="-230188"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4" name="Content Placeholder 3">
            <a:extLst>
              <a:ext uri="{FF2B5EF4-FFF2-40B4-BE49-F238E27FC236}">
                <a16:creationId xmlns:a16="http://schemas.microsoft.com/office/drawing/2014/main" id="{4FBABA10-ED7D-4BE5-89B4-B8DF30B83668}"/>
              </a:ext>
            </a:extLst>
          </p:cNvPr>
          <p:cNvSpPr>
            <a:spLocks noGrp="1"/>
          </p:cNvSpPr>
          <p:nvPr>
            <p:ph sz="half" idx="2"/>
          </p:nvPr>
        </p:nvSpPr>
        <p:spPr>
          <a:xfrm>
            <a:off x="6172200" y="1825625"/>
            <a:ext cx="5181600" cy="4351338"/>
          </a:xfrm>
        </p:spPr>
        <p:txBody>
          <a:bodyPr/>
          <a:lstStyle>
            <a:lvl1pPr marL="228600" indent="-228600">
              <a:defRPr lang="en-US" sz="2400" kern="1200" dirty="0">
                <a:solidFill>
                  <a:schemeClr val="bg2">
                    <a:lumMod val="25000"/>
                  </a:schemeClr>
                </a:solidFill>
                <a:latin typeface="+mn-lt"/>
                <a:ea typeface="+mn-ea"/>
                <a:cs typeface="+mn-cs"/>
              </a:defRPr>
            </a:lvl1pPr>
            <a:lvl2pPr marL="604837" indent="-342900">
              <a:defRPr lang="en-US" sz="2200" kern="1200" dirty="0">
                <a:solidFill>
                  <a:schemeClr val="bg2">
                    <a:lumMod val="25000"/>
                  </a:schemeClr>
                </a:solidFill>
                <a:latin typeface="+mn-lt"/>
                <a:ea typeface="+mn-ea"/>
                <a:cs typeface="+mn-cs"/>
              </a:defRPr>
            </a:lvl2pPr>
            <a:lvl3pPr marL="846137" indent="-342900">
              <a:defRPr lang="en-US" sz="2000" kern="1200" dirty="0">
                <a:solidFill>
                  <a:schemeClr val="bg2">
                    <a:lumMod val="25000"/>
                  </a:schemeClr>
                </a:solidFill>
                <a:latin typeface="+mn-lt"/>
                <a:ea typeface="+mn-ea"/>
                <a:cs typeface="+mn-cs"/>
              </a:defRPr>
            </a:lvl3pPr>
            <a:lvl4pPr marL="1065212" indent="-285750">
              <a:defRPr lang="en-US" sz="1800" kern="1200" dirty="0">
                <a:solidFill>
                  <a:schemeClr val="bg2">
                    <a:lumMod val="25000"/>
                  </a:schemeClr>
                </a:solidFill>
                <a:latin typeface="+mn-lt"/>
                <a:ea typeface="+mn-ea"/>
                <a:cs typeface="+mn-cs"/>
              </a:defRPr>
            </a:lvl4pPr>
            <a:lvl5pPr marL="1314450" indent="-285750">
              <a:defRPr lang="en-GB" sz="1600" kern="1200" dirty="0">
                <a:solidFill>
                  <a:schemeClr val="bg2">
                    <a:lumMod val="25000"/>
                  </a:schemeClr>
                </a:solidFill>
                <a:latin typeface="+mn-lt"/>
                <a:ea typeface="+mn-ea"/>
                <a:cs typeface="+mn-cs"/>
              </a:defRPr>
            </a:lvl5pPr>
          </a:lstStyle>
          <a:p>
            <a:pPr marL="228600" lvl="0" indent="-228600" algn="l" defTabSz="914400" rtl="0" eaLnBrk="1" latinLnBrk="0" hangingPunct="1">
              <a:lnSpc>
                <a:spcPct val="90000"/>
              </a:lnSpc>
              <a:spcBef>
                <a:spcPts val="1000"/>
              </a:spcBef>
              <a:buClr>
                <a:schemeClr val="accent1"/>
              </a:buClr>
              <a:buFont typeface="Arial" panose="020B0604020202020204" pitchFamily="34" charset="0"/>
              <a:buChar char="•"/>
            </a:pPr>
            <a:r>
              <a:rPr lang="en-US"/>
              <a:t>Click to edit Master text styles</a:t>
            </a:r>
          </a:p>
          <a:p>
            <a:pPr marL="492125" lvl="1" indent="-230188"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 pos="525463" algn="l"/>
              </a:tabLst>
            </a:pPr>
            <a:r>
              <a:rPr lang="en-US"/>
              <a:t>Second level</a:t>
            </a:r>
          </a:p>
          <a:p>
            <a:pPr marL="733425" lvl="2" indent="-230188"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09650" lvl="3" indent="-230188" algn="l" defTabSz="914400" rtl="0" eaLnBrk="1" latinLnBrk="0" hangingPunct="1">
              <a:lnSpc>
                <a:spcPct val="90000"/>
              </a:lnSpc>
              <a:spcBef>
                <a:spcPts val="500"/>
              </a:spcBef>
              <a:buClr>
                <a:schemeClr val="accent1"/>
              </a:buClr>
              <a:buFont typeface="Arial" panose="020B0604020202020204" pitchFamily="34" charset="0"/>
              <a:buChar char="•"/>
              <a:tabLst>
                <a:tab pos="1431925" algn="l"/>
                <a:tab pos="1889125" algn="l"/>
              </a:tabLst>
            </a:pPr>
            <a:r>
              <a:rPr lang="en-US"/>
              <a:t>Fourth level</a:t>
            </a:r>
          </a:p>
          <a:p>
            <a:pPr marL="1258888" lvl="4" indent="-230188"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5" name="Date Placeholder 4">
            <a:extLst>
              <a:ext uri="{FF2B5EF4-FFF2-40B4-BE49-F238E27FC236}">
                <a16:creationId xmlns:a16="http://schemas.microsoft.com/office/drawing/2014/main" id="{F7FDCBFA-4763-482C-9265-69F6D433B497}"/>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6" name="Footer Placeholder 5">
            <a:extLst>
              <a:ext uri="{FF2B5EF4-FFF2-40B4-BE49-F238E27FC236}">
                <a16:creationId xmlns:a16="http://schemas.microsoft.com/office/drawing/2014/main" id="{1B19F25E-2321-4B88-BF5E-B750FDC2BE6B}"/>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B5CE906B-AB52-4D3A-98E8-CAFC5663D791}"/>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88769905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3AD521-620E-4C5B-8B08-B150E8085847}"/>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A4CF811-9B1D-46AD-B2F7-05892998C63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C62F992-40CD-4263-A2B4-43F750E7FE47}"/>
              </a:ext>
            </a:extLst>
          </p:cNvPr>
          <p:cNvSpPr>
            <a:spLocks noGrp="1"/>
          </p:cNvSpPr>
          <p:nvPr>
            <p:ph sz="half" idx="2"/>
          </p:nvPr>
        </p:nvSpPr>
        <p:spPr>
          <a:xfrm>
            <a:off x="839788" y="2505075"/>
            <a:ext cx="5157787" cy="3684588"/>
          </a:xfrm>
        </p:spPr>
        <p:txBody>
          <a:bodyPr/>
          <a:lstStyle>
            <a:lvl1pPr marL="228600" indent="-228600">
              <a:defRPr lang="en-US" sz="2400" kern="1200" dirty="0">
                <a:solidFill>
                  <a:schemeClr val="bg2">
                    <a:lumMod val="25000"/>
                  </a:schemeClr>
                </a:solidFill>
                <a:latin typeface="+mn-lt"/>
                <a:ea typeface="+mn-ea"/>
                <a:cs typeface="+mn-cs"/>
              </a:defRPr>
            </a:lvl1pPr>
            <a:lvl2pPr marL="604837" indent="-342900">
              <a:defRPr lang="en-US" sz="2200" kern="1200" dirty="0">
                <a:solidFill>
                  <a:schemeClr val="bg2">
                    <a:lumMod val="25000"/>
                  </a:schemeClr>
                </a:solidFill>
                <a:latin typeface="+mn-lt"/>
                <a:ea typeface="+mn-ea"/>
                <a:cs typeface="+mn-cs"/>
              </a:defRPr>
            </a:lvl2pPr>
            <a:lvl3pPr marL="846137" indent="-342900">
              <a:defRPr lang="en-US" sz="2000" kern="1200" dirty="0">
                <a:solidFill>
                  <a:schemeClr val="bg2">
                    <a:lumMod val="25000"/>
                  </a:schemeClr>
                </a:solidFill>
                <a:latin typeface="+mn-lt"/>
                <a:ea typeface="+mn-ea"/>
                <a:cs typeface="+mn-cs"/>
              </a:defRPr>
            </a:lvl3pPr>
            <a:lvl4pPr marL="1065212" indent="-285750">
              <a:defRPr lang="en-US" sz="1800" kern="1200" dirty="0">
                <a:solidFill>
                  <a:schemeClr val="bg2">
                    <a:lumMod val="25000"/>
                  </a:schemeClr>
                </a:solidFill>
                <a:latin typeface="+mn-lt"/>
                <a:ea typeface="+mn-ea"/>
                <a:cs typeface="+mn-cs"/>
              </a:defRPr>
            </a:lvl4pPr>
            <a:lvl5pPr marL="1314450" indent="-285750">
              <a:defRPr lang="en-GB" sz="1600" kern="1200" dirty="0">
                <a:solidFill>
                  <a:schemeClr val="bg2">
                    <a:lumMod val="25000"/>
                  </a:schemeClr>
                </a:solidFill>
                <a:latin typeface="+mn-lt"/>
                <a:ea typeface="+mn-ea"/>
                <a:cs typeface="+mn-cs"/>
              </a:defRPr>
            </a:lvl5pPr>
          </a:lstStyle>
          <a:p>
            <a:pPr marL="228600" lvl="0" indent="-228600" algn="l" defTabSz="914400" rtl="0" eaLnBrk="1" latinLnBrk="0" hangingPunct="1">
              <a:lnSpc>
                <a:spcPct val="90000"/>
              </a:lnSpc>
              <a:spcBef>
                <a:spcPts val="1000"/>
              </a:spcBef>
              <a:buClr>
                <a:schemeClr val="accent1"/>
              </a:buClr>
              <a:buFont typeface="Arial" panose="020B0604020202020204" pitchFamily="34" charset="0"/>
              <a:buChar char="•"/>
            </a:pPr>
            <a:r>
              <a:rPr lang="en-US"/>
              <a:t>Click to edit Master text styles</a:t>
            </a:r>
          </a:p>
          <a:p>
            <a:pPr marL="492125" lvl="1" indent="-230188"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 pos="525463" algn="l"/>
              </a:tabLst>
            </a:pPr>
            <a:r>
              <a:rPr lang="en-US"/>
              <a:t>Second level</a:t>
            </a:r>
          </a:p>
          <a:p>
            <a:pPr marL="733425" lvl="2" indent="-230188"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09650" lvl="3" indent="-230188" algn="l" defTabSz="914400" rtl="0" eaLnBrk="1" latinLnBrk="0" hangingPunct="1">
              <a:lnSpc>
                <a:spcPct val="90000"/>
              </a:lnSpc>
              <a:spcBef>
                <a:spcPts val="500"/>
              </a:spcBef>
              <a:buClr>
                <a:schemeClr val="accent1"/>
              </a:buClr>
              <a:buFont typeface="Arial" panose="020B0604020202020204" pitchFamily="34" charset="0"/>
              <a:buChar char="•"/>
              <a:tabLst>
                <a:tab pos="1431925" algn="l"/>
                <a:tab pos="1889125" algn="l"/>
              </a:tabLst>
            </a:pPr>
            <a:r>
              <a:rPr lang="en-US"/>
              <a:t>Fourth level</a:t>
            </a:r>
          </a:p>
          <a:p>
            <a:pPr marL="1258888" lvl="4" indent="-230188"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5" name="Text Placeholder 4">
            <a:extLst>
              <a:ext uri="{FF2B5EF4-FFF2-40B4-BE49-F238E27FC236}">
                <a16:creationId xmlns:a16="http://schemas.microsoft.com/office/drawing/2014/main" id="{D68AEE3F-46F3-4A89-B754-98AF50A38B9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9699C1F-8857-4790-B24C-3B151380332A}"/>
              </a:ext>
            </a:extLst>
          </p:cNvPr>
          <p:cNvSpPr>
            <a:spLocks noGrp="1"/>
          </p:cNvSpPr>
          <p:nvPr>
            <p:ph sz="quarter" idx="4"/>
          </p:nvPr>
        </p:nvSpPr>
        <p:spPr>
          <a:xfrm>
            <a:off x="6172200" y="2505075"/>
            <a:ext cx="5183188" cy="3684588"/>
          </a:xfrm>
        </p:spPr>
        <p:txBody>
          <a:bodyPr/>
          <a:lstStyle>
            <a:lvl2pPr marL="604837" indent="-342900">
              <a:defRPr lang="en-US" sz="2200" kern="1200" dirty="0">
                <a:solidFill>
                  <a:schemeClr val="bg2">
                    <a:lumMod val="25000"/>
                  </a:schemeClr>
                </a:solidFill>
                <a:latin typeface="+mn-lt"/>
                <a:ea typeface="+mn-ea"/>
                <a:cs typeface="+mn-cs"/>
              </a:defRPr>
            </a:lvl2pPr>
            <a:lvl3pPr marL="846137" indent="-342900">
              <a:defRPr lang="en-US" sz="2000" kern="1200" dirty="0">
                <a:solidFill>
                  <a:schemeClr val="bg2">
                    <a:lumMod val="25000"/>
                  </a:schemeClr>
                </a:solidFill>
                <a:latin typeface="+mn-lt"/>
                <a:ea typeface="+mn-ea"/>
                <a:cs typeface="+mn-cs"/>
              </a:defRPr>
            </a:lvl3pPr>
            <a:lvl4pPr marL="1065212" indent="-285750">
              <a:defRPr lang="en-US" sz="1800" kern="1200" dirty="0">
                <a:solidFill>
                  <a:schemeClr val="bg2">
                    <a:lumMod val="25000"/>
                  </a:schemeClr>
                </a:solidFill>
                <a:latin typeface="+mn-lt"/>
                <a:ea typeface="+mn-ea"/>
                <a:cs typeface="+mn-cs"/>
              </a:defRPr>
            </a:lvl4pPr>
            <a:lvl5pPr marL="1314450" indent="-285750">
              <a:defRPr lang="en-GB" sz="1600" kern="1200" dirty="0">
                <a:solidFill>
                  <a:schemeClr val="bg2">
                    <a:lumMod val="25000"/>
                  </a:schemeClr>
                </a:solidFill>
                <a:latin typeface="+mn-lt"/>
                <a:ea typeface="+mn-ea"/>
                <a:cs typeface="+mn-cs"/>
              </a:defRPr>
            </a:lvl5pPr>
          </a:lstStyle>
          <a:p>
            <a:pPr lvl="0"/>
            <a:r>
              <a:rPr lang="en-US"/>
              <a:t>Click to edit Master text styles</a:t>
            </a:r>
          </a:p>
          <a:p>
            <a:pPr marL="492125" lvl="1" indent="-230188"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 pos="525463" algn="l"/>
              </a:tabLst>
            </a:pPr>
            <a:r>
              <a:rPr lang="en-US"/>
              <a:t>Second level</a:t>
            </a:r>
          </a:p>
          <a:p>
            <a:pPr marL="733425" lvl="2" indent="-230188"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09650" lvl="3" indent="-230188" algn="l" defTabSz="914400" rtl="0" eaLnBrk="1" latinLnBrk="0" hangingPunct="1">
              <a:lnSpc>
                <a:spcPct val="90000"/>
              </a:lnSpc>
              <a:spcBef>
                <a:spcPts val="500"/>
              </a:spcBef>
              <a:buClr>
                <a:schemeClr val="accent1"/>
              </a:buClr>
              <a:buFont typeface="Arial" panose="020B0604020202020204" pitchFamily="34" charset="0"/>
              <a:buChar char="•"/>
              <a:tabLst>
                <a:tab pos="1431925" algn="l"/>
                <a:tab pos="1889125" algn="l"/>
              </a:tabLst>
            </a:pPr>
            <a:r>
              <a:rPr lang="en-US"/>
              <a:t>Fourth level</a:t>
            </a:r>
          </a:p>
          <a:p>
            <a:pPr marL="1258888" lvl="4" indent="-230188"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7" name="Date Placeholder 6">
            <a:extLst>
              <a:ext uri="{FF2B5EF4-FFF2-40B4-BE49-F238E27FC236}">
                <a16:creationId xmlns:a16="http://schemas.microsoft.com/office/drawing/2014/main" id="{3A22E821-0CC7-4C5C-8208-B55EEC85BE1B}"/>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8" name="Footer Placeholder 7">
            <a:extLst>
              <a:ext uri="{FF2B5EF4-FFF2-40B4-BE49-F238E27FC236}">
                <a16:creationId xmlns:a16="http://schemas.microsoft.com/office/drawing/2014/main" id="{D8F76C5D-342C-4AF3-9AFC-8A84A25D32D7}"/>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9" name="Slide Number Placeholder 8">
            <a:extLst>
              <a:ext uri="{FF2B5EF4-FFF2-40B4-BE49-F238E27FC236}">
                <a16:creationId xmlns:a16="http://schemas.microsoft.com/office/drawing/2014/main" id="{5B441517-B552-4FE6-ADED-063BC03F65F4}"/>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254805216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CCAA5-C5DD-4964-915D-9F21CCC5C7CA}"/>
              </a:ext>
            </a:extLst>
          </p:cNvPr>
          <p:cNvSpPr>
            <a:spLocks noGrp="1"/>
          </p:cNvSpPr>
          <p:nvPr>
            <p:ph type="title"/>
          </p:nvPr>
        </p:nvSpPr>
        <p:spPr/>
        <p:txBody>
          <a:bodyPr/>
          <a:lstStyle/>
          <a:p>
            <a:r>
              <a:rPr lang="en-US"/>
              <a:t>Click to edit Master title style</a:t>
            </a:r>
            <a:endParaRPr lang="en-GB"/>
          </a:p>
        </p:txBody>
      </p:sp>
      <p:sp>
        <p:nvSpPr>
          <p:cNvPr id="6" name="Text Placeholder 10">
            <a:extLst>
              <a:ext uri="{FF2B5EF4-FFF2-40B4-BE49-F238E27FC236}">
                <a16:creationId xmlns:a16="http://schemas.microsoft.com/office/drawing/2014/main" id="{EDC84A86-EF6C-4932-962B-8BFF5F678B2E}"/>
              </a:ext>
            </a:extLst>
          </p:cNvPr>
          <p:cNvSpPr>
            <a:spLocks noGrp="1"/>
          </p:cNvSpPr>
          <p:nvPr>
            <p:ph type="body" sz="quarter" idx="10"/>
          </p:nvPr>
        </p:nvSpPr>
        <p:spPr>
          <a:xfrm>
            <a:off x="550863" y="6346825"/>
            <a:ext cx="7326312" cy="314325"/>
          </a:xfrm>
        </p:spPr>
        <p:txBody>
          <a:bodyPr anchor="b">
            <a:noAutofit/>
          </a:bodyPr>
          <a:lstStyle>
            <a:lvl1pPr marL="0" indent="0" algn="l">
              <a:spcBef>
                <a:spcPts val="0"/>
              </a:spcBef>
              <a:buNone/>
              <a:defRPr sz="900"/>
            </a:lvl1pPr>
          </a:lstStyle>
          <a:p>
            <a:pPr lvl="0"/>
            <a:r>
              <a:rPr lang="en-US"/>
              <a:t>Click to edit Master text styles</a:t>
            </a:r>
          </a:p>
        </p:txBody>
      </p:sp>
    </p:spTree>
    <p:extLst>
      <p:ext uri="{BB962C8B-B14F-4D97-AF65-F5344CB8AC3E}">
        <p14:creationId xmlns:p14="http://schemas.microsoft.com/office/powerpoint/2010/main" val="184196254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CCAA5-C5DD-4964-915D-9F21CCC5C7CA}"/>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01E56B2B-A5EA-4E03-A876-F9AF8D0D343E}"/>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4" name="Footer Placeholder 3">
            <a:extLst>
              <a:ext uri="{FF2B5EF4-FFF2-40B4-BE49-F238E27FC236}">
                <a16:creationId xmlns:a16="http://schemas.microsoft.com/office/drawing/2014/main" id="{9A9D9857-0D06-4459-9213-90B9EFCDE66A}"/>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5" name="Slide Number Placeholder 4">
            <a:extLst>
              <a:ext uri="{FF2B5EF4-FFF2-40B4-BE49-F238E27FC236}">
                <a16:creationId xmlns:a16="http://schemas.microsoft.com/office/drawing/2014/main" id="{2F0B1E8C-6E52-4600-AAC7-70A29CE98E9D}"/>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34562434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descr="A close up of a logo&#10;&#10;Description automatically generated">
            <a:extLst>
              <a:ext uri="{FF2B5EF4-FFF2-40B4-BE49-F238E27FC236}">
                <a16:creationId xmlns:a16="http://schemas.microsoft.com/office/drawing/2014/main" id="{B4304FC9-E152-4624-9681-6D60F6463142}"/>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197848" y="3962400"/>
            <a:ext cx="12500584" cy="2159000"/>
          </a:xfrm>
          <a:prstGeom prst="rect">
            <a:avLst/>
          </a:prstGeom>
        </p:spPr>
      </p:pic>
      <p:sp>
        <p:nvSpPr>
          <p:cNvPr id="2" name="Title 1">
            <a:extLst>
              <a:ext uri="{FF2B5EF4-FFF2-40B4-BE49-F238E27FC236}">
                <a16:creationId xmlns:a16="http://schemas.microsoft.com/office/drawing/2014/main" id="{5FE110CE-DD12-4DAE-A2B3-B9D2ABDA848C}"/>
              </a:ext>
            </a:extLst>
          </p:cNvPr>
          <p:cNvSpPr>
            <a:spLocks noGrp="1"/>
          </p:cNvSpPr>
          <p:nvPr>
            <p:ph type="title"/>
          </p:nvPr>
        </p:nvSpPr>
        <p:spPr>
          <a:xfrm>
            <a:off x="550863" y="1406803"/>
            <a:ext cx="10796587" cy="1617662"/>
          </a:xfrm>
        </p:spPr>
        <p:txBody>
          <a:bodyPr anchor="b"/>
          <a:lstStyle>
            <a:lvl1pPr>
              <a:defRPr sz="4000">
                <a:solidFill>
                  <a:schemeClr val="accent4"/>
                </a:solidFill>
              </a:defRPr>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DAFCF25-8FCB-4573-84EE-CF5FEDABE116}"/>
              </a:ext>
            </a:extLst>
          </p:cNvPr>
          <p:cNvSpPr>
            <a:spLocks noGrp="1"/>
          </p:cNvSpPr>
          <p:nvPr>
            <p:ph type="body" idx="1" hasCustomPrompt="1"/>
          </p:nvPr>
        </p:nvSpPr>
        <p:spPr>
          <a:xfrm>
            <a:off x="550863" y="3227665"/>
            <a:ext cx="10796587" cy="444502"/>
          </a:xfrm>
        </p:spPr>
        <p:txBody>
          <a:bodyPr>
            <a:normAutofit/>
          </a:bodyPr>
          <a:lstStyle>
            <a:lvl1pPr marL="0" indent="0">
              <a:buNone/>
              <a:defRPr sz="2800">
                <a:solidFill>
                  <a:schemeClr val="bg2">
                    <a:lumMod val="1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9" name="Oval 8">
            <a:extLst>
              <a:ext uri="{FF2B5EF4-FFF2-40B4-BE49-F238E27FC236}">
                <a16:creationId xmlns:a16="http://schemas.microsoft.com/office/drawing/2014/main" id="{C34AE653-610E-4CF7-BE44-F71DAC2BCD62}"/>
              </a:ext>
            </a:extLst>
          </p:cNvPr>
          <p:cNvSpPr/>
          <p:nvPr userDrawn="1"/>
        </p:nvSpPr>
        <p:spPr>
          <a:xfrm>
            <a:off x="11793535" y="6431898"/>
            <a:ext cx="246066" cy="24606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8EB8B84A-2233-452F-BA9C-3E0CCC6CAC0C}"/>
              </a:ext>
            </a:extLst>
          </p:cNvPr>
          <p:cNvSpPr txBox="1"/>
          <p:nvPr userDrawn="1"/>
        </p:nvSpPr>
        <p:spPr>
          <a:xfrm>
            <a:off x="11641137" y="6440305"/>
            <a:ext cx="550863" cy="229252"/>
          </a:xfrm>
          <a:prstGeom prst="rect">
            <a:avLst/>
          </a:prstGeom>
          <a:noFill/>
        </p:spPr>
        <p:txBody>
          <a:bodyPr wrap="square" lIns="0" tIns="0" rIns="0" bIns="0" rtlCol="0" anchor="ctr">
            <a:noAutofit/>
          </a:bodyPr>
          <a:lstStyle/>
          <a:p>
            <a:pPr algn="ctr"/>
            <a:fld id="{502E19CD-1332-4DB8-B4F3-98DC9A980740}" type="slidenum">
              <a:rPr lang="en-GB" sz="800" smtClean="0">
                <a:solidFill>
                  <a:schemeClr val="bg1"/>
                </a:solidFill>
              </a:rPr>
              <a:pPr algn="ctr"/>
              <a:t>‹#›</a:t>
            </a:fld>
            <a:endParaRPr lang="en-GB" sz="900">
              <a:solidFill>
                <a:schemeClr val="bg1"/>
              </a:solidFill>
            </a:endParaRPr>
          </a:p>
        </p:txBody>
      </p:sp>
    </p:spTree>
    <p:extLst>
      <p:ext uri="{BB962C8B-B14F-4D97-AF65-F5344CB8AC3E}">
        <p14:creationId xmlns:p14="http://schemas.microsoft.com/office/powerpoint/2010/main" val="323375359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8A9ED1A-2380-46FE-8363-D9A7BDBD885F}"/>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3" name="Footer Placeholder 2">
            <a:extLst>
              <a:ext uri="{FF2B5EF4-FFF2-40B4-BE49-F238E27FC236}">
                <a16:creationId xmlns:a16="http://schemas.microsoft.com/office/drawing/2014/main" id="{79C457DB-9D1C-496E-B0C4-A824D85E5ACD}"/>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4" name="Slide Number Placeholder 3">
            <a:extLst>
              <a:ext uri="{FF2B5EF4-FFF2-40B4-BE49-F238E27FC236}">
                <a16:creationId xmlns:a16="http://schemas.microsoft.com/office/drawing/2014/main" id="{0F837375-A5B0-4383-A1BB-A134064A30F2}"/>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239270343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1D4CB0-B162-4E16-8E80-AB7644A7BED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59C65862-A88C-4C95-B5B0-ADCC7DC6F865}"/>
              </a:ext>
            </a:extLst>
          </p:cNvPr>
          <p:cNvSpPr>
            <a:spLocks noGrp="1"/>
          </p:cNvSpPr>
          <p:nvPr>
            <p:ph idx="1"/>
          </p:nvPr>
        </p:nvSpPr>
        <p:spPr>
          <a:xfrm>
            <a:off x="5183188" y="987425"/>
            <a:ext cx="6172200" cy="4873625"/>
          </a:xfrm>
        </p:spPr>
        <p:txBody>
          <a:bodyPr/>
          <a:lstStyle>
            <a:lvl1pPr>
              <a:defRPr sz="2400"/>
            </a:lvl1pPr>
            <a:lvl2pPr marL="509588" indent="-228600">
              <a:buFont typeface="Trebuchet MS" panose="020B0603020202020204" pitchFamily="34" charset="0"/>
              <a:buChar char="–"/>
              <a:defRPr sz="2200"/>
            </a:lvl2pPr>
            <a:lvl3pPr marL="758825" indent="-228600">
              <a:buFont typeface="Wingdings" panose="05000000000000000000" pitchFamily="2" charset="2"/>
              <a:buChar char="§"/>
              <a:defRPr sz="2000"/>
            </a:lvl3pPr>
            <a:lvl4pPr marL="1044575" indent="-228600">
              <a:defRPr sz="1800"/>
            </a:lvl4pPr>
            <a:lvl5pPr marL="1303338" indent="-228600">
              <a:buFont typeface="Trebuchet MS" panose="020B0603020202020204" pitchFamily="34" charset="0"/>
              <a:buChar char="–"/>
              <a:defRPr sz="16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D413FAC8-A123-4A2E-9BA3-333A18F4834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00D9202-EE38-4171-80ED-E247EBB2C910}"/>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6" name="Footer Placeholder 5">
            <a:extLst>
              <a:ext uri="{FF2B5EF4-FFF2-40B4-BE49-F238E27FC236}">
                <a16:creationId xmlns:a16="http://schemas.microsoft.com/office/drawing/2014/main" id="{13433387-4DE2-4769-ACC2-968AF413CAA1}"/>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AAD0E083-6A3F-4A7A-B442-95E3A440047A}"/>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289393075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BCB5E0-AEAD-457B-AC69-D445848B3F2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43B7F58B-219B-4503-925D-2D5848EDD10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DB4EBFB6-9B0D-4963-9A06-2BCEE32E96C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EBE3183-60D6-4DCF-945A-487DAF6CCF52}"/>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6" name="Footer Placeholder 5">
            <a:extLst>
              <a:ext uri="{FF2B5EF4-FFF2-40B4-BE49-F238E27FC236}">
                <a16:creationId xmlns:a16="http://schemas.microsoft.com/office/drawing/2014/main" id="{9D13E661-B4C5-44DC-AACB-467E25936863}"/>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BB50A681-5C56-49D9-ACE7-A0CEF256B862}"/>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10963109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000E86-30B4-401B-96CD-6429D5BFBA28}"/>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8F98057-ECFD-4E8A-A514-7C8C88787570}"/>
              </a:ext>
            </a:extLst>
          </p:cNvPr>
          <p:cNvSpPr>
            <a:spLocks noGrp="1"/>
          </p:cNvSpPr>
          <p:nvPr>
            <p:ph type="body" orient="vert" idx="1"/>
          </p:nvPr>
        </p:nvSpPr>
        <p:spPr/>
        <p:txBody>
          <a:bodyPr vert="eaVert"/>
          <a:lstStyle>
            <a:lvl1pPr marL="228600" indent="-228600">
              <a:defRPr lang="en-US" sz="2400" kern="1200" dirty="0">
                <a:solidFill>
                  <a:schemeClr val="bg2">
                    <a:lumMod val="25000"/>
                  </a:schemeClr>
                </a:solidFill>
                <a:latin typeface="+mn-lt"/>
                <a:ea typeface="+mn-ea"/>
                <a:cs typeface="+mn-cs"/>
              </a:defRPr>
            </a:lvl1pPr>
            <a:lvl2pPr marL="623888" indent="-342900">
              <a:defRPr lang="en-US" sz="2200" kern="1200" dirty="0">
                <a:solidFill>
                  <a:schemeClr val="bg2">
                    <a:lumMod val="25000"/>
                  </a:schemeClr>
                </a:solidFill>
                <a:latin typeface="+mn-lt"/>
                <a:ea typeface="+mn-ea"/>
                <a:cs typeface="+mn-cs"/>
              </a:defRPr>
            </a:lvl2pPr>
            <a:lvl3pPr marL="873125" indent="-342900">
              <a:defRPr lang="en-US" sz="2000" kern="1200" dirty="0">
                <a:solidFill>
                  <a:schemeClr val="bg2">
                    <a:lumMod val="25000"/>
                  </a:schemeClr>
                </a:solidFill>
                <a:latin typeface="+mn-lt"/>
                <a:ea typeface="+mn-ea"/>
                <a:cs typeface="+mn-cs"/>
              </a:defRPr>
            </a:lvl3pPr>
            <a:lvl4pPr marL="1101725" indent="-285750">
              <a:defRPr lang="en-US" sz="1800" kern="1200" dirty="0">
                <a:solidFill>
                  <a:schemeClr val="bg2">
                    <a:lumMod val="25000"/>
                  </a:schemeClr>
                </a:solidFill>
                <a:latin typeface="+mn-lt"/>
                <a:ea typeface="+mn-ea"/>
                <a:cs typeface="+mn-cs"/>
              </a:defRPr>
            </a:lvl4pPr>
            <a:lvl5pPr marL="1360488" indent="-285750">
              <a:defRPr lang="en-GB" sz="1600" kern="1200" dirty="0">
                <a:solidFill>
                  <a:schemeClr val="bg2">
                    <a:lumMod val="25000"/>
                  </a:schemeClr>
                </a:solidFill>
                <a:latin typeface="+mn-lt"/>
                <a:ea typeface="+mn-ea"/>
                <a:cs typeface="+mn-cs"/>
              </a:defRPr>
            </a:lvl5pPr>
          </a:lstStyle>
          <a:p>
            <a:pPr marL="228600" lvl="0" indent="-228600" algn="l" defTabSz="914400" rtl="0" eaLnBrk="1" latinLnBrk="0" hangingPunct="1">
              <a:lnSpc>
                <a:spcPct val="90000"/>
              </a:lnSpc>
              <a:spcBef>
                <a:spcPts val="1000"/>
              </a:spcBef>
              <a:buClr>
                <a:schemeClr val="accent1"/>
              </a:buClr>
              <a:buFont typeface="Arial" panose="020B0604020202020204" pitchFamily="34" charset="0"/>
              <a:buChar char="•"/>
            </a:pPr>
            <a:r>
              <a:rPr lang="en-US"/>
              <a:t>Click to edit Master text styles</a:t>
            </a:r>
          </a:p>
          <a:p>
            <a:pPr marL="509588" lvl="1" indent="-228600"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Lst>
            </a:pPr>
            <a:r>
              <a:rPr lang="en-US"/>
              <a:t>Second level</a:t>
            </a:r>
          </a:p>
          <a:p>
            <a:pPr marL="758825" lvl="2" indent="-228600"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44575" lvl="3" indent="-228600" algn="l" defTabSz="914400" rtl="0" eaLnBrk="1" latinLnBrk="0" hangingPunct="1">
              <a:lnSpc>
                <a:spcPct val="90000"/>
              </a:lnSpc>
              <a:spcBef>
                <a:spcPts val="500"/>
              </a:spcBef>
              <a:buClr>
                <a:schemeClr val="accent1"/>
              </a:buClr>
              <a:buFont typeface="Arial" panose="020B0604020202020204" pitchFamily="34" charset="0"/>
              <a:buChar char="•"/>
            </a:pPr>
            <a:r>
              <a:rPr lang="en-US"/>
              <a:t>Fourth level</a:t>
            </a:r>
          </a:p>
          <a:p>
            <a:pPr marL="1303338" lvl="4" indent="-228600"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4" name="Date Placeholder 3">
            <a:extLst>
              <a:ext uri="{FF2B5EF4-FFF2-40B4-BE49-F238E27FC236}">
                <a16:creationId xmlns:a16="http://schemas.microsoft.com/office/drawing/2014/main" id="{AF76B308-47D0-4D2C-BE39-13BD2D567D3B}"/>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5" name="Footer Placeholder 4">
            <a:extLst>
              <a:ext uri="{FF2B5EF4-FFF2-40B4-BE49-F238E27FC236}">
                <a16:creationId xmlns:a16="http://schemas.microsoft.com/office/drawing/2014/main" id="{381B91C4-0246-4738-B7C4-93E02FEA88B5}"/>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D904267A-5158-4398-BA91-CA92B3987985}"/>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123214865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9DB1EBF-15A2-41B8-AC12-B543DD2FCF0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1566B3E-86F2-4059-8B4B-F692459064BA}"/>
              </a:ext>
            </a:extLst>
          </p:cNvPr>
          <p:cNvSpPr>
            <a:spLocks noGrp="1"/>
          </p:cNvSpPr>
          <p:nvPr>
            <p:ph type="body" orient="vert" idx="1"/>
          </p:nvPr>
        </p:nvSpPr>
        <p:spPr>
          <a:xfrm>
            <a:off x="838200" y="365125"/>
            <a:ext cx="7734300" cy="5811838"/>
          </a:xfrm>
        </p:spPr>
        <p:txBody>
          <a:bodyPr vert="eaVert"/>
          <a:lstStyle>
            <a:lvl1pPr>
              <a:defRPr lang="en-US" sz="2400" kern="1200">
                <a:solidFill>
                  <a:schemeClr val="bg2">
                    <a:lumMod val="25000"/>
                  </a:schemeClr>
                </a:solidFill>
                <a:latin typeface="+mn-lt"/>
                <a:ea typeface="+mn-ea"/>
                <a:cs typeface="+mn-cs"/>
              </a:defRPr>
            </a:lvl1pPr>
            <a:lvl2pPr marL="623888" indent="-342900">
              <a:defRPr lang="en-US" sz="2200" kern="1200" dirty="0">
                <a:solidFill>
                  <a:schemeClr val="bg2">
                    <a:lumMod val="25000"/>
                  </a:schemeClr>
                </a:solidFill>
                <a:latin typeface="+mn-lt"/>
                <a:ea typeface="+mn-ea"/>
                <a:cs typeface="+mn-cs"/>
              </a:defRPr>
            </a:lvl2pPr>
            <a:lvl3pPr marL="1158875" indent="-342900">
              <a:defRPr lang="en-US" sz="2000" kern="1200" dirty="0">
                <a:solidFill>
                  <a:schemeClr val="bg2">
                    <a:lumMod val="25000"/>
                  </a:schemeClr>
                </a:solidFill>
                <a:latin typeface="+mn-lt"/>
                <a:ea typeface="+mn-ea"/>
                <a:cs typeface="+mn-cs"/>
              </a:defRPr>
            </a:lvl3pPr>
            <a:lvl4pPr marL="1101725" indent="-285750">
              <a:defRPr lang="en-US" sz="1800" kern="1200" dirty="0">
                <a:solidFill>
                  <a:schemeClr val="bg2">
                    <a:lumMod val="25000"/>
                  </a:schemeClr>
                </a:solidFill>
                <a:latin typeface="+mn-lt"/>
                <a:ea typeface="+mn-ea"/>
                <a:cs typeface="+mn-cs"/>
              </a:defRPr>
            </a:lvl4pPr>
            <a:lvl5pPr marL="1360488" indent="-285750">
              <a:defRPr lang="en-GB" sz="1600" kern="1200" dirty="0">
                <a:solidFill>
                  <a:schemeClr val="bg2">
                    <a:lumMod val="25000"/>
                  </a:schemeClr>
                </a:solidFill>
                <a:latin typeface="+mn-lt"/>
                <a:ea typeface="+mn-ea"/>
                <a:cs typeface="+mn-cs"/>
              </a:defRPr>
            </a:lvl5pPr>
          </a:lstStyle>
          <a:p>
            <a:pPr lvl="0"/>
            <a:r>
              <a:rPr lang="en-US"/>
              <a:t>Click to edit Master text styles</a:t>
            </a:r>
          </a:p>
          <a:p>
            <a:pPr marL="509588" lvl="1" indent="-228600"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Lst>
            </a:pPr>
            <a:r>
              <a:rPr lang="en-US"/>
              <a:t>Second level</a:t>
            </a:r>
          </a:p>
          <a:p>
            <a:pPr marL="758825" lvl="2" indent="-228600"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44575" lvl="3" indent="-228600" algn="l" defTabSz="914400" rtl="0" eaLnBrk="1" latinLnBrk="0" hangingPunct="1">
              <a:lnSpc>
                <a:spcPct val="90000"/>
              </a:lnSpc>
              <a:spcBef>
                <a:spcPts val="500"/>
              </a:spcBef>
              <a:buClr>
                <a:schemeClr val="accent1"/>
              </a:buClr>
              <a:buFont typeface="Arial" panose="020B0604020202020204" pitchFamily="34" charset="0"/>
              <a:buChar char="•"/>
            </a:pPr>
            <a:r>
              <a:rPr lang="en-US"/>
              <a:t>Fourth level</a:t>
            </a:r>
          </a:p>
          <a:p>
            <a:pPr marL="1303338" lvl="4" indent="-228600"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4" name="Date Placeholder 3">
            <a:extLst>
              <a:ext uri="{FF2B5EF4-FFF2-40B4-BE49-F238E27FC236}">
                <a16:creationId xmlns:a16="http://schemas.microsoft.com/office/drawing/2014/main" id="{2F8FE626-41EA-4FAF-AF34-30929EFB3743}"/>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5" name="Footer Placeholder 4">
            <a:extLst>
              <a:ext uri="{FF2B5EF4-FFF2-40B4-BE49-F238E27FC236}">
                <a16:creationId xmlns:a16="http://schemas.microsoft.com/office/drawing/2014/main" id="{C8E4CC83-3026-4C20-8DC6-CE9743C7B93D}"/>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28F7B5C0-2BC2-40B7-BBD0-DB895591E269}"/>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288233892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3" name="Picture 12" descr="A picture containing star&#10;&#10;Description automatically generated">
            <a:extLst>
              <a:ext uri="{FF2B5EF4-FFF2-40B4-BE49-F238E27FC236}">
                <a16:creationId xmlns:a16="http://schemas.microsoft.com/office/drawing/2014/main" id="{037978E9-41B8-4BFC-AAE9-82ADAD3B382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592" y="0"/>
            <a:ext cx="12190815" cy="6858000"/>
          </a:xfrm>
          <a:prstGeom prst="rect">
            <a:avLst/>
          </a:prstGeom>
        </p:spPr>
      </p:pic>
      <p:pic>
        <p:nvPicPr>
          <p:cNvPr id="6" name="Graphic 5">
            <a:extLst>
              <a:ext uri="{FF2B5EF4-FFF2-40B4-BE49-F238E27FC236}">
                <a16:creationId xmlns:a16="http://schemas.microsoft.com/office/drawing/2014/main" id="{D064A193-A916-4E31-ABF7-7DCC40C26B08}"/>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50863" y="6000218"/>
            <a:ext cx="1897062" cy="403766"/>
          </a:xfrm>
          <a:prstGeom prst="rect">
            <a:avLst/>
          </a:prstGeom>
        </p:spPr>
      </p:pic>
      <p:sp>
        <p:nvSpPr>
          <p:cNvPr id="7" name="TextBox 6">
            <a:extLst>
              <a:ext uri="{FF2B5EF4-FFF2-40B4-BE49-F238E27FC236}">
                <a16:creationId xmlns:a16="http://schemas.microsoft.com/office/drawing/2014/main" id="{6AFA58F3-381D-451C-BD2D-1FC82657304D}"/>
              </a:ext>
            </a:extLst>
          </p:cNvPr>
          <p:cNvSpPr txBox="1"/>
          <p:nvPr userDrawn="1"/>
        </p:nvSpPr>
        <p:spPr>
          <a:xfrm>
            <a:off x="550863" y="5819774"/>
            <a:ext cx="2401887" cy="123111"/>
          </a:xfrm>
          <a:prstGeom prst="rect">
            <a:avLst/>
          </a:prstGeom>
          <a:noFill/>
        </p:spPr>
        <p:txBody>
          <a:bodyPr wrap="square" lIns="0" tIns="0" rIns="0" bIns="0" rtlCol="0">
            <a:noAutofit/>
          </a:bodyPr>
          <a:lstStyle/>
          <a:p>
            <a:r>
              <a:rPr lang="en-GB" sz="600">
                <a:solidFill>
                  <a:schemeClr val="accent1"/>
                </a:solidFill>
              </a:rPr>
              <a:t>THIS SYMPOSIUM IS ORGANISED AND SPONSORED BY</a:t>
            </a:r>
          </a:p>
        </p:txBody>
      </p:sp>
      <p:sp>
        <p:nvSpPr>
          <p:cNvPr id="8" name="TextBox 7">
            <a:extLst>
              <a:ext uri="{FF2B5EF4-FFF2-40B4-BE49-F238E27FC236}">
                <a16:creationId xmlns:a16="http://schemas.microsoft.com/office/drawing/2014/main" id="{A916ACAF-95CC-4AF6-B8FD-ED43044ECE1A}"/>
              </a:ext>
            </a:extLst>
          </p:cNvPr>
          <p:cNvSpPr txBox="1"/>
          <p:nvPr userDrawn="1"/>
        </p:nvSpPr>
        <p:spPr>
          <a:xfrm>
            <a:off x="9911751" y="349250"/>
            <a:ext cx="1711924" cy="603250"/>
          </a:xfrm>
          <a:prstGeom prst="rect">
            <a:avLst/>
          </a:prstGeom>
          <a:noFill/>
        </p:spPr>
        <p:txBody>
          <a:bodyPr wrap="square" lIns="0" tIns="0" rIns="0" bIns="0" rtlCol="0">
            <a:noAutofit/>
          </a:bodyPr>
          <a:lstStyle/>
          <a:p>
            <a:pPr algn="r"/>
            <a:r>
              <a:rPr lang="en-GB" sz="1200">
                <a:solidFill>
                  <a:schemeClr val="accent1"/>
                </a:solidFill>
              </a:rPr>
              <a:t>A SANOFI INDUSTRY Q&amp;A SESSION</a:t>
            </a:r>
            <a:r>
              <a:rPr lang="en-GB" sz="1200" kern="1200">
                <a:solidFill>
                  <a:schemeClr val="accent1"/>
                </a:solidFill>
                <a:latin typeface="+mn-lt"/>
                <a:ea typeface="+mn-ea"/>
                <a:cs typeface="+mn-cs"/>
              </a:rPr>
              <a:t> FOR THE ESC CONGRESS 2020—THE DIGITAL EXPERIENCE </a:t>
            </a:r>
          </a:p>
        </p:txBody>
      </p:sp>
    </p:spTree>
    <p:extLst>
      <p:ext uri="{BB962C8B-B14F-4D97-AF65-F5344CB8AC3E}">
        <p14:creationId xmlns:p14="http://schemas.microsoft.com/office/powerpoint/2010/main" val="360728032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17" name="Picture 16" descr="A close up of a logo&#10;&#10;Description automatically generated">
            <a:extLst>
              <a:ext uri="{FF2B5EF4-FFF2-40B4-BE49-F238E27FC236}">
                <a16:creationId xmlns:a16="http://schemas.microsoft.com/office/drawing/2014/main" id="{B660E61F-7CEF-4C6B-A506-B2BE7192649A}"/>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592" y="0"/>
            <a:ext cx="12190815" cy="6858000"/>
          </a:xfrm>
          <a:prstGeom prst="rect">
            <a:avLst/>
          </a:prstGeom>
        </p:spPr>
      </p:pic>
      <p:pic>
        <p:nvPicPr>
          <p:cNvPr id="9" name="Graphic 8">
            <a:extLst>
              <a:ext uri="{FF2B5EF4-FFF2-40B4-BE49-F238E27FC236}">
                <a16:creationId xmlns:a16="http://schemas.microsoft.com/office/drawing/2014/main" id="{F79CB62A-673D-4AC2-AB38-36C50EFF4C5C}"/>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50863" y="6000218"/>
            <a:ext cx="1897062" cy="403766"/>
          </a:xfrm>
          <a:prstGeom prst="rect">
            <a:avLst/>
          </a:prstGeom>
        </p:spPr>
      </p:pic>
      <p:sp>
        <p:nvSpPr>
          <p:cNvPr id="10" name="TextBox 9">
            <a:extLst>
              <a:ext uri="{FF2B5EF4-FFF2-40B4-BE49-F238E27FC236}">
                <a16:creationId xmlns:a16="http://schemas.microsoft.com/office/drawing/2014/main" id="{0C66EDF3-AE8E-4A12-9AA9-574AA1F26678}"/>
              </a:ext>
            </a:extLst>
          </p:cNvPr>
          <p:cNvSpPr txBox="1"/>
          <p:nvPr userDrawn="1"/>
        </p:nvSpPr>
        <p:spPr>
          <a:xfrm>
            <a:off x="550863" y="5819774"/>
            <a:ext cx="2401887" cy="123111"/>
          </a:xfrm>
          <a:prstGeom prst="rect">
            <a:avLst/>
          </a:prstGeom>
          <a:noFill/>
        </p:spPr>
        <p:txBody>
          <a:bodyPr wrap="square" lIns="0" tIns="0" rIns="0" bIns="0" rtlCol="0">
            <a:noAutofit/>
          </a:bodyPr>
          <a:lstStyle/>
          <a:p>
            <a:r>
              <a:rPr lang="en-GB" sz="600">
                <a:solidFill>
                  <a:schemeClr val="bg1"/>
                </a:solidFill>
              </a:rPr>
              <a:t>THIS SYMPOSIUM IS ORGANISED AND SPONSORED BY</a:t>
            </a:r>
          </a:p>
        </p:txBody>
      </p:sp>
      <p:sp>
        <p:nvSpPr>
          <p:cNvPr id="11" name="TextBox 10">
            <a:extLst>
              <a:ext uri="{FF2B5EF4-FFF2-40B4-BE49-F238E27FC236}">
                <a16:creationId xmlns:a16="http://schemas.microsoft.com/office/drawing/2014/main" id="{ECE477DD-8D2B-4EB5-BB30-8ABC13D8C8B5}"/>
              </a:ext>
            </a:extLst>
          </p:cNvPr>
          <p:cNvSpPr txBox="1"/>
          <p:nvPr userDrawn="1"/>
        </p:nvSpPr>
        <p:spPr>
          <a:xfrm>
            <a:off x="9920377" y="349250"/>
            <a:ext cx="1703298" cy="603250"/>
          </a:xfrm>
          <a:prstGeom prst="rect">
            <a:avLst/>
          </a:prstGeom>
          <a:noFill/>
        </p:spPr>
        <p:txBody>
          <a:bodyPr wrap="square" lIns="0" tIns="0" rIns="0" bIns="0" rtlCol="0">
            <a:noAutofit/>
          </a:bodyPr>
          <a:lstStyle/>
          <a:p>
            <a:pPr algn="r"/>
            <a:r>
              <a:rPr lang="en-GB" sz="1200">
                <a:solidFill>
                  <a:schemeClr val="accent2"/>
                </a:solidFill>
              </a:rPr>
              <a:t>A SANOFI INDUSTRY Q&amp;A SESSION FOR THE ESC CONGRESS 2020—THE DIGITAL EXPERIENCE </a:t>
            </a:r>
          </a:p>
        </p:txBody>
      </p:sp>
    </p:spTree>
    <p:extLst>
      <p:ext uri="{BB962C8B-B14F-4D97-AF65-F5344CB8AC3E}">
        <p14:creationId xmlns:p14="http://schemas.microsoft.com/office/powerpoint/2010/main" val="91598363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8B39093D-ABB8-4065-81AC-FC077E2E940E}"/>
              </a:ext>
            </a:extLst>
          </p:cNvPr>
          <p:cNvGrpSpPr/>
          <p:nvPr userDrawn="1"/>
        </p:nvGrpSpPr>
        <p:grpSpPr>
          <a:xfrm>
            <a:off x="592" y="333"/>
            <a:ext cx="12190815" cy="6857333"/>
            <a:chOff x="592" y="333"/>
            <a:chExt cx="12190815" cy="6857333"/>
          </a:xfrm>
        </p:grpSpPr>
        <p:pic>
          <p:nvPicPr>
            <p:cNvPr id="13" name="Picture 12">
              <a:extLst>
                <a:ext uri="{FF2B5EF4-FFF2-40B4-BE49-F238E27FC236}">
                  <a16:creationId xmlns:a16="http://schemas.microsoft.com/office/drawing/2014/main" id="{037978E9-41B8-4BFC-AAE9-82ADAD3B3827}"/>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592" y="333"/>
              <a:ext cx="12190815" cy="6857333"/>
            </a:xfrm>
            <a:prstGeom prst="rect">
              <a:avLst/>
            </a:prstGeom>
          </p:spPr>
        </p:pic>
        <p:pic>
          <p:nvPicPr>
            <p:cNvPr id="6" name="Graphic 5">
              <a:extLst>
                <a:ext uri="{FF2B5EF4-FFF2-40B4-BE49-F238E27FC236}">
                  <a16:creationId xmlns:a16="http://schemas.microsoft.com/office/drawing/2014/main" id="{D064A193-A916-4E31-ABF7-7DCC40C26B08}"/>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50863" y="6000218"/>
              <a:ext cx="1897062" cy="403766"/>
            </a:xfrm>
            <a:prstGeom prst="rect">
              <a:avLst/>
            </a:prstGeom>
          </p:spPr>
        </p:pic>
        <p:sp>
          <p:nvSpPr>
            <p:cNvPr id="7" name="TextBox 6">
              <a:extLst>
                <a:ext uri="{FF2B5EF4-FFF2-40B4-BE49-F238E27FC236}">
                  <a16:creationId xmlns:a16="http://schemas.microsoft.com/office/drawing/2014/main" id="{6AFA58F3-381D-451C-BD2D-1FC82657304D}"/>
                </a:ext>
              </a:extLst>
            </p:cNvPr>
            <p:cNvSpPr txBox="1"/>
            <p:nvPr userDrawn="1"/>
          </p:nvSpPr>
          <p:spPr>
            <a:xfrm>
              <a:off x="550864" y="5817314"/>
              <a:ext cx="1947862" cy="163901"/>
            </a:xfrm>
            <a:prstGeom prst="rect">
              <a:avLst/>
            </a:prstGeom>
            <a:noFill/>
          </p:spPr>
          <p:txBody>
            <a:bodyPr wrap="square" lIns="0" tIns="0" rIns="0" bIns="0" rtlCol="0">
              <a:noAutofit/>
            </a:bodyPr>
            <a:lstStyle/>
            <a:p>
              <a:pPr algn="ctr"/>
              <a:r>
                <a:rPr lang="en-GB" sz="600">
                  <a:solidFill>
                    <a:schemeClr val="accent1"/>
                  </a:solidFill>
                </a:rPr>
                <a:t>THIS INDUSTRY Q&amp;A SESSION IS ORGANISED AND </a:t>
              </a:r>
              <a:br>
                <a:rPr lang="en-GB" sz="600">
                  <a:solidFill>
                    <a:schemeClr val="accent1"/>
                  </a:solidFill>
                </a:rPr>
              </a:br>
              <a:r>
                <a:rPr lang="en-GB" sz="600">
                  <a:solidFill>
                    <a:schemeClr val="accent1"/>
                  </a:solidFill>
                </a:rPr>
                <a:t>SPONSORED BY</a:t>
              </a:r>
            </a:p>
          </p:txBody>
        </p:sp>
      </p:grpSp>
      <p:sp>
        <p:nvSpPr>
          <p:cNvPr id="5" name="Title 1">
            <a:extLst>
              <a:ext uri="{FF2B5EF4-FFF2-40B4-BE49-F238E27FC236}">
                <a16:creationId xmlns:a16="http://schemas.microsoft.com/office/drawing/2014/main" id="{BCFDE829-B1A6-482C-883F-342DFC619B94}"/>
              </a:ext>
            </a:extLst>
          </p:cNvPr>
          <p:cNvSpPr>
            <a:spLocks noGrp="1"/>
          </p:cNvSpPr>
          <p:nvPr>
            <p:ph type="title" hasCustomPrompt="1"/>
          </p:nvPr>
        </p:nvSpPr>
        <p:spPr>
          <a:xfrm>
            <a:off x="4101220" y="1950543"/>
            <a:ext cx="3601907" cy="2956915"/>
          </a:xfrm>
        </p:spPr>
        <p:txBody>
          <a:bodyPr anchor="ctr"/>
          <a:lstStyle>
            <a:lvl1pPr algn="ctr">
              <a:defRPr b="1" cap="none">
                <a:solidFill>
                  <a:srgbClr val="0078FF"/>
                </a:solidFill>
                <a:latin typeface="+mn-lt"/>
              </a:defRPr>
            </a:lvl1pPr>
          </a:lstStyle>
          <a:p>
            <a:r>
              <a:rPr lang="en-US"/>
              <a:t>CLICK TO EDIT MASTER TITLE STYLE</a:t>
            </a:r>
            <a:br>
              <a:rPr lang="en-US"/>
            </a:br>
            <a:endParaRPr lang="en-GB"/>
          </a:p>
        </p:txBody>
      </p:sp>
      <p:sp>
        <p:nvSpPr>
          <p:cNvPr id="2" name="Content Placeholder 2">
            <a:extLst>
              <a:ext uri="{FF2B5EF4-FFF2-40B4-BE49-F238E27FC236}">
                <a16:creationId xmlns:a16="http://schemas.microsoft.com/office/drawing/2014/main" id="{E741B5C2-6C61-4834-AF1A-4889E05AFA9D}"/>
              </a:ext>
            </a:extLst>
          </p:cNvPr>
          <p:cNvSpPr txBox="1">
            <a:spLocks/>
          </p:cNvSpPr>
          <p:nvPr userDrawn="1"/>
        </p:nvSpPr>
        <p:spPr>
          <a:xfrm>
            <a:off x="838200" y="5041630"/>
            <a:ext cx="10515600" cy="939585"/>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en-GB" sz="1600">
              <a:solidFill>
                <a:prstClr val="black"/>
              </a:solidFill>
              <a:latin typeface="Calibri" panose="020F0502020204030204"/>
            </a:endParaRPr>
          </a:p>
        </p:txBody>
      </p:sp>
      <p:sp>
        <p:nvSpPr>
          <p:cNvPr id="3" name="Content Placeholder 2">
            <a:extLst>
              <a:ext uri="{FF2B5EF4-FFF2-40B4-BE49-F238E27FC236}">
                <a16:creationId xmlns:a16="http://schemas.microsoft.com/office/drawing/2014/main" id="{46444712-8D15-4EB9-9BD3-41639165FBA6}"/>
              </a:ext>
            </a:extLst>
          </p:cNvPr>
          <p:cNvSpPr txBox="1">
            <a:spLocks/>
          </p:cNvSpPr>
          <p:nvPr userDrawn="1"/>
        </p:nvSpPr>
        <p:spPr>
          <a:xfrm>
            <a:off x="990600" y="5194030"/>
            <a:ext cx="10515600" cy="939585"/>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en-GB" sz="1600">
              <a:solidFill>
                <a:prstClr val="black"/>
              </a:solidFill>
              <a:latin typeface="Calibri" panose="020F0502020204030204"/>
            </a:endParaRPr>
          </a:p>
        </p:txBody>
      </p:sp>
      <p:sp>
        <p:nvSpPr>
          <p:cNvPr id="10" name="Text Placeholder 9">
            <a:extLst>
              <a:ext uri="{FF2B5EF4-FFF2-40B4-BE49-F238E27FC236}">
                <a16:creationId xmlns:a16="http://schemas.microsoft.com/office/drawing/2014/main" id="{77225C82-92A3-46FF-841F-3A84C34CE612}"/>
              </a:ext>
            </a:extLst>
          </p:cNvPr>
          <p:cNvSpPr>
            <a:spLocks noGrp="1"/>
          </p:cNvSpPr>
          <p:nvPr>
            <p:ph type="body" sz="quarter" idx="10"/>
          </p:nvPr>
        </p:nvSpPr>
        <p:spPr>
          <a:xfrm>
            <a:off x="2651125" y="5546725"/>
            <a:ext cx="8972550" cy="787400"/>
          </a:xfrm>
        </p:spPr>
        <p:txBody>
          <a:bodyPr>
            <a:normAutofit/>
          </a:bodyPr>
          <a:lstStyle>
            <a:lvl1pPr marL="0" indent="0">
              <a:buNone/>
              <a:defRPr sz="1400"/>
            </a:lvl1pPr>
          </a:lstStyle>
          <a:p>
            <a:pPr lvl="0"/>
            <a:endParaRPr lang="en-GB"/>
          </a:p>
        </p:txBody>
      </p:sp>
      <p:sp>
        <p:nvSpPr>
          <p:cNvPr id="11" name="Text Placeholder 10">
            <a:extLst>
              <a:ext uri="{FF2B5EF4-FFF2-40B4-BE49-F238E27FC236}">
                <a16:creationId xmlns:a16="http://schemas.microsoft.com/office/drawing/2014/main" id="{257E13A0-24D1-48EB-B4A7-3582E561C072}"/>
              </a:ext>
            </a:extLst>
          </p:cNvPr>
          <p:cNvSpPr>
            <a:spLocks noGrp="1"/>
          </p:cNvSpPr>
          <p:nvPr>
            <p:ph type="body" sz="quarter" idx="11" hasCustomPrompt="1"/>
          </p:nvPr>
        </p:nvSpPr>
        <p:spPr>
          <a:xfrm>
            <a:off x="4128381" y="3711575"/>
            <a:ext cx="3531308" cy="679450"/>
          </a:xfrm>
        </p:spPr>
        <p:txBody>
          <a:bodyPr anchor="ctr"/>
          <a:lstStyle>
            <a:lvl1pPr marL="0" indent="0" algn="ctr">
              <a:buNone/>
              <a:defRPr>
                <a:solidFill>
                  <a:srgbClr val="0078FF"/>
                </a:solidFill>
              </a:defRPr>
            </a:lvl1pPr>
          </a:lstStyle>
          <a:p>
            <a:pPr lvl="0"/>
            <a:r>
              <a:rPr lang="en-GB"/>
              <a:t>Subtitle text</a:t>
            </a:r>
          </a:p>
        </p:txBody>
      </p:sp>
      <p:sp>
        <p:nvSpPr>
          <p:cNvPr id="15" name="TextBox 14">
            <a:extLst>
              <a:ext uri="{FF2B5EF4-FFF2-40B4-BE49-F238E27FC236}">
                <a16:creationId xmlns:a16="http://schemas.microsoft.com/office/drawing/2014/main" id="{B498A336-759A-463D-898B-02C53B2F6414}"/>
              </a:ext>
            </a:extLst>
          </p:cNvPr>
          <p:cNvSpPr txBox="1"/>
          <p:nvPr userDrawn="1"/>
        </p:nvSpPr>
        <p:spPr>
          <a:xfrm>
            <a:off x="9885872" y="290161"/>
            <a:ext cx="1978880" cy="603250"/>
          </a:xfrm>
          <a:prstGeom prst="rect">
            <a:avLst/>
          </a:prstGeom>
          <a:noFill/>
        </p:spPr>
        <p:txBody>
          <a:bodyPr wrap="square" lIns="0" tIns="0" rIns="0" bIns="0" rtlCol="0">
            <a:noAutofit/>
          </a:bodyPr>
          <a:lstStyle/>
          <a:p>
            <a:pPr algn="r"/>
            <a:r>
              <a:rPr lang="en-GB" sz="1200">
                <a:solidFill>
                  <a:schemeClr val="accent1"/>
                </a:solidFill>
              </a:rPr>
              <a:t>A SANOFI INDUSTRY Q&amp;A SESSION</a:t>
            </a:r>
            <a:r>
              <a:rPr lang="en-GB" sz="1200" kern="1200">
                <a:solidFill>
                  <a:schemeClr val="accent1"/>
                </a:solidFill>
                <a:latin typeface="+mn-lt"/>
                <a:ea typeface="+mn-ea"/>
                <a:cs typeface="+mn-cs"/>
              </a:rPr>
              <a:t> FOR THE ESC CONGRESS 2020—THE DIGITAL EXPERIENCE </a:t>
            </a:r>
          </a:p>
        </p:txBody>
      </p:sp>
    </p:spTree>
    <p:extLst>
      <p:ext uri="{BB962C8B-B14F-4D97-AF65-F5344CB8AC3E}">
        <p14:creationId xmlns:p14="http://schemas.microsoft.com/office/powerpoint/2010/main" val="2070836395"/>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D04DF14-A7BB-4892-B0E2-21D70E9C2A28}"/>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0" y="6450825"/>
            <a:ext cx="12192000" cy="407175"/>
          </a:xfrm>
          <a:prstGeom prst="rect">
            <a:avLst/>
          </a:prstGeom>
        </p:spPr>
      </p:pic>
      <p:sp>
        <p:nvSpPr>
          <p:cNvPr id="15" name="Oval 14">
            <a:extLst>
              <a:ext uri="{FF2B5EF4-FFF2-40B4-BE49-F238E27FC236}">
                <a16:creationId xmlns:a16="http://schemas.microsoft.com/office/drawing/2014/main" id="{66C63220-32B2-4440-BDF6-E50138C1EB22}"/>
              </a:ext>
            </a:extLst>
          </p:cNvPr>
          <p:cNvSpPr/>
          <p:nvPr userDrawn="1"/>
        </p:nvSpPr>
        <p:spPr>
          <a:xfrm>
            <a:off x="11793535" y="6431898"/>
            <a:ext cx="246066" cy="24606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C3F257C9-1B04-4F09-83CD-54FBDA67C484}"/>
              </a:ext>
            </a:extLst>
          </p:cNvPr>
          <p:cNvSpPr>
            <a:spLocks noGrp="1"/>
          </p:cNvSpPr>
          <p:nvPr>
            <p:ph type="title"/>
          </p:nvPr>
        </p:nvSpPr>
        <p:spPr>
          <a:xfrm>
            <a:off x="556181" y="365125"/>
            <a:ext cx="9892744" cy="643543"/>
          </a:xfrm>
        </p:spPr>
        <p:txBody>
          <a:bodyPr/>
          <a:lstStyle>
            <a:lvl1pPr>
              <a:defRPr>
                <a:solidFill>
                  <a:schemeClr val="accent4"/>
                </a:solidFill>
              </a:defRPr>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CD7EC63-746B-44C8-8D39-0181EC31259C}"/>
              </a:ext>
            </a:extLst>
          </p:cNvPr>
          <p:cNvSpPr>
            <a:spLocks noGrp="1"/>
          </p:cNvSpPr>
          <p:nvPr>
            <p:ph idx="1"/>
          </p:nvPr>
        </p:nvSpPr>
        <p:spPr>
          <a:xfrm>
            <a:off x="556181" y="1423447"/>
            <a:ext cx="11057642" cy="4824953"/>
          </a:xfrm>
        </p:spPr>
        <p:txBody>
          <a:bodyPr/>
          <a:lstStyle>
            <a:lvl1pPr>
              <a:defRPr sz="2400">
                <a:solidFill>
                  <a:schemeClr val="bg2">
                    <a:lumMod val="25000"/>
                  </a:schemeClr>
                </a:solidFill>
              </a:defRPr>
            </a:lvl1pPr>
            <a:lvl2pPr marL="492125" indent="-230188">
              <a:buFont typeface="Trebuchet MS" panose="020B0603020202020204" pitchFamily="34" charset="0"/>
              <a:buChar char="–"/>
              <a:tabLst>
                <a:tab pos="266700" algn="l"/>
                <a:tab pos="525463" algn="l"/>
              </a:tabLst>
              <a:defRPr sz="2200">
                <a:solidFill>
                  <a:schemeClr val="bg2">
                    <a:lumMod val="25000"/>
                  </a:schemeClr>
                </a:solidFill>
              </a:defRPr>
            </a:lvl2pPr>
            <a:lvl3pPr marL="733425" indent="-230188">
              <a:buFont typeface="Wingdings" panose="05000000000000000000" pitchFamily="2" charset="2"/>
              <a:buChar char="§"/>
              <a:defRPr sz="2000">
                <a:solidFill>
                  <a:schemeClr val="bg2">
                    <a:lumMod val="25000"/>
                  </a:schemeClr>
                </a:solidFill>
              </a:defRPr>
            </a:lvl3pPr>
            <a:lvl4pPr marL="1009650" indent="-230188">
              <a:tabLst>
                <a:tab pos="1431925" algn="l"/>
                <a:tab pos="1889125" algn="l"/>
              </a:tabLst>
              <a:defRPr>
                <a:solidFill>
                  <a:schemeClr val="bg2">
                    <a:lumMod val="25000"/>
                  </a:schemeClr>
                </a:solidFill>
              </a:defRPr>
            </a:lvl4pPr>
            <a:lvl5pPr marL="1258888" indent="-230188">
              <a:buFont typeface="Trebuchet MS" panose="020B0603020202020204" pitchFamily="34" charset="0"/>
              <a:buChar char="–"/>
              <a:defRPr sz="1600">
                <a:solidFill>
                  <a:schemeClr val="bg2">
                    <a:lumMod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1" name="Text Placeholder 10">
            <a:extLst>
              <a:ext uri="{FF2B5EF4-FFF2-40B4-BE49-F238E27FC236}">
                <a16:creationId xmlns:a16="http://schemas.microsoft.com/office/drawing/2014/main" id="{20A0EC0D-37F2-4895-A61A-EF935894C42F}"/>
              </a:ext>
            </a:extLst>
          </p:cNvPr>
          <p:cNvSpPr>
            <a:spLocks noGrp="1"/>
          </p:cNvSpPr>
          <p:nvPr>
            <p:ph type="body" sz="quarter" idx="10"/>
          </p:nvPr>
        </p:nvSpPr>
        <p:spPr>
          <a:xfrm>
            <a:off x="550863" y="6346825"/>
            <a:ext cx="7326312" cy="314325"/>
          </a:xfrm>
        </p:spPr>
        <p:txBody>
          <a:bodyPr anchor="b">
            <a:noAutofit/>
          </a:bodyPr>
          <a:lstStyle>
            <a:lvl1pPr marL="0" indent="0" algn="l">
              <a:spcBef>
                <a:spcPts val="0"/>
              </a:spcBef>
              <a:buNone/>
              <a:defRPr sz="900"/>
            </a:lvl1pPr>
          </a:lstStyle>
          <a:p>
            <a:pPr lvl="0"/>
            <a:r>
              <a:rPr lang="en-US"/>
              <a:t>Click to edit Master text styles</a:t>
            </a:r>
          </a:p>
        </p:txBody>
      </p:sp>
      <p:sp>
        <p:nvSpPr>
          <p:cNvPr id="14" name="TextBox 13">
            <a:extLst>
              <a:ext uri="{FF2B5EF4-FFF2-40B4-BE49-F238E27FC236}">
                <a16:creationId xmlns:a16="http://schemas.microsoft.com/office/drawing/2014/main" id="{4F317857-AE7D-4578-8AA6-BD781DA82034}"/>
              </a:ext>
            </a:extLst>
          </p:cNvPr>
          <p:cNvSpPr txBox="1"/>
          <p:nvPr userDrawn="1"/>
        </p:nvSpPr>
        <p:spPr>
          <a:xfrm>
            <a:off x="11641137" y="6440305"/>
            <a:ext cx="550863" cy="229252"/>
          </a:xfrm>
          <a:prstGeom prst="rect">
            <a:avLst/>
          </a:prstGeom>
          <a:noFill/>
        </p:spPr>
        <p:txBody>
          <a:bodyPr wrap="square" lIns="0" tIns="0" rIns="0" bIns="0" rtlCol="0" anchor="ctr">
            <a:noAutofit/>
          </a:bodyPr>
          <a:lstStyle/>
          <a:p>
            <a:pPr algn="ctr"/>
            <a:fld id="{502E19CD-1332-4DB8-B4F3-98DC9A980740}" type="slidenum">
              <a:rPr lang="en-GB" sz="800" smtClean="0">
                <a:solidFill>
                  <a:schemeClr val="bg1"/>
                </a:solidFill>
              </a:rPr>
              <a:pPr algn="ctr"/>
              <a:t>‹#›</a:t>
            </a:fld>
            <a:endParaRPr lang="en-GB" sz="900">
              <a:solidFill>
                <a:schemeClr val="bg1"/>
              </a:solidFill>
            </a:endParaRPr>
          </a:p>
        </p:txBody>
      </p:sp>
    </p:spTree>
    <p:extLst>
      <p:ext uri="{BB962C8B-B14F-4D97-AF65-F5344CB8AC3E}">
        <p14:creationId xmlns:p14="http://schemas.microsoft.com/office/powerpoint/2010/main" val="3870328119"/>
      </p:ext>
    </p:extLst>
  </p:cSld>
  <p:clrMapOvr>
    <a:masterClrMapping/>
  </p:clrMapOvr>
  <p:hf sldNum="0" hdr="0" dt="0"/>
  <p:extLst>
    <p:ext uri="{DCECCB84-F9BA-43D5-87BE-67443E8EF086}">
      <p15:sldGuideLst xmlns:p15="http://schemas.microsoft.com/office/powerpoint/2012/main">
        <p15:guide id="1" pos="4962">
          <p15:clr>
            <a:srgbClr val="FBAE40"/>
          </p15:clr>
        </p15:guide>
        <p15:guide id="2" pos="5070">
          <p15:clr>
            <a:srgbClr val="FBAE40"/>
          </p15:clr>
        </p15:guide>
        <p15:guide id="3" pos="2604">
          <p15:clr>
            <a:srgbClr val="FBAE40"/>
          </p15:clr>
        </p15:guide>
        <p15:guide id="4" pos="2706">
          <p15:clr>
            <a:srgbClr val="FBAE40"/>
          </p15:clr>
        </p15:guide>
        <p15:guide id="5" orient="horz" pos="4292">
          <p15:clr>
            <a:srgbClr val="FBAE40"/>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descr="A close up of a logo&#10;&#10;Description automatically generated">
            <a:extLst>
              <a:ext uri="{FF2B5EF4-FFF2-40B4-BE49-F238E27FC236}">
                <a16:creationId xmlns:a16="http://schemas.microsoft.com/office/drawing/2014/main" id="{B4304FC9-E152-4624-9681-6D60F6463142}"/>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197848" y="3962400"/>
            <a:ext cx="12500584" cy="2159000"/>
          </a:xfrm>
          <a:prstGeom prst="rect">
            <a:avLst/>
          </a:prstGeom>
        </p:spPr>
      </p:pic>
      <p:sp>
        <p:nvSpPr>
          <p:cNvPr id="2" name="Title 1">
            <a:extLst>
              <a:ext uri="{FF2B5EF4-FFF2-40B4-BE49-F238E27FC236}">
                <a16:creationId xmlns:a16="http://schemas.microsoft.com/office/drawing/2014/main" id="{5FE110CE-DD12-4DAE-A2B3-B9D2ABDA848C}"/>
              </a:ext>
            </a:extLst>
          </p:cNvPr>
          <p:cNvSpPr>
            <a:spLocks noGrp="1"/>
          </p:cNvSpPr>
          <p:nvPr>
            <p:ph type="title"/>
          </p:nvPr>
        </p:nvSpPr>
        <p:spPr>
          <a:xfrm>
            <a:off x="550863" y="1406803"/>
            <a:ext cx="10796587" cy="1617662"/>
          </a:xfrm>
        </p:spPr>
        <p:txBody>
          <a:bodyPr anchor="b"/>
          <a:lstStyle>
            <a:lvl1pPr>
              <a:defRPr sz="4000">
                <a:solidFill>
                  <a:schemeClr val="accent4"/>
                </a:solidFill>
              </a:defRPr>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DAFCF25-8FCB-4573-84EE-CF5FEDABE116}"/>
              </a:ext>
            </a:extLst>
          </p:cNvPr>
          <p:cNvSpPr>
            <a:spLocks noGrp="1"/>
          </p:cNvSpPr>
          <p:nvPr>
            <p:ph type="body" idx="1" hasCustomPrompt="1"/>
          </p:nvPr>
        </p:nvSpPr>
        <p:spPr>
          <a:xfrm>
            <a:off x="550863" y="3227665"/>
            <a:ext cx="10796587" cy="444502"/>
          </a:xfrm>
        </p:spPr>
        <p:txBody>
          <a:bodyPr>
            <a:normAutofit/>
          </a:bodyPr>
          <a:lstStyle>
            <a:lvl1pPr marL="0" indent="0">
              <a:buNone/>
              <a:defRPr sz="2800">
                <a:solidFill>
                  <a:schemeClr val="bg2">
                    <a:lumMod val="1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9" name="Oval 8">
            <a:extLst>
              <a:ext uri="{FF2B5EF4-FFF2-40B4-BE49-F238E27FC236}">
                <a16:creationId xmlns:a16="http://schemas.microsoft.com/office/drawing/2014/main" id="{C34AE653-610E-4CF7-BE44-F71DAC2BCD62}"/>
              </a:ext>
            </a:extLst>
          </p:cNvPr>
          <p:cNvSpPr/>
          <p:nvPr userDrawn="1"/>
        </p:nvSpPr>
        <p:spPr>
          <a:xfrm>
            <a:off x="11793535" y="6431898"/>
            <a:ext cx="246066" cy="24606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8EB8B84A-2233-452F-BA9C-3E0CCC6CAC0C}"/>
              </a:ext>
            </a:extLst>
          </p:cNvPr>
          <p:cNvSpPr txBox="1"/>
          <p:nvPr userDrawn="1"/>
        </p:nvSpPr>
        <p:spPr>
          <a:xfrm>
            <a:off x="11641137" y="6440305"/>
            <a:ext cx="550863" cy="229252"/>
          </a:xfrm>
          <a:prstGeom prst="rect">
            <a:avLst/>
          </a:prstGeom>
          <a:noFill/>
        </p:spPr>
        <p:txBody>
          <a:bodyPr wrap="square" lIns="0" tIns="0" rIns="0" bIns="0" rtlCol="0" anchor="ctr">
            <a:noAutofit/>
          </a:bodyPr>
          <a:lstStyle/>
          <a:p>
            <a:pPr algn="ctr"/>
            <a:fld id="{502E19CD-1332-4DB8-B4F3-98DC9A980740}" type="slidenum">
              <a:rPr lang="en-GB" sz="800" smtClean="0">
                <a:solidFill>
                  <a:schemeClr val="bg1"/>
                </a:solidFill>
              </a:rPr>
              <a:pPr algn="ctr"/>
              <a:t>‹#›</a:t>
            </a:fld>
            <a:endParaRPr lang="en-GB" sz="900">
              <a:solidFill>
                <a:schemeClr val="bg1"/>
              </a:solidFill>
            </a:endParaRPr>
          </a:p>
        </p:txBody>
      </p:sp>
    </p:spTree>
    <p:extLst>
      <p:ext uri="{BB962C8B-B14F-4D97-AF65-F5344CB8AC3E}">
        <p14:creationId xmlns:p14="http://schemas.microsoft.com/office/powerpoint/2010/main" val="22256328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E0F108-D6AA-4F4A-9F81-F445830596F1}"/>
              </a:ext>
            </a:extLst>
          </p:cNvPr>
          <p:cNvSpPr>
            <a:spLocks noGrp="1"/>
          </p:cNvSpPr>
          <p:nvPr>
            <p:ph type="title"/>
          </p:nvPr>
        </p:nvSpPr>
        <p:spPr/>
        <p:txBody>
          <a:bodyPr/>
          <a:lstStyle>
            <a:lvl1pPr>
              <a:defRPr>
                <a:solidFill>
                  <a:schemeClr val="accent4"/>
                </a:solidFill>
              </a:defRPr>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ADFC3770-70C2-4213-B819-24CD391B7E8C}"/>
              </a:ext>
            </a:extLst>
          </p:cNvPr>
          <p:cNvSpPr>
            <a:spLocks noGrp="1"/>
          </p:cNvSpPr>
          <p:nvPr>
            <p:ph sz="half" idx="1"/>
          </p:nvPr>
        </p:nvSpPr>
        <p:spPr>
          <a:xfrm>
            <a:off x="838200" y="1825625"/>
            <a:ext cx="5181600" cy="4351338"/>
          </a:xfrm>
        </p:spPr>
        <p:txBody>
          <a:bodyPr>
            <a:normAutofit/>
          </a:bodyPr>
          <a:lstStyle>
            <a:lvl1pPr marL="228600" indent="-228600" algn="l" defTabSz="914400" rtl="0" eaLnBrk="1" latinLnBrk="0" hangingPunct="1">
              <a:lnSpc>
                <a:spcPct val="90000"/>
              </a:lnSpc>
              <a:buClr>
                <a:schemeClr val="accent1"/>
              </a:buClr>
              <a:defRPr lang="en-US" sz="2400" kern="1200" dirty="0" smtClean="0">
                <a:solidFill>
                  <a:schemeClr val="bg2">
                    <a:lumMod val="25000"/>
                  </a:schemeClr>
                </a:solidFill>
                <a:latin typeface="+mn-lt"/>
                <a:ea typeface="+mn-ea"/>
                <a:cs typeface="+mn-cs"/>
              </a:defRPr>
            </a:lvl1pPr>
            <a:lvl2pPr marL="604837" indent="-342900" algn="l" defTabSz="914400" rtl="0" eaLnBrk="1" latinLnBrk="0" hangingPunct="1">
              <a:lnSpc>
                <a:spcPct val="90000"/>
              </a:lnSpc>
              <a:buClr>
                <a:schemeClr val="accent1"/>
              </a:buClr>
              <a:defRPr lang="en-US" sz="2200" kern="1200" dirty="0" smtClean="0">
                <a:solidFill>
                  <a:schemeClr val="bg2">
                    <a:lumMod val="25000"/>
                  </a:schemeClr>
                </a:solidFill>
                <a:latin typeface="+mn-lt"/>
                <a:ea typeface="+mn-ea"/>
                <a:cs typeface="+mn-cs"/>
              </a:defRPr>
            </a:lvl2pPr>
            <a:lvl3pPr marL="846137" indent="-342900" algn="l" defTabSz="914400" rtl="0" eaLnBrk="1" latinLnBrk="0" hangingPunct="1">
              <a:lnSpc>
                <a:spcPct val="90000"/>
              </a:lnSpc>
              <a:buClr>
                <a:schemeClr val="accent1"/>
              </a:buClr>
              <a:defRPr lang="en-US" sz="2000" kern="1200" dirty="0" smtClean="0">
                <a:solidFill>
                  <a:schemeClr val="bg2">
                    <a:lumMod val="25000"/>
                  </a:schemeClr>
                </a:solidFill>
                <a:latin typeface="+mn-lt"/>
                <a:ea typeface="+mn-ea"/>
                <a:cs typeface="+mn-cs"/>
              </a:defRPr>
            </a:lvl3pPr>
            <a:lvl4pPr marL="1065212" indent="-285750" algn="l" defTabSz="914400" rtl="0" eaLnBrk="1" latinLnBrk="0" hangingPunct="1">
              <a:lnSpc>
                <a:spcPct val="90000"/>
              </a:lnSpc>
              <a:buClr>
                <a:schemeClr val="accent1"/>
              </a:buClr>
              <a:defRPr lang="en-US" sz="1800" kern="1200" dirty="0" smtClean="0">
                <a:solidFill>
                  <a:schemeClr val="bg2">
                    <a:lumMod val="25000"/>
                  </a:schemeClr>
                </a:solidFill>
                <a:latin typeface="+mn-lt"/>
                <a:ea typeface="+mn-ea"/>
                <a:cs typeface="+mn-cs"/>
              </a:defRPr>
            </a:lvl4pPr>
            <a:lvl5pPr marL="1314450" indent="-285750" algn="l" defTabSz="914400" rtl="0" eaLnBrk="1" latinLnBrk="0" hangingPunct="1">
              <a:lnSpc>
                <a:spcPct val="90000"/>
              </a:lnSpc>
              <a:buClr>
                <a:schemeClr val="accent1"/>
              </a:buClr>
              <a:defRPr lang="en-GB" sz="1600" kern="1200" dirty="0">
                <a:solidFill>
                  <a:schemeClr val="bg2">
                    <a:lumMod val="25000"/>
                  </a:schemeClr>
                </a:solidFill>
                <a:latin typeface="+mn-lt"/>
                <a:ea typeface="+mn-ea"/>
                <a:cs typeface="+mn-cs"/>
              </a:defRPr>
            </a:lvl5pPr>
          </a:lstStyle>
          <a:p>
            <a:pPr marL="228600" lvl="0" indent="-228600" algn="l" defTabSz="914400" rtl="0" eaLnBrk="1" latinLnBrk="0" hangingPunct="1">
              <a:lnSpc>
                <a:spcPct val="90000"/>
              </a:lnSpc>
              <a:spcBef>
                <a:spcPts val="1000"/>
              </a:spcBef>
              <a:buClr>
                <a:schemeClr val="accent1"/>
              </a:buClr>
              <a:buFont typeface="Arial" panose="020B0604020202020204" pitchFamily="34" charset="0"/>
              <a:buChar char="•"/>
            </a:pPr>
            <a:r>
              <a:rPr lang="en-US"/>
              <a:t>Click to edit Master text styles</a:t>
            </a:r>
          </a:p>
          <a:p>
            <a:pPr marL="492125" lvl="1" indent="-230188"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 pos="525463" algn="l"/>
              </a:tabLst>
            </a:pPr>
            <a:r>
              <a:rPr lang="en-US"/>
              <a:t>Second level</a:t>
            </a:r>
          </a:p>
          <a:p>
            <a:pPr marL="733425" lvl="2" indent="-230188"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09650" lvl="3" indent="-230188" algn="l" defTabSz="914400" rtl="0" eaLnBrk="1" latinLnBrk="0" hangingPunct="1">
              <a:lnSpc>
                <a:spcPct val="90000"/>
              </a:lnSpc>
              <a:spcBef>
                <a:spcPts val="500"/>
              </a:spcBef>
              <a:buClr>
                <a:schemeClr val="accent1"/>
              </a:buClr>
              <a:buFont typeface="Arial" panose="020B0604020202020204" pitchFamily="34" charset="0"/>
              <a:buChar char="•"/>
              <a:tabLst>
                <a:tab pos="1431925" algn="l"/>
                <a:tab pos="1889125" algn="l"/>
              </a:tabLst>
            </a:pPr>
            <a:r>
              <a:rPr lang="en-US"/>
              <a:t>Fourth level</a:t>
            </a:r>
          </a:p>
          <a:p>
            <a:pPr marL="1258888" lvl="4" indent="-230188"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4" name="Content Placeholder 3">
            <a:extLst>
              <a:ext uri="{FF2B5EF4-FFF2-40B4-BE49-F238E27FC236}">
                <a16:creationId xmlns:a16="http://schemas.microsoft.com/office/drawing/2014/main" id="{4FBABA10-ED7D-4BE5-89B4-B8DF30B83668}"/>
              </a:ext>
            </a:extLst>
          </p:cNvPr>
          <p:cNvSpPr>
            <a:spLocks noGrp="1"/>
          </p:cNvSpPr>
          <p:nvPr>
            <p:ph sz="half" idx="2"/>
          </p:nvPr>
        </p:nvSpPr>
        <p:spPr>
          <a:xfrm>
            <a:off x="6172200" y="1825625"/>
            <a:ext cx="5181600" cy="4351338"/>
          </a:xfrm>
        </p:spPr>
        <p:txBody>
          <a:bodyPr/>
          <a:lstStyle>
            <a:lvl1pPr marL="228600" indent="-228600">
              <a:defRPr lang="en-US" sz="2400" kern="1200" dirty="0">
                <a:solidFill>
                  <a:schemeClr val="bg2">
                    <a:lumMod val="25000"/>
                  </a:schemeClr>
                </a:solidFill>
                <a:latin typeface="+mn-lt"/>
                <a:ea typeface="+mn-ea"/>
                <a:cs typeface="+mn-cs"/>
              </a:defRPr>
            </a:lvl1pPr>
            <a:lvl2pPr marL="604837" indent="-342900">
              <a:defRPr lang="en-US" sz="2200" kern="1200" dirty="0">
                <a:solidFill>
                  <a:schemeClr val="bg2">
                    <a:lumMod val="25000"/>
                  </a:schemeClr>
                </a:solidFill>
                <a:latin typeface="+mn-lt"/>
                <a:ea typeface="+mn-ea"/>
                <a:cs typeface="+mn-cs"/>
              </a:defRPr>
            </a:lvl2pPr>
            <a:lvl3pPr marL="846137" indent="-342900">
              <a:defRPr lang="en-US" sz="2000" kern="1200" dirty="0">
                <a:solidFill>
                  <a:schemeClr val="bg2">
                    <a:lumMod val="25000"/>
                  </a:schemeClr>
                </a:solidFill>
                <a:latin typeface="+mn-lt"/>
                <a:ea typeface="+mn-ea"/>
                <a:cs typeface="+mn-cs"/>
              </a:defRPr>
            </a:lvl3pPr>
            <a:lvl4pPr marL="1065212" indent="-285750">
              <a:defRPr lang="en-US" sz="1800" kern="1200" dirty="0">
                <a:solidFill>
                  <a:schemeClr val="bg2">
                    <a:lumMod val="25000"/>
                  </a:schemeClr>
                </a:solidFill>
                <a:latin typeface="+mn-lt"/>
                <a:ea typeface="+mn-ea"/>
                <a:cs typeface="+mn-cs"/>
              </a:defRPr>
            </a:lvl4pPr>
            <a:lvl5pPr marL="1314450" indent="-285750">
              <a:defRPr lang="en-GB" sz="1600" kern="1200" dirty="0">
                <a:solidFill>
                  <a:schemeClr val="bg2">
                    <a:lumMod val="25000"/>
                  </a:schemeClr>
                </a:solidFill>
                <a:latin typeface="+mn-lt"/>
                <a:ea typeface="+mn-ea"/>
                <a:cs typeface="+mn-cs"/>
              </a:defRPr>
            </a:lvl5pPr>
          </a:lstStyle>
          <a:p>
            <a:pPr marL="228600" lvl="0" indent="-228600" algn="l" defTabSz="914400" rtl="0" eaLnBrk="1" latinLnBrk="0" hangingPunct="1">
              <a:lnSpc>
                <a:spcPct val="90000"/>
              </a:lnSpc>
              <a:spcBef>
                <a:spcPts val="1000"/>
              </a:spcBef>
              <a:buClr>
                <a:schemeClr val="accent1"/>
              </a:buClr>
              <a:buFont typeface="Arial" panose="020B0604020202020204" pitchFamily="34" charset="0"/>
              <a:buChar char="•"/>
            </a:pPr>
            <a:r>
              <a:rPr lang="en-US"/>
              <a:t>Click to edit Master text styles</a:t>
            </a:r>
          </a:p>
          <a:p>
            <a:pPr marL="492125" lvl="1" indent="-230188"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 pos="525463" algn="l"/>
              </a:tabLst>
            </a:pPr>
            <a:r>
              <a:rPr lang="en-US"/>
              <a:t>Second level</a:t>
            </a:r>
          </a:p>
          <a:p>
            <a:pPr marL="733425" lvl="2" indent="-230188"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09650" lvl="3" indent="-230188" algn="l" defTabSz="914400" rtl="0" eaLnBrk="1" latinLnBrk="0" hangingPunct="1">
              <a:lnSpc>
                <a:spcPct val="90000"/>
              </a:lnSpc>
              <a:spcBef>
                <a:spcPts val="500"/>
              </a:spcBef>
              <a:buClr>
                <a:schemeClr val="accent1"/>
              </a:buClr>
              <a:buFont typeface="Arial" panose="020B0604020202020204" pitchFamily="34" charset="0"/>
              <a:buChar char="•"/>
              <a:tabLst>
                <a:tab pos="1431925" algn="l"/>
                <a:tab pos="1889125" algn="l"/>
              </a:tabLst>
            </a:pPr>
            <a:r>
              <a:rPr lang="en-US"/>
              <a:t>Fourth level</a:t>
            </a:r>
          </a:p>
          <a:p>
            <a:pPr marL="1258888" lvl="4" indent="-230188"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5" name="Date Placeholder 4">
            <a:extLst>
              <a:ext uri="{FF2B5EF4-FFF2-40B4-BE49-F238E27FC236}">
                <a16:creationId xmlns:a16="http://schemas.microsoft.com/office/drawing/2014/main" id="{F7FDCBFA-4763-482C-9265-69F6D433B497}"/>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6" name="Footer Placeholder 5">
            <a:extLst>
              <a:ext uri="{FF2B5EF4-FFF2-40B4-BE49-F238E27FC236}">
                <a16:creationId xmlns:a16="http://schemas.microsoft.com/office/drawing/2014/main" id="{1B19F25E-2321-4B88-BF5E-B750FDC2BE6B}"/>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B5CE906B-AB52-4D3A-98E8-CAFC5663D791}"/>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390208627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E0F108-D6AA-4F4A-9F81-F445830596F1}"/>
              </a:ext>
            </a:extLst>
          </p:cNvPr>
          <p:cNvSpPr>
            <a:spLocks noGrp="1"/>
          </p:cNvSpPr>
          <p:nvPr>
            <p:ph type="title"/>
          </p:nvPr>
        </p:nvSpPr>
        <p:spPr/>
        <p:txBody>
          <a:bodyPr/>
          <a:lstStyle>
            <a:lvl1pPr>
              <a:defRPr>
                <a:solidFill>
                  <a:schemeClr val="accent4"/>
                </a:solidFill>
              </a:defRPr>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ADFC3770-70C2-4213-B819-24CD391B7E8C}"/>
              </a:ext>
            </a:extLst>
          </p:cNvPr>
          <p:cNvSpPr>
            <a:spLocks noGrp="1"/>
          </p:cNvSpPr>
          <p:nvPr>
            <p:ph sz="half" idx="1"/>
          </p:nvPr>
        </p:nvSpPr>
        <p:spPr>
          <a:xfrm>
            <a:off x="838200" y="1825625"/>
            <a:ext cx="5181600" cy="4351338"/>
          </a:xfrm>
        </p:spPr>
        <p:txBody>
          <a:bodyPr>
            <a:normAutofit/>
          </a:bodyPr>
          <a:lstStyle>
            <a:lvl1pPr marL="228600" indent="-228600" algn="l" defTabSz="914400" rtl="0" eaLnBrk="1" latinLnBrk="0" hangingPunct="1">
              <a:lnSpc>
                <a:spcPct val="90000"/>
              </a:lnSpc>
              <a:buClr>
                <a:schemeClr val="accent1"/>
              </a:buClr>
              <a:defRPr lang="en-US" sz="2400" kern="1200" dirty="0" smtClean="0">
                <a:solidFill>
                  <a:schemeClr val="bg2">
                    <a:lumMod val="25000"/>
                  </a:schemeClr>
                </a:solidFill>
                <a:latin typeface="+mn-lt"/>
                <a:ea typeface="+mn-ea"/>
                <a:cs typeface="+mn-cs"/>
              </a:defRPr>
            </a:lvl1pPr>
            <a:lvl2pPr marL="604837" indent="-342900" algn="l" defTabSz="914400" rtl="0" eaLnBrk="1" latinLnBrk="0" hangingPunct="1">
              <a:lnSpc>
                <a:spcPct val="90000"/>
              </a:lnSpc>
              <a:buClr>
                <a:schemeClr val="accent1"/>
              </a:buClr>
              <a:defRPr lang="en-US" sz="2200" kern="1200" dirty="0" smtClean="0">
                <a:solidFill>
                  <a:schemeClr val="bg2">
                    <a:lumMod val="25000"/>
                  </a:schemeClr>
                </a:solidFill>
                <a:latin typeface="+mn-lt"/>
                <a:ea typeface="+mn-ea"/>
                <a:cs typeface="+mn-cs"/>
              </a:defRPr>
            </a:lvl2pPr>
            <a:lvl3pPr marL="846137" indent="-342900" algn="l" defTabSz="914400" rtl="0" eaLnBrk="1" latinLnBrk="0" hangingPunct="1">
              <a:lnSpc>
                <a:spcPct val="90000"/>
              </a:lnSpc>
              <a:buClr>
                <a:schemeClr val="accent1"/>
              </a:buClr>
              <a:defRPr lang="en-US" sz="2000" kern="1200" dirty="0" smtClean="0">
                <a:solidFill>
                  <a:schemeClr val="bg2">
                    <a:lumMod val="25000"/>
                  </a:schemeClr>
                </a:solidFill>
                <a:latin typeface="+mn-lt"/>
                <a:ea typeface="+mn-ea"/>
                <a:cs typeface="+mn-cs"/>
              </a:defRPr>
            </a:lvl3pPr>
            <a:lvl4pPr marL="1065212" indent="-285750" algn="l" defTabSz="914400" rtl="0" eaLnBrk="1" latinLnBrk="0" hangingPunct="1">
              <a:lnSpc>
                <a:spcPct val="90000"/>
              </a:lnSpc>
              <a:buClr>
                <a:schemeClr val="accent1"/>
              </a:buClr>
              <a:defRPr lang="en-US" sz="1800" kern="1200" dirty="0" smtClean="0">
                <a:solidFill>
                  <a:schemeClr val="bg2">
                    <a:lumMod val="25000"/>
                  </a:schemeClr>
                </a:solidFill>
                <a:latin typeface="+mn-lt"/>
                <a:ea typeface="+mn-ea"/>
                <a:cs typeface="+mn-cs"/>
              </a:defRPr>
            </a:lvl4pPr>
            <a:lvl5pPr marL="1314450" indent="-285750" algn="l" defTabSz="914400" rtl="0" eaLnBrk="1" latinLnBrk="0" hangingPunct="1">
              <a:lnSpc>
                <a:spcPct val="90000"/>
              </a:lnSpc>
              <a:buClr>
                <a:schemeClr val="accent1"/>
              </a:buClr>
              <a:defRPr lang="en-GB" sz="1600" kern="1200" dirty="0">
                <a:solidFill>
                  <a:schemeClr val="bg2">
                    <a:lumMod val="25000"/>
                  </a:schemeClr>
                </a:solidFill>
                <a:latin typeface="+mn-lt"/>
                <a:ea typeface="+mn-ea"/>
                <a:cs typeface="+mn-cs"/>
              </a:defRPr>
            </a:lvl5pPr>
          </a:lstStyle>
          <a:p>
            <a:pPr marL="228600" lvl="0" indent="-228600" algn="l" defTabSz="914400" rtl="0" eaLnBrk="1" latinLnBrk="0" hangingPunct="1">
              <a:lnSpc>
                <a:spcPct val="90000"/>
              </a:lnSpc>
              <a:spcBef>
                <a:spcPts val="1000"/>
              </a:spcBef>
              <a:buClr>
                <a:schemeClr val="accent1"/>
              </a:buClr>
              <a:buFont typeface="Arial" panose="020B0604020202020204" pitchFamily="34" charset="0"/>
              <a:buChar char="•"/>
            </a:pPr>
            <a:r>
              <a:rPr lang="en-US"/>
              <a:t>Click to edit Master text styles</a:t>
            </a:r>
          </a:p>
          <a:p>
            <a:pPr marL="492125" lvl="1" indent="-230188"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 pos="525463" algn="l"/>
              </a:tabLst>
            </a:pPr>
            <a:r>
              <a:rPr lang="en-US"/>
              <a:t>Second level</a:t>
            </a:r>
          </a:p>
          <a:p>
            <a:pPr marL="733425" lvl="2" indent="-230188"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09650" lvl="3" indent="-230188" algn="l" defTabSz="914400" rtl="0" eaLnBrk="1" latinLnBrk="0" hangingPunct="1">
              <a:lnSpc>
                <a:spcPct val="90000"/>
              </a:lnSpc>
              <a:spcBef>
                <a:spcPts val="500"/>
              </a:spcBef>
              <a:buClr>
                <a:schemeClr val="accent1"/>
              </a:buClr>
              <a:buFont typeface="Arial" panose="020B0604020202020204" pitchFamily="34" charset="0"/>
              <a:buChar char="•"/>
              <a:tabLst>
                <a:tab pos="1431925" algn="l"/>
                <a:tab pos="1889125" algn="l"/>
              </a:tabLst>
            </a:pPr>
            <a:r>
              <a:rPr lang="en-US"/>
              <a:t>Fourth level</a:t>
            </a:r>
          </a:p>
          <a:p>
            <a:pPr marL="1258888" lvl="4" indent="-230188"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4" name="Content Placeholder 3">
            <a:extLst>
              <a:ext uri="{FF2B5EF4-FFF2-40B4-BE49-F238E27FC236}">
                <a16:creationId xmlns:a16="http://schemas.microsoft.com/office/drawing/2014/main" id="{4FBABA10-ED7D-4BE5-89B4-B8DF30B83668}"/>
              </a:ext>
            </a:extLst>
          </p:cNvPr>
          <p:cNvSpPr>
            <a:spLocks noGrp="1"/>
          </p:cNvSpPr>
          <p:nvPr>
            <p:ph sz="half" idx="2"/>
          </p:nvPr>
        </p:nvSpPr>
        <p:spPr>
          <a:xfrm>
            <a:off x="6172200" y="1825625"/>
            <a:ext cx="5181600" cy="4351338"/>
          </a:xfrm>
        </p:spPr>
        <p:txBody>
          <a:bodyPr/>
          <a:lstStyle>
            <a:lvl1pPr marL="228600" indent="-228600">
              <a:defRPr lang="en-US" sz="2400" kern="1200" dirty="0">
                <a:solidFill>
                  <a:schemeClr val="bg2">
                    <a:lumMod val="25000"/>
                  </a:schemeClr>
                </a:solidFill>
                <a:latin typeface="+mn-lt"/>
                <a:ea typeface="+mn-ea"/>
                <a:cs typeface="+mn-cs"/>
              </a:defRPr>
            </a:lvl1pPr>
            <a:lvl2pPr marL="604837" indent="-342900">
              <a:defRPr lang="en-US" sz="2200" kern="1200" dirty="0">
                <a:solidFill>
                  <a:schemeClr val="bg2">
                    <a:lumMod val="25000"/>
                  </a:schemeClr>
                </a:solidFill>
                <a:latin typeface="+mn-lt"/>
                <a:ea typeface="+mn-ea"/>
                <a:cs typeface="+mn-cs"/>
              </a:defRPr>
            </a:lvl2pPr>
            <a:lvl3pPr marL="846137" indent="-342900">
              <a:defRPr lang="en-US" sz="2000" kern="1200" dirty="0">
                <a:solidFill>
                  <a:schemeClr val="bg2">
                    <a:lumMod val="25000"/>
                  </a:schemeClr>
                </a:solidFill>
                <a:latin typeface="+mn-lt"/>
                <a:ea typeface="+mn-ea"/>
                <a:cs typeface="+mn-cs"/>
              </a:defRPr>
            </a:lvl3pPr>
            <a:lvl4pPr marL="1065212" indent="-285750">
              <a:defRPr lang="en-US" sz="1800" kern="1200" dirty="0">
                <a:solidFill>
                  <a:schemeClr val="bg2">
                    <a:lumMod val="25000"/>
                  </a:schemeClr>
                </a:solidFill>
                <a:latin typeface="+mn-lt"/>
                <a:ea typeface="+mn-ea"/>
                <a:cs typeface="+mn-cs"/>
              </a:defRPr>
            </a:lvl4pPr>
            <a:lvl5pPr marL="1314450" indent="-285750">
              <a:defRPr lang="en-GB" sz="1600" kern="1200" dirty="0">
                <a:solidFill>
                  <a:schemeClr val="bg2">
                    <a:lumMod val="25000"/>
                  </a:schemeClr>
                </a:solidFill>
                <a:latin typeface="+mn-lt"/>
                <a:ea typeface="+mn-ea"/>
                <a:cs typeface="+mn-cs"/>
              </a:defRPr>
            </a:lvl5pPr>
          </a:lstStyle>
          <a:p>
            <a:pPr marL="228600" lvl="0" indent="-228600" algn="l" defTabSz="914400" rtl="0" eaLnBrk="1" latinLnBrk="0" hangingPunct="1">
              <a:lnSpc>
                <a:spcPct val="90000"/>
              </a:lnSpc>
              <a:spcBef>
                <a:spcPts val="1000"/>
              </a:spcBef>
              <a:buClr>
                <a:schemeClr val="accent1"/>
              </a:buClr>
              <a:buFont typeface="Arial" panose="020B0604020202020204" pitchFamily="34" charset="0"/>
              <a:buChar char="•"/>
            </a:pPr>
            <a:r>
              <a:rPr lang="en-US"/>
              <a:t>Click to edit Master text styles</a:t>
            </a:r>
          </a:p>
          <a:p>
            <a:pPr marL="492125" lvl="1" indent="-230188"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 pos="525463" algn="l"/>
              </a:tabLst>
            </a:pPr>
            <a:r>
              <a:rPr lang="en-US"/>
              <a:t>Second level</a:t>
            </a:r>
          </a:p>
          <a:p>
            <a:pPr marL="733425" lvl="2" indent="-230188"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09650" lvl="3" indent="-230188" algn="l" defTabSz="914400" rtl="0" eaLnBrk="1" latinLnBrk="0" hangingPunct="1">
              <a:lnSpc>
                <a:spcPct val="90000"/>
              </a:lnSpc>
              <a:spcBef>
                <a:spcPts val="500"/>
              </a:spcBef>
              <a:buClr>
                <a:schemeClr val="accent1"/>
              </a:buClr>
              <a:buFont typeface="Arial" panose="020B0604020202020204" pitchFamily="34" charset="0"/>
              <a:buChar char="•"/>
              <a:tabLst>
                <a:tab pos="1431925" algn="l"/>
                <a:tab pos="1889125" algn="l"/>
              </a:tabLst>
            </a:pPr>
            <a:r>
              <a:rPr lang="en-US"/>
              <a:t>Fourth level</a:t>
            </a:r>
          </a:p>
          <a:p>
            <a:pPr marL="1258888" lvl="4" indent="-230188"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5" name="Date Placeholder 4">
            <a:extLst>
              <a:ext uri="{FF2B5EF4-FFF2-40B4-BE49-F238E27FC236}">
                <a16:creationId xmlns:a16="http://schemas.microsoft.com/office/drawing/2014/main" id="{F7FDCBFA-4763-482C-9265-69F6D433B497}"/>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6" name="Footer Placeholder 5">
            <a:extLst>
              <a:ext uri="{FF2B5EF4-FFF2-40B4-BE49-F238E27FC236}">
                <a16:creationId xmlns:a16="http://schemas.microsoft.com/office/drawing/2014/main" id="{1B19F25E-2321-4B88-BF5E-B750FDC2BE6B}"/>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B5CE906B-AB52-4D3A-98E8-CAFC5663D791}"/>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81974748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3AD521-620E-4C5B-8B08-B150E8085847}"/>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A4CF811-9B1D-46AD-B2F7-05892998C63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C62F992-40CD-4263-A2B4-43F750E7FE47}"/>
              </a:ext>
            </a:extLst>
          </p:cNvPr>
          <p:cNvSpPr>
            <a:spLocks noGrp="1"/>
          </p:cNvSpPr>
          <p:nvPr>
            <p:ph sz="half" idx="2"/>
          </p:nvPr>
        </p:nvSpPr>
        <p:spPr>
          <a:xfrm>
            <a:off x="839788" y="2505075"/>
            <a:ext cx="5157787" cy="3684588"/>
          </a:xfrm>
        </p:spPr>
        <p:txBody>
          <a:bodyPr/>
          <a:lstStyle>
            <a:lvl1pPr marL="228600" indent="-228600">
              <a:defRPr lang="en-US" sz="2400" kern="1200" dirty="0">
                <a:solidFill>
                  <a:schemeClr val="bg2">
                    <a:lumMod val="25000"/>
                  </a:schemeClr>
                </a:solidFill>
                <a:latin typeface="+mn-lt"/>
                <a:ea typeface="+mn-ea"/>
                <a:cs typeface="+mn-cs"/>
              </a:defRPr>
            </a:lvl1pPr>
            <a:lvl2pPr marL="604837" indent="-342900">
              <a:defRPr lang="en-US" sz="2200" kern="1200" dirty="0">
                <a:solidFill>
                  <a:schemeClr val="bg2">
                    <a:lumMod val="25000"/>
                  </a:schemeClr>
                </a:solidFill>
                <a:latin typeface="+mn-lt"/>
                <a:ea typeface="+mn-ea"/>
                <a:cs typeface="+mn-cs"/>
              </a:defRPr>
            </a:lvl2pPr>
            <a:lvl3pPr marL="846137" indent="-342900">
              <a:defRPr lang="en-US" sz="2000" kern="1200" dirty="0">
                <a:solidFill>
                  <a:schemeClr val="bg2">
                    <a:lumMod val="25000"/>
                  </a:schemeClr>
                </a:solidFill>
                <a:latin typeface="+mn-lt"/>
                <a:ea typeface="+mn-ea"/>
                <a:cs typeface="+mn-cs"/>
              </a:defRPr>
            </a:lvl3pPr>
            <a:lvl4pPr marL="1065212" indent="-285750">
              <a:defRPr lang="en-US" sz="1800" kern="1200" dirty="0">
                <a:solidFill>
                  <a:schemeClr val="bg2">
                    <a:lumMod val="25000"/>
                  </a:schemeClr>
                </a:solidFill>
                <a:latin typeface="+mn-lt"/>
                <a:ea typeface="+mn-ea"/>
                <a:cs typeface="+mn-cs"/>
              </a:defRPr>
            </a:lvl4pPr>
            <a:lvl5pPr marL="1314450" indent="-285750">
              <a:defRPr lang="en-GB" sz="1600" kern="1200" dirty="0">
                <a:solidFill>
                  <a:schemeClr val="bg2">
                    <a:lumMod val="25000"/>
                  </a:schemeClr>
                </a:solidFill>
                <a:latin typeface="+mn-lt"/>
                <a:ea typeface="+mn-ea"/>
                <a:cs typeface="+mn-cs"/>
              </a:defRPr>
            </a:lvl5pPr>
          </a:lstStyle>
          <a:p>
            <a:pPr marL="228600" lvl="0" indent="-228600" algn="l" defTabSz="914400" rtl="0" eaLnBrk="1" latinLnBrk="0" hangingPunct="1">
              <a:lnSpc>
                <a:spcPct val="90000"/>
              </a:lnSpc>
              <a:spcBef>
                <a:spcPts val="1000"/>
              </a:spcBef>
              <a:buClr>
                <a:schemeClr val="accent1"/>
              </a:buClr>
              <a:buFont typeface="Arial" panose="020B0604020202020204" pitchFamily="34" charset="0"/>
              <a:buChar char="•"/>
            </a:pPr>
            <a:r>
              <a:rPr lang="en-US"/>
              <a:t>Click to edit Master text styles</a:t>
            </a:r>
          </a:p>
          <a:p>
            <a:pPr marL="492125" lvl="1" indent="-230188"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 pos="525463" algn="l"/>
              </a:tabLst>
            </a:pPr>
            <a:r>
              <a:rPr lang="en-US"/>
              <a:t>Second level</a:t>
            </a:r>
          </a:p>
          <a:p>
            <a:pPr marL="733425" lvl="2" indent="-230188"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09650" lvl="3" indent="-230188" algn="l" defTabSz="914400" rtl="0" eaLnBrk="1" latinLnBrk="0" hangingPunct="1">
              <a:lnSpc>
                <a:spcPct val="90000"/>
              </a:lnSpc>
              <a:spcBef>
                <a:spcPts val="500"/>
              </a:spcBef>
              <a:buClr>
                <a:schemeClr val="accent1"/>
              </a:buClr>
              <a:buFont typeface="Arial" panose="020B0604020202020204" pitchFamily="34" charset="0"/>
              <a:buChar char="•"/>
              <a:tabLst>
                <a:tab pos="1431925" algn="l"/>
                <a:tab pos="1889125" algn="l"/>
              </a:tabLst>
            </a:pPr>
            <a:r>
              <a:rPr lang="en-US"/>
              <a:t>Fourth level</a:t>
            </a:r>
          </a:p>
          <a:p>
            <a:pPr marL="1258888" lvl="4" indent="-230188"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5" name="Text Placeholder 4">
            <a:extLst>
              <a:ext uri="{FF2B5EF4-FFF2-40B4-BE49-F238E27FC236}">
                <a16:creationId xmlns:a16="http://schemas.microsoft.com/office/drawing/2014/main" id="{D68AEE3F-46F3-4A89-B754-98AF50A38B9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9699C1F-8857-4790-B24C-3B151380332A}"/>
              </a:ext>
            </a:extLst>
          </p:cNvPr>
          <p:cNvSpPr>
            <a:spLocks noGrp="1"/>
          </p:cNvSpPr>
          <p:nvPr>
            <p:ph sz="quarter" idx="4"/>
          </p:nvPr>
        </p:nvSpPr>
        <p:spPr>
          <a:xfrm>
            <a:off x="6172200" y="2505075"/>
            <a:ext cx="5183188" cy="3684588"/>
          </a:xfrm>
        </p:spPr>
        <p:txBody>
          <a:bodyPr/>
          <a:lstStyle>
            <a:lvl2pPr marL="604837" indent="-342900">
              <a:defRPr lang="en-US" sz="2200" kern="1200" dirty="0">
                <a:solidFill>
                  <a:schemeClr val="bg2">
                    <a:lumMod val="25000"/>
                  </a:schemeClr>
                </a:solidFill>
                <a:latin typeface="+mn-lt"/>
                <a:ea typeface="+mn-ea"/>
                <a:cs typeface="+mn-cs"/>
              </a:defRPr>
            </a:lvl2pPr>
            <a:lvl3pPr marL="846137" indent="-342900">
              <a:defRPr lang="en-US" sz="2000" kern="1200" dirty="0">
                <a:solidFill>
                  <a:schemeClr val="bg2">
                    <a:lumMod val="25000"/>
                  </a:schemeClr>
                </a:solidFill>
                <a:latin typeface="+mn-lt"/>
                <a:ea typeface="+mn-ea"/>
                <a:cs typeface="+mn-cs"/>
              </a:defRPr>
            </a:lvl3pPr>
            <a:lvl4pPr marL="1065212" indent="-285750">
              <a:defRPr lang="en-US" sz="1800" kern="1200" dirty="0">
                <a:solidFill>
                  <a:schemeClr val="bg2">
                    <a:lumMod val="25000"/>
                  </a:schemeClr>
                </a:solidFill>
                <a:latin typeface="+mn-lt"/>
                <a:ea typeface="+mn-ea"/>
                <a:cs typeface="+mn-cs"/>
              </a:defRPr>
            </a:lvl4pPr>
            <a:lvl5pPr marL="1314450" indent="-285750">
              <a:defRPr lang="en-GB" sz="1600" kern="1200" dirty="0">
                <a:solidFill>
                  <a:schemeClr val="bg2">
                    <a:lumMod val="25000"/>
                  </a:schemeClr>
                </a:solidFill>
                <a:latin typeface="+mn-lt"/>
                <a:ea typeface="+mn-ea"/>
                <a:cs typeface="+mn-cs"/>
              </a:defRPr>
            </a:lvl5pPr>
          </a:lstStyle>
          <a:p>
            <a:pPr lvl="0"/>
            <a:r>
              <a:rPr lang="en-US"/>
              <a:t>Click to edit Master text styles</a:t>
            </a:r>
          </a:p>
          <a:p>
            <a:pPr marL="492125" lvl="1" indent="-230188"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 pos="525463" algn="l"/>
              </a:tabLst>
            </a:pPr>
            <a:r>
              <a:rPr lang="en-US"/>
              <a:t>Second level</a:t>
            </a:r>
          </a:p>
          <a:p>
            <a:pPr marL="733425" lvl="2" indent="-230188"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09650" lvl="3" indent="-230188" algn="l" defTabSz="914400" rtl="0" eaLnBrk="1" latinLnBrk="0" hangingPunct="1">
              <a:lnSpc>
                <a:spcPct val="90000"/>
              </a:lnSpc>
              <a:spcBef>
                <a:spcPts val="500"/>
              </a:spcBef>
              <a:buClr>
                <a:schemeClr val="accent1"/>
              </a:buClr>
              <a:buFont typeface="Arial" panose="020B0604020202020204" pitchFamily="34" charset="0"/>
              <a:buChar char="•"/>
              <a:tabLst>
                <a:tab pos="1431925" algn="l"/>
                <a:tab pos="1889125" algn="l"/>
              </a:tabLst>
            </a:pPr>
            <a:r>
              <a:rPr lang="en-US"/>
              <a:t>Fourth level</a:t>
            </a:r>
          </a:p>
          <a:p>
            <a:pPr marL="1258888" lvl="4" indent="-230188"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7" name="Date Placeholder 6">
            <a:extLst>
              <a:ext uri="{FF2B5EF4-FFF2-40B4-BE49-F238E27FC236}">
                <a16:creationId xmlns:a16="http://schemas.microsoft.com/office/drawing/2014/main" id="{3A22E821-0CC7-4C5C-8208-B55EEC85BE1B}"/>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8" name="Footer Placeholder 7">
            <a:extLst>
              <a:ext uri="{FF2B5EF4-FFF2-40B4-BE49-F238E27FC236}">
                <a16:creationId xmlns:a16="http://schemas.microsoft.com/office/drawing/2014/main" id="{D8F76C5D-342C-4AF3-9AFC-8A84A25D32D7}"/>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9" name="Slide Number Placeholder 8">
            <a:extLst>
              <a:ext uri="{FF2B5EF4-FFF2-40B4-BE49-F238E27FC236}">
                <a16:creationId xmlns:a16="http://schemas.microsoft.com/office/drawing/2014/main" id="{5B441517-B552-4FE6-ADED-063BC03F65F4}"/>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390350286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CCAA5-C5DD-4964-915D-9F21CCC5C7CA}"/>
              </a:ext>
            </a:extLst>
          </p:cNvPr>
          <p:cNvSpPr>
            <a:spLocks noGrp="1"/>
          </p:cNvSpPr>
          <p:nvPr>
            <p:ph type="title"/>
          </p:nvPr>
        </p:nvSpPr>
        <p:spPr/>
        <p:txBody>
          <a:bodyPr/>
          <a:lstStyle/>
          <a:p>
            <a:r>
              <a:rPr lang="en-US"/>
              <a:t>Click to edit Master title style</a:t>
            </a:r>
            <a:endParaRPr lang="en-GB"/>
          </a:p>
        </p:txBody>
      </p:sp>
      <p:sp>
        <p:nvSpPr>
          <p:cNvPr id="6" name="Text Placeholder 10">
            <a:extLst>
              <a:ext uri="{FF2B5EF4-FFF2-40B4-BE49-F238E27FC236}">
                <a16:creationId xmlns:a16="http://schemas.microsoft.com/office/drawing/2014/main" id="{E6E20DFF-48BE-4038-B489-F65EA9A04B67}"/>
              </a:ext>
            </a:extLst>
          </p:cNvPr>
          <p:cNvSpPr>
            <a:spLocks noGrp="1"/>
          </p:cNvSpPr>
          <p:nvPr>
            <p:ph type="body" sz="quarter" idx="10"/>
          </p:nvPr>
        </p:nvSpPr>
        <p:spPr>
          <a:xfrm>
            <a:off x="550863" y="6346825"/>
            <a:ext cx="7326312" cy="314325"/>
          </a:xfrm>
        </p:spPr>
        <p:txBody>
          <a:bodyPr anchor="b">
            <a:noAutofit/>
          </a:bodyPr>
          <a:lstStyle>
            <a:lvl1pPr marL="0" indent="0" algn="l">
              <a:spcBef>
                <a:spcPts val="0"/>
              </a:spcBef>
              <a:buNone/>
              <a:defRPr sz="900"/>
            </a:lvl1pPr>
          </a:lstStyle>
          <a:p>
            <a:pPr lvl="0"/>
            <a:r>
              <a:rPr lang="en-US"/>
              <a:t>Click to edit Master text styles</a:t>
            </a:r>
          </a:p>
        </p:txBody>
      </p:sp>
    </p:spTree>
    <p:extLst>
      <p:ext uri="{BB962C8B-B14F-4D97-AF65-F5344CB8AC3E}">
        <p14:creationId xmlns:p14="http://schemas.microsoft.com/office/powerpoint/2010/main" val="160156126"/>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8A9ED1A-2380-46FE-8363-D9A7BDBD885F}"/>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3" name="Footer Placeholder 2">
            <a:extLst>
              <a:ext uri="{FF2B5EF4-FFF2-40B4-BE49-F238E27FC236}">
                <a16:creationId xmlns:a16="http://schemas.microsoft.com/office/drawing/2014/main" id="{79C457DB-9D1C-496E-B0C4-A824D85E5ACD}"/>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4" name="Slide Number Placeholder 3">
            <a:extLst>
              <a:ext uri="{FF2B5EF4-FFF2-40B4-BE49-F238E27FC236}">
                <a16:creationId xmlns:a16="http://schemas.microsoft.com/office/drawing/2014/main" id="{0F837375-A5B0-4383-A1BB-A134064A30F2}"/>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3443605647"/>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1D4CB0-B162-4E16-8E80-AB7644A7BED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59C65862-A88C-4C95-B5B0-ADCC7DC6F865}"/>
              </a:ext>
            </a:extLst>
          </p:cNvPr>
          <p:cNvSpPr>
            <a:spLocks noGrp="1"/>
          </p:cNvSpPr>
          <p:nvPr>
            <p:ph idx="1"/>
          </p:nvPr>
        </p:nvSpPr>
        <p:spPr>
          <a:xfrm>
            <a:off x="5183188" y="987425"/>
            <a:ext cx="6172200" cy="4873625"/>
          </a:xfrm>
        </p:spPr>
        <p:txBody>
          <a:bodyPr/>
          <a:lstStyle>
            <a:lvl1pPr>
              <a:defRPr sz="2400"/>
            </a:lvl1pPr>
            <a:lvl2pPr marL="509588" indent="-228600">
              <a:buFont typeface="Trebuchet MS" panose="020B0603020202020204" pitchFamily="34" charset="0"/>
              <a:buChar char="–"/>
              <a:defRPr sz="2200"/>
            </a:lvl2pPr>
            <a:lvl3pPr marL="758825" indent="-228600">
              <a:buFont typeface="Wingdings" panose="05000000000000000000" pitchFamily="2" charset="2"/>
              <a:buChar char="§"/>
              <a:defRPr sz="2000"/>
            </a:lvl3pPr>
            <a:lvl4pPr marL="1044575" indent="-228600">
              <a:defRPr sz="1800"/>
            </a:lvl4pPr>
            <a:lvl5pPr marL="1303338" indent="-228600">
              <a:buFont typeface="Trebuchet MS" panose="020B0603020202020204" pitchFamily="34" charset="0"/>
              <a:buChar char="–"/>
              <a:defRPr sz="16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D413FAC8-A123-4A2E-9BA3-333A18F4834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00D9202-EE38-4171-80ED-E247EBB2C910}"/>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6" name="Footer Placeholder 5">
            <a:extLst>
              <a:ext uri="{FF2B5EF4-FFF2-40B4-BE49-F238E27FC236}">
                <a16:creationId xmlns:a16="http://schemas.microsoft.com/office/drawing/2014/main" id="{13433387-4DE2-4769-ACC2-968AF413CAA1}"/>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AAD0E083-6A3F-4A7A-B442-95E3A440047A}"/>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1687837403"/>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BCB5E0-AEAD-457B-AC69-D445848B3F2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43B7F58B-219B-4503-925D-2D5848EDD10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DB4EBFB6-9B0D-4963-9A06-2BCEE32E96C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EBE3183-60D6-4DCF-945A-487DAF6CCF52}"/>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6" name="Footer Placeholder 5">
            <a:extLst>
              <a:ext uri="{FF2B5EF4-FFF2-40B4-BE49-F238E27FC236}">
                <a16:creationId xmlns:a16="http://schemas.microsoft.com/office/drawing/2014/main" id="{9D13E661-B4C5-44DC-AACB-467E25936863}"/>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BB50A681-5C56-49D9-ACE7-A0CEF256B862}"/>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548315370"/>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000E86-30B4-401B-96CD-6429D5BFBA28}"/>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8F98057-ECFD-4E8A-A514-7C8C88787570}"/>
              </a:ext>
            </a:extLst>
          </p:cNvPr>
          <p:cNvSpPr>
            <a:spLocks noGrp="1"/>
          </p:cNvSpPr>
          <p:nvPr>
            <p:ph type="body" orient="vert" idx="1"/>
          </p:nvPr>
        </p:nvSpPr>
        <p:spPr/>
        <p:txBody>
          <a:bodyPr vert="eaVert"/>
          <a:lstStyle>
            <a:lvl1pPr marL="228600" indent="-228600">
              <a:defRPr lang="en-US" sz="2400" kern="1200" dirty="0">
                <a:solidFill>
                  <a:schemeClr val="bg2">
                    <a:lumMod val="25000"/>
                  </a:schemeClr>
                </a:solidFill>
                <a:latin typeface="+mn-lt"/>
                <a:ea typeface="+mn-ea"/>
                <a:cs typeface="+mn-cs"/>
              </a:defRPr>
            </a:lvl1pPr>
            <a:lvl2pPr marL="623888" indent="-342900">
              <a:defRPr lang="en-US" sz="2200" kern="1200" dirty="0">
                <a:solidFill>
                  <a:schemeClr val="bg2">
                    <a:lumMod val="25000"/>
                  </a:schemeClr>
                </a:solidFill>
                <a:latin typeface="+mn-lt"/>
                <a:ea typeface="+mn-ea"/>
                <a:cs typeface="+mn-cs"/>
              </a:defRPr>
            </a:lvl2pPr>
            <a:lvl3pPr marL="873125" indent="-342900">
              <a:defRPr lang="en-US" sz="2000" kern="1200" dirty="0">
                <a:solidFill>
                  <a:schemeClr val="bg2">
                    <a:lumMod val="25000"/>
                  </a:schemeClr>
                </a:solidFill>
                <a:latin typeface="+mn-lt"/>
                <a:ea typeface="+mn-ea"/>
                <a:cs typeface="+mn-cs"/>
              </a:defRPr>
            </a:lvl3pPr>
            <a:lvl4pPr marL="1101725" indent="-285750">
              <a:defRPr lang="en-US" sz="1800" kern="1200" dirty="0">
                <a:solidFill>
                  <a:schemeClr val="bg2">
                    <a:lumMod val="25000"/>
                  </a:schemeClr>
                </a:solidFill>
                <a:latin typeface="+mn-lt"/>
                <a:ea typeface="+mn-ea"/>
                <a:cs typeface="+mn-cs"/>
              </a:defRPr>
            </a:lvl4pPr>
            <a:lvl5pPr marL="1360488" indent="-285750">
              <a:defRPr lang="en-GB" sz="1600" kern="1200" dirty="0">
                <a:solidFill>
                  <a:schemeClr val="bg2">
                    <a:lumMod val="25000"/>
                  </a:schemeClr>
                </a:solidFill>
                <a:latin typeface="+mn-lt"/>
                <a:ea typeface="+mn-ea"/>
                <a:cs typeface="+mn-cs"/>
              </a:defRPr>
            </a:lvl5pPr>
          </a:lstStyle>
          <a:p>
            <a:pPr marL="228600" lvl="0" indent="-228600" algn="l" defTabSz="914400" rtl="0" eaLnBrk="1" latinLnBrk="0" hangingPunct="1">
              <a:lnSpc>
                <a:spcPct val="90000"/>
              </a:lnSpc>
              <a:spcBef>
                <a:spcPts val="1000"/>
              </a:spcBef>
              <a:buClr>
                <a:schemeClr val="accent1"/>
              </a:buClr>
              <a:buFont typeface="Arial" panose="020B0604020202020204" pitchFamily="34" charset="0"/>
              <a:buChar char="•"/>
            </a:pPr>
            <a:r>
              <a:rPr lang="en-US"/>
              <a:t>Click to edit Master text styles</a:t>
            </a:r>
          </a:p>
          <a:p>
            <a:pPr marL="509588" lvl="1" indent="-228600"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Lst>
            </a:pPr>
            <a:r>
              <a:rPr lang="en-US"/>
              <a:t>Second level</a:t>
            </a:r>
          </a:p>
          <a:p>
            <a:pPr marL="758825" lvl="2" indent="-228600"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44575" lvl="3" indent="-228600" algn="l" defTabSz="914400" rtl="0" eaLnBrk="1" latinLnBrk="0" hangingPunct="1">
              <a:lnSpc>
                <a:spcPct val="90000"/>
              </a:lnSpc>
              <a:spcBef>
                <a:spcPts val="500"/>
              </a:spcBef>
              <a:buClr>
                <a:schemeClr val="accent1"/>
              </a:buClr>
              <a:buFont typeface="Arial" panose="020B0604020202020204" pitchFamily="34" charset="0"/>
              <a:buChar char="•"/>
            </a:pPr>
            <a:r>
              <a:rPr lang="en-US"/>
              <a:t>Fourth level</a:t>
            </a:r>
          </a:p>
          <a:p>
            <a:pPr marL="1303338" lvl="4" indent="-228600"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4" name="Date Placeholder 3">
            <a:extLst>
              <a:ext uri="{FF2B5EF4-FFF2-40B4-BE49-F238E27FC236}">
                <a16:creationId xmlns:a16="http://schemas.microsoft.com/office/drawing/2014/main" id="{AF76B308-47D0-4D2C-BE39-13BD2D567D3B}"/>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5" name="Footer Placeholder 4">
            <a:extLst>
              <a:ext uri="{FF2B5EF4-FFF2-40B4-BE49-F238E27FC236}">
                <a16:creationId xmlns:a16="http://schemas.microsoft.com/office/drawing/2014/main" id="{381B91C4-0246-4738-B7C4-93E02FEA88B5}"/>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D904267A-5158-4398-BA91-CA92B3987985}"/>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3051178341"/>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9DB1EBF-15A2-41B8-AC12-B543DD2FCF0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1566B3E-86F2-4059-8B4B-F692459064BA}"/>
              </a:ext>
            </a:extLst>
          </p:cNvPr>
          <p:cNvSpPr>
            <a:spLocks noGrp="1"/>
          </p:cNvSpPr>
          <p:nvPr>
            <p:ph type="body" orient="vert" idx="1"/>
          </p:nvPr>
        </p:nvSpPr>
        <p:spPr>
          <a:xfrm>
            <a:off x="838200" y="365125"/>
            <a:ext cx="7734300" cy="5811838"/>
          </a:xfrm>
        </p:spPr>
        <p:txBody>
          <a:bodyPr vert="eaVert"/>
          <a:lstStyle>
            <a:lvl1pPr>
              <a:defRPr lang="en-US" sz="2400" kern="1200">
                <a:solidFill>
                  <a:schemeClr val="bg2">
                    <a:lumMod val="25000"/>
                  </a:schemeClr>
                </a:solidFill>
                <a:latin typeface="+mn-lt"/>
                <a:ea typeface="+mn-ea"/>
                <a:cs typeface="+mn-cs"/>
              </a:defRPr>
            </a:lvl1pPr>
            <a:lvl2pPr marL="623888" indent="-342900">
              <a:defRPr lang="en-US" sz="2200" kern="1200" dirty="0">
                <a:solidFill>
                  <a:schemeClr val="bg2">
                    <a:lumMod val="25000"/>
                  </a:schemeClr>
                </a:solidFill>
                <a:latin typeface="+mn-lt"/>
                <a:ea typeface="+mn-ea"/>
                <a:cs typeface="+mn-cs"/>
              </a:defRPr>
            </a:lvl2pPr>
            <a:lvl3pPr marL="1158875" indent="-342900">
              <a:defRPr lang="en-US" sz="2000" kern="1200" dirty="0">
                <a:solidFill>
                  <a:schemeClr val="bg2">
                    <a:lumMod val="25000"/>
                  </a:schemeClr>
                </a:solidFill>
                <a:latin typeface="+mn-lt"/>
                <a:ea typeface="+mn-ea"/>
                <a:cs typeface="+mn-cs"/>
              </a:defRPr>
            </a:lvl3pPr>
            <a:lvl4pPr marL="1101725" indent="-285750">
              <a:defRPr lang="en-US" sz="1800" kern="1200" dirty="0">
                <a:solidFill>
                  <a:schemeClr val="bg2">
                    <a:lumMod val="25000"/>
                  </a:schemeClr>
                </a:solidFill>
                <a:latin typeface="+mn-lt"/>
                <a:ea typeface="+mn-ea"/>
                <a:cs typeface="+mn-cs"/>
              </a:defRPr>
            </a:lvl4pPr>
            <a:lvl5pPr marL="1360488" indent="-285750">
              <a:defRPr lang="en-GB" sz="1600" kern="1200" dirty="0">
                <a:solidFill>
                  <a:schemeClr val="bg2">
                    <a:lumMod val="25000"/>
                  </a:schemeClr>
                </a:solidFill>
                <a:latin typeface="+mn-lt"/>
                <a:ea typeface="+mn-ea"/>
                <a:cs typeface="+mn-cs"/>
              </a:defRPr>
            </a:lvl5pPr>
          </a:lstStyle>
          <a:p>
            <a:pPr lvl="0"/>
            <a:r>
              <a:rPr lang="en-US"/>
              <a:t>Click to edit Master text styles</a:t>
            </a:r>
          </a:p>
          <a:p>
            <a:pPr marL="509588" lvl="1" indent="-228600"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Lst>
            </a:pPr>
            <a:r>
              <a:rPr lang="en-US"/>
              <a:t>Second level</a:t>
            </a:r>
          </a:p>
          <a:p>
            <a:pPr marL="758825" lvl="2" indent="-228600"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44575" lvl="3" indent="-228600" algn="l" defTabSz="914400" rtl="0" eaLnBrk="1" latinLnBrk="0" hangingPunct="1">
              <a:lnSpc>
                <a:spcPct val="90000"/>
              </a:lnSpc>
              <a:spcBef>
                <a:spcPts val="500"/>
              </a:spcBef>
              <a:buClr>
                <a:schemeClr val="accent1"/>
              </a:buClr>
              <a:buFont typeface="Arial" panose="020B0604020202020204" pitchFamily="34" charset="0"/>
              <a:buChar char="•"/>
            </a:pPr>
            <a:r>
              <a:rPr lang="en-US"/>
              <a:t>Fourth level</a:t>
            </a:r>
          </a:p>
          <a:p>
            <a:pPr marL="1303338" lvl="4" indent="-228600"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4" name="Date Placeholder 3">
            <a:extLst>
              <a:ext uri="{FF2B5EF4-FFF2-40B4-BE49-F238E27FC236}">
                <a16:creationId xmlns:a16="http://schemas.microsoft.com/office/drawing/2014/main" id="{2F8FE626-41EA-4FAF-AF34-30929EFB3743}"/>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5" name="Footer Placeholder 4">
            <a:extLst>
              <a:ext uri="{FF2B5EF4-FFF2-40B4-BE49-F238E27FC236}">
                <a16:creationId xmlns:a16="http://schemas.microsoft.com/office/drawing/2014/main" id="{C8E4CC83-3026-4C20-8DC6-CE9743C7B93D}"/>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28F7B5C0-2BC2-40B7-BBD0-DB895591E269}"/>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34506950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3AD521-620E-4C5B-8B08-B150E8085847}"/>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A4CF811-9B1D-46AD-B2F7-05892998C63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C62F992-40CD-4263-A2B4-43F750E7FE47}"/>
              </a:ext>
            </a:extLst>
          </p:cNvPr>
          <p:cNvSpPr>
            <a:spLocks noGrp="1"/>
          </p:cNvSpPr>
          <p:nvPr>
            <p:ph sz="half" idx="2"/>
          </p:nvPr>
        </p:nvSpPr>
        <p:spPr>
          <a:xfrm>
            <a:off x="839788" y="2505075"/>
            <a:ext cx="5157787" cy="3684588"/>
          </a:xfrm>
        </p:spPr>
        <p:txBody>
          <a:bodyPr/>
          <a:lstStyle>
            <a:lvl1pPr marL="228600" indent="-228600">
              <a:defRPr lang="en-US" sz="2400" kern="1200" dirty="0">
                <a:solidFill>
                  <a:schemeClr val="bg2">
                    <a:lumMod val="25000"/>
                  </a:schemeClr>
                </a:solidFill>
                <a:latin typeface="+mn-lt"/>
                <a:ea typeface="+mn-ea"/>
                <a:cs typeface="+mn-cs"/>
              </a:defRPr>
            </a:lvl1pPr>
            <a:lvl2pPr marL="604837" indent="-342900">
              <a:defRPr lang="en-US" sz="2200" kern="1200" dirty="0">
                <a:solidFill>
                  <a:schemeClr val="bg2">
                    <a:lumMod val="25000"/>
                  </a:schemeClr>
                </a:solidFill>
                <a:latin typeface="+mn-lt"/>
                <a:ea typeface="+mn-ea"/>
                <a:cs typeface="+mn-cs"/>
              </a:defRPr>
            </a:lvl2pPr>
            <a:lvl3pPr marL="846137" indent="-342900">
              <a:defRPr lang="en-US" sz="2000" kern="1200" dirty="0">
                <a:solidFill>
                  <a:schemeClr val="bg2">
                    <a:lumMod val="25000"/>
                  </a:schemeClr>
                </a:solidFill>
                <a:latin typeface="+mn-lt"/>
                <a:ea typeface="+mn-ea"/>
                <a:cs typeface="+mn-cs"/>
              </a:defRPr>
            </a:lvl3pPr>
            <a:lvl4pPr marL="1065212" indent="-285750">
              <a:defRPr lang="en-US" sz="1800" kern="1200" dirty="0">
                <a:solidFill>
                  <a:schemeClr val="bg2">
                    <a:lumMod val="25000"/>
                  </a:schemeClr>
                </a:solidFill>
                <a:latin typeface="+mn-lt"/>
                <a:ea typeface="+mn-ea"/>
                <a:cs typeface="+mn-cs"/>
              </a:defRPr>
            </a:lvl4pPr>
            <a:lvl5pPr marL="1314450" indent="-285750">
              <a:defRPr lang="en-GB" sz="1600" kern="1200" dirty="0">
                <a:solidFill>
                  <a:schemeClr val="bg2">
                    <a:lumMod val="25000"/>
                  </a:schemeClr>
                </a:solidFill>
                <a:latin typeface="+mn-lt"/>
                <a:ea typeface="+mn-ea"/>
                <a:cs typeface="+mn-cs"/>
              </a:defRPr>
            </a:lvl5pPr>
          </a:lstStyle>
          <a:p>
            <a:pPr marL="228600" lvl="0" indent="-228600" algn="l" defTabSz="914400" rtl="0" eaLnBrk="1" latinLnBrk="0" hangingPunct="1">
              <a:lnSpc>
                <a:spcPct val="90000"/>
              </a:lnSpc>
              <a:spcBef>
                <a:spcPts val="1000"/>
              </a:spcBef>
              <a:buClr>
                <a:schemeClr val="accent1"/>
              </a:buClr>
              <a:buFont typeface="Arial" panose="020B0604020202020204" pitchFamily="34" charset="0"/>
              <a:buChar char="•"/>
            </a:pPr>
            <a:r>
              <a:rPr lang="en-US"/>
              <a:t>Click to edit Master text styles</a:t>
            </a:r>
          </a:p>
          <a:p>
            <a:pPr marL="492125" lvl="1" indent="-230188"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 pos="525463" algn="l"/>
              </a:tabLst>
            </a:pPr>
            <a:r>
              <a:rPr lang="en-US"/>
              <a:t>Second level</a:t>
            </a:r>
          </a:p>
          <a:p>
            <a:pPr marL="733425" lvl="2" indent="-230188"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09650" lvl="3" indent="-230188" algn="l" defTabSz="914400" rtl="0" eaLnBrk="1" latinLnBrk="0" hangingPunct="1">
              <a:lnSpc>
                <a:spcPct val="90000"/>
              </a:lnSpc>
              <a:spcBef>
                <a:spcPts val="500"/>
              </a:spcBef>
              <a:buClr>
                <a:schemeClr val="accent1"/>
              </a:buClr>
              <a:buFont typeface="Arial" panose="020B0604020202020204" pitchFamily="34" charset="0"/>
              <a:buChar char="•"/>
              <a:tabLst>
                <a:tab pos="1431925" algn="l"/>
                <a:tab pos="1889125" algn="l"/>
              </a:tabLst>
            </a:pPr>
            <a:r>
              <a:rPr lang="en-US"/>
              <a:t>Fourth level</a:t>
            </a:r>
          </a:p>
          <a:p>
            <a:pPr marL="1258888" lvl="4" indent="-230188"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5" name="Text Placeholder 4">
            <a:extLst>
              <a:ext uri="{FF2B5EF4-FFF2-40B4-BE49-F238E27FC236}">
                <a16:creationId xmlns:a16="http://schemas.microsoft.com/office/drawing/2014/main" id="{D68AEE3F-46F3-4A89-B754-98AF50A38B9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9699C1F-8857-4790-B24C-3B151380332A}"/>
              </a:ext>
            </a:extLst>
          </p:cNvPr>
          <p:cNvSpPr>
            <a:spLocks noGrp="1"/>
          </p:cNvSpPr>
          <p:nvPr>
            <p:ph sz="quarter" idx="4"/>
          </p:nvPr>
        </p:nvSpPr>
        <p:spPr>
          <a:xfrm>
            <a:off x="6172200" y="2505075"/>
            <a:ext cx="5183188" cy="3684588"/>
          </a:xfrm>
        </p:spPr>
        <p:txBody>
          <a:bodyPr/>
          <a:lstStyle>
            <a:lvl2pPr marL="604837" indent="-342900">
              <a:defRPr lang="en-US" sz="2200" kern="1200" dirty="0">
                <a:solidFill>
                  <a:schemeClr val="bg2">
                    <a:lumMod val="25000"/>
                  </a:schemeClr>
                </a:solidFill>
                <a:latin typeface="+mn-lt"/>
                <a:ea typeface="+mn-ea"/>
                <a:cs typeface="+mn-cs"/>
              </a:defRPr>
            </a:lvl2pPr>
            <a:lvl3pPr marL="846137" indent="-342900">
              <a:defRPr lang="en-US" sz="2000" kern="1200" dirty="0">
                <a:solidFill>
                  <a:schemeClr val="bg2">
                    <a:lumMod val="25000"/>
                  </a:schemeClr>
                </a:solidFill>
                <a:latin typeface="+mn-lt"/>
                <a:ea typeface="+mn-ea"/>
                <a:cs typeface="+mn-cs"/>
              </a:defRPr>
            </a:lvl3pPr>
            <a:lvl4pPr marL="1065212" indent="-285750">
              <a:defRPr lang="en-US" sz="1800" kern="1200" dirty="0">
                <a:solidFill>
                  <a:schemeClr val="bg2">
                    <a:lumMod val="25000"/>
                  </a:schemeClr>
                </a:solidFill>
                <a:latin typeface="+mn-lt"/>
                <a:ea typeface="+mn-ea"/>
                <a:cs typeface="+mn-cs"/>
              </a:defRPr>
            </a:lvl4pPr>
            <a:lvl5pPr marL="1314450" indent="-285750">
              <a:defRPr lang="en-GB" sz="1600" kern="1200" dirty="0">
                <a:solidFill>
                  <a:schemeClr val="bg2">
                    <a:lumMod val="25000"/>
                  </a:schemeClr>
                </a:solidFill>
                <a:latin typeface="+mn-lt"/>
                <a:ea typeface="+mn-ea"/>
                <a:cs typeface="+mn-cs"/>
              </a:defRPr>
            </a:lvl5pPr>
          </a:lstStyle>
          <a:p>
            <a:pPr lvl="0"/>
            <a:r>
              <a:rPr lang="en-US"/>
              <a:t>Click to edit Master text styles</a:t>
            </a:r>
          </a:p>
          <a:p>
            <a:pPr marL="492125" lvl="1" indent="-230188"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 pos="525463" algn="l"/>
              </a:tabLst>
            </a:pPr>
            <a:r>
              <a:rPr lang="en-US"/>
              <a:t>Second level</a:t>
            </a:r>
          </a:p>
          <a:p>
            <a:pPr marL="733425" lvl="2" indent="-230188"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09650" lvl="3" indent="-230188" algn="l" defTabSz="914400" rtl="0" eaLnBrk="1" latinLnBrk="0" hangingPunct="1">
              <a:lnSpc>
                <a:spcPct val="90000"/>
              </a:lnSpc>
              <a:spcBef>
                <a:spcPts val="500"/>
              </a:spcBef>
              <a:buClr>
                <a:schemeClr val="accent1"/>
              </a:buClr>
              <a:buFont typeface="Arial" panose="020B0604020202020204" pitchFamily="34" charset="0"/>
              <a:buChar char="•"/>
              <a:tabLst>
                <a:tab pos="1431925" algn="l"/>
                <a:tab pos="1889125" algn="l"/>
              </a:tabLst>
            </a:pPr>
            <a:r>
              <a:rPr lang="en-US"/>
              <a:t>Fourth level</a:t>
            </a:r>
          </a:p>
          <a:p>
            <a:pPr marL="1258888" lvl="4" indent="-230188"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7" name="Date Placeholder 6">
            <a:extLst>
              <a:ext uri="{FF2B5EF4-FFF2-40B4-BE49-F238E27FC236}">
                <a16:creationId xmlns:a16="http://schemas.microsoft.com/office/drawing/2014/main" id="{3A22E821-0CC7-4C5C-8208-B55EEC85BE1B}"/>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8" name="Footer Placeholder 7">
            <a:extLst>
              <a:ext uri="{FF2B5EF4-FFF2-40B4-BE49-F238E27FC236}">
                <a16:creationId xmlns:a16="http://schemas.microsoft.com/office/drawing/2014/main" id="{D8F76C5D-342C-4AF3-9AFC-8A84A25D32D7}"/>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9" name="Slide Number Placeholder 8">
            <a:extLst>
              <a:ext uri="{FF2B5EF4-FFF2-40B4-BE49-F238E27FC236}">
                <a16:creationId xmlns:a16="http://schemas.microsoft.com/office/drawing/2014/main" id="{5B441517-B552-4FE6-ADED-063BC03F65F4}"/>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4626300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CCAA5-C5DD-4964-915D-9F21CCC5C7CA}"/>
              </a:ext>
            </a:extLst>
          </p:cNvPr>
          <p:cNvSpPr>
            <a:spLocks noGrp="1"/>
          </p:cNvSpPr>
          <p:nvPr>
            <p:ph type="title"/>
          </p:nvPr>
        </p:nvSpPr>
        <p:spPr/>
        <p:txBody>
          <a:bodyPr/>
          <a:lstStyle/>
          <a:p>
            <a:r>
              <a:rPr lang="en-US"/>
              <a:t>Click to edit Master title style</a:t>
            </a:r>
            <a:endParaRPr lang="en-GB"/>
          </a:p>
        </p:txBody>
      </p:sp>
      <p:sp>
        <p:nvSpPr>
          <p:cNvPr id="6" name="Text Placeholder 10">
            <a:extLst>
              <a:ext uri="{FF2B5EF4-FFF2-40B4-BE49-F238E27FC236}">
                <a16:creationId xmlns:a16="http://schemas.microsoft.com/office/drawing/2014/main" id="{7AE20E08-E6DB-485E-A0B7-9B5C5E634AB7}"/>
              </a:ext>
            </a:extLst>
          </p:cNvPr>
          <p:cNvSpPr>
            <a:spLocks noGrp="1"/>
          </p:cNvSpPr>
          <p:nvPr>
            <p:ph type="body" sz="quarter" idx="10"/>
          </p:nvPr>
        </p:nvSpPr>
        <p:spPr>
          <a:xfrm>
            <a:off x="550863" y="6346825"/>
            <a:ext cx="7326312" cy="314325"/>
          </a:xfrm>
        </p:spPr>
        <p:txBody>
          <a:bodyPr anchor="b">
            <a:noAutofit/>
          </a:bodyPr>
          <a:lstStyle>
            <a:lvl1pPr marL="0" indent="0" algn="l">
              <a:spcBef>
                <a:spcPts val="0"/>
              </a:spcBef>
              <a:buNone/>
              <a:defRPr sz="900"/>
            </a:lvl1pPr>
          </a:lstStyle>
          <a:p>
            <a:pPr lvl="0"/>
            <a:r>
              <a:rPr lang="en-US"/>
              <a:t>Click to edit Master text styles</a:t>
            </a:r>
          </a:p>
        </p:txBody>
      </p:sp>
    </p:spTree>
    <p:extLst>
      <p:ext uri="{BB962C8B-B14F-4D97-AF65-F5344CB8AC3E}">
        <p14:creationId xmlns:p14="http://schemas.microsoft.com/office/powerpoint/2010/main" val="19511376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8A9ED1A-2380-46FE-8363-D9A7BDBD885F}"/>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3" name="Footer Placeholder 2">
            <a:extLst>
              <a:ext uri="{FF2B5EF4-FFF2-40B4-BE49-F238E27FC236}">
                <a16:creationId xmlns:a16="http://schemas.microsoft.com/office/drawing/2014/main" id="{79C457DB-9D1C-496E-B0C4-A824D85E5ACD}"/>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4" name="Slide Number Placeholder 3">
            <a:extLst>
              <a:ext uri="{FF2B5EF4-FFF2-40B4-BE49-F238E27FC236}">
                <a16:creationId xmlns:a16="http://schemas.microsoft.com/office/drawing/2014/main" id="{0F837375-A5B0-4383-A1BB-A134064A30F2}"/>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9601367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theme" Target="../theme/theme2.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slideLayout" Target="../slideLayouts/slideLayout38.xml"/><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slideLayout" Target="../slideLayouts/slideLayout37.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 Id="rId1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6.xml"/><Relationship Id="rId13" Type="http://schemas.openxmlformats.org/officeDocument/2006/relationships/slideLayout" Target="../slideLayouts/slideLayout51.xml"/><Relationship Id="rId3" Type="http://schemas.openxmlformats.org/officeDocument/2006/relationships/slideLayout" Target="../slideLayouts/slideLayout41.xml"/><Relationship Id="rId7" Type="http://schemas.openxmlformats.org/officeDocument/2006/relationships/slideLayout" Target="../slideLayouts/slideLayout45.xml"/><Relationship Id="rId12" Type="http://schemas.openxmlformats.org/officeDocument/2006/relationships/slideLayout" Target="../slideLayouts/slideLayout50.xml"/><Relationship Id="rId17" Type="http://schemas.openxmlformats.org/officeDocument/2006/relationships/theme" Target="../theme/theme4.xml"/><Relationship Id="rId2" Type="http://schemas.openxmlformats.org/officeDocument/2006/relationships/slideLayout" Target="../slideLayouts/slideLayout40.xml"/><Relationship Id="rId16" Type="http://schemas.openxmlformats.org/officeDocument/2006/relationships/slideLayout" Target="../slideLayouts/slideLayout54.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5" Type="http://schemas.openxmlformats.org/officeDocument/2006/relationships/slideLayout" Target="../slideLayouts/slideLayout43.xml"/><Relationship Id="rId15" Type="http://schemas.openxmlformats.org/officeDocument/2006/relationships/slideLayout" Target="../slideLayouts/slideLayout53.xml"/><Relationship Id="rId10" Type="http://schemas.openxmlformats.org/officeDocument/2006/relationships/slideLayout" Target="../slideLayouts/slideLayout48.xml"/><Relationship Id="rId4" Type="http://schemas.openxmlformats.org/officeDocument/2006/relationships/slideLayout" Target="../slideLayouts/slideLayout42.xml"/><Relationship Id="rId9" Type="http://schemas.openxmlformats.org/officeDocument/2006/relationships/slideLayout" Target="../slideLayouts/slideLayout47.xml"/><Relationship Id="rId14" Type="http://schemas.openxmlformats.org/officeDocument/2006/relationships/slideLayout" Target="../slideLayouts/slideLayout5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2.xml"/><Relationship Id="rId13" Type="http://schemas.openxmlformats.org/officeDocument/2006/relationships/slideLayout" Target="../slideLayouts/slideLayout67.xml"/><Relationship Id="rId3" Type="http://schemas.openxmlformats.org/officeDocument/2006/relationships/slideLayout" Target="../slideLayouts/slideLayout57.xml"/><Relationship Id="rId7" Type="http://schemas.openxmlformats.org/officeDocument/2006/relationships/slideLayout" Target="../slideLayouts/slideLayout61.xml"/><Relationship Id="rId12" Type="http://schemas.openxmlformats.org/officeDocument/2006/relationships/slideLayout" Target="../slideLayouts/slideLayout66.xml"/><Relationship Id="rId2" Type="http://schemas.openxmlformats.org/officeDocument/2006/relationships/slideLayout" Target="../slideLayouts/slideLayout56.xml"/><Relationship Id="rId1" Type="http://schemas.openxmlformats.org/officeDocument/2006/relationships/slideLayout" Target="../slideLayouts/slideLayout55.xml"/><Relationship Id="rId6" Type="http://schemas.openxmlformats.org/officeDocument/2006/relationships/slideLayout" Target="../slideLayouts/slideLayout60.xml"/><Relationship Id="rId11" Type="http://schemas.openxmlformats.org/officeDocument/2006/relationships/slideLayout" Target="../slideLayouts/slideLayout65.xml"/><Relationship Id="rId5" Type="http://schemas.openxmlformats.org/officeDocument/2006/relationships/slideLayout" Target="../slideLayouts/slideLayout59.xml"/><Relationship Id="rId10" Type="http://schemas.openxmlformats.org/officeDocument/2006/relationships/slideLayout" Target="../slideLayouts/slideLayout64.xml"/><Relationship Id="rId4" Type="http://schemas.openxmlformats.org/officeDocument/2006/relationships/slideLayout" Target="../slideLayouts/slideLayout58.xml"/><Relationship Id="rId9" Type="http://schemas.openxmlformats.org/officeDocument/2006/relationships/slideLayout" Target="../slideLayouts/slideLayout63.xml"/><Relationship Id="rId14" Type="http://schemas.openxmlformats.org/officeDocument/2006/relationships/theme" Target="../theme/theme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A61D416-856F-4580-AE5C-908CC4B43E3E}"/>
              </a:ext>
            </a:extLst>
          </p:cNvPr>
          <p:cNvSpPr>
            <a:spLocks noGrp="1"/>
          </p:cNvSpPr>
          <p:nvPr>
            <p:ph type="title"/>
          </p:nvPr>
        </p:nvSpPr>
        <p:spPr>
          <a:xfrm>
            <a:off x="556181" y="365125"/>
            <a:ext cx="11057642" cy="643543"/>
          </a:xfrm>
          <a:prstGeom prst="rect">
            <a:avLst/>
          </a:prstGeom>
        </p:spPr>
        <p:txBody>
          <a:bodyPr vert="horz" lIns="0" tIns="0" rIns="0" bIns="0" rtlCol="0" anchor="b">
            <a:no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2340271-A4F6-4207-A8ED-560949B6F0F1}"/>
              </a:ext>
            </a:extLst>
          </p:cNvPr>
          <p:cNvSpPr>
            <a:spLocks noGrp="1"/>
          </p:cNvSpPr>
          <p:nvPr>
            <p:ph type="body" idx="1"/>
          </p:nvPr>
        </p:nvSpPr>
        <p:spPr>
          <a:xfrm>
            <a:off x="556181" y="1423447"/>
            <a:ext cx="11057642" cy="4892512"/>
          </a:xfrm>
          <a:prstGeom prst="rect">
            <a:avLst/>
          </a:prstGeom>
        </p:spPr>
        <p:txBody>
          <a:bodyPr vert="horz" lIns="0" tIns="0" rIns="0" bIns="0" rtlCol="0">
            <a:normAutofit/>
          </a:bodyPr>
          <a:lstStyle/>
          <a:p>
            <a:pPr marL="228600" lvl="0" indent="-228600" algn="l" defTabSz="914400" rtl="0" eaLnBrk="1" latinLnBrk="0" hangingPunct="1">
              <a:lnSpc>
                <a:spcPct val="90000"/>
              </a:lnSpc>
              <a:spcBef>
                <a:spcPts val="1000"/>
              </a:spcBef>
              <a:buClr>
                <a:schemeClr val="accent1"/>
              </a:buClr>
              <a:buFont typeface="Arial" panose="020B0604020202020204" pitchFamily="34" charset="0"/>
              <a:buChar char="•"/>
            </a:pPr>
            <a:r>
              <a:rPr lang="en-US"/>
              <a:t>Click to edit Master text styles</a:t>
            </a:r>
          </a:p>
          <a:p>
            <a:pPr marL="492125" lvl="1" indent="-230188"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 pos="525463" algn="l"/>
              </a:tabLst>
            </a:pPr>
            <a:r>
              <a:rPr lang="en-US"/>
              <a:t>Second level</a:t>
            </a:r>
          </a:p>
          <a:p>
            <a:pPr marL="733425" lvl="2" indent="-230188"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09650" lvl="3" indent="-230188" algn="l" defTabSz="914400" rtl="0" eaLnBrk="1" latinLnBrk="0" hangingPunct="1">
              <a:lnSpc>
                <a:spcPct val="90000"/>
              </a:lnSpc>
              <a:spcBef>
                <a:spcPts val="500"/>
              </a:spcBef>
              <a:buClr>
                <a:schemeClr val="accent1"/>
              </a:buClr>
              <a:buFont typeface="Arial" panose="020B0604020202020204" pitchFamily="34" charset="0"/>
              <a:buChar char="•"/>
              <a:tabLst>
                <a:tab pos="1431925" algn="l"/>
                <a:tab pos="1889125" algn="l"/>
              </a:tabLst>
            </a:pPr>
            <a:r>
              <a:rPr lang="en-US"/>
              <a:t>Fourth level</a:t>
            </a:r>
          </a:p>
          <a:p>
            <a:pPr marL="1258888" lvl="4" indent="-230188"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4" name="TextBox 3">
            <a:extLst>
              <a:ext uri="{FF2B5EF4-FFF2-40B4-BE49-F238E27FC236}">
                <a16:creationId xmlns:a16="http://schemas.microsoft.com/office/drawing/2014/main" id="{1C354434-378C-4DB2-A4E8-3D94CB5B1AB7}"/>
              </a:ext>
            </a:extLst>
          </p:cNvPr>
          <p:cNvSpPr txBox="1"/>
          <p:nvPr userDrawn="1"/>
        </p:nvSpPr>
        <p:spPr>
          <a:xfrm>
            <a:off x="8048625" y="6334126"/>
            <a:ext cx="3565198" cy="377968"/>
          </a:xfrm>
          <a:prstGeom prst="rect">
            <a:avLst/>
          </a:prstGeom>
          <a:noFill/>
        </p:spPr>
        <p:txBody>
          <a:bodyPr wrap="square" lIns="0" tIns="0" rIns="0" bIns="0" rtlCol="0" anchor="b">
            <a:noAutofit/>
          </a:bodyPr>
          <a:lstStyle/>
          <a:p>
            <a:pPr algn="r"/>
            <a:r>
              <a:rPr lang="en-GB" sz="800" kern="1200" dirty="0">
                <a:solidFill>
                  <a:schemeClr val="bg2">
                    <a:lumMod val="10000"/>
                  </a:schemeClr>
                </a:solidFill>
                <a:latin typeface="+mn-lt"/>
                <a:ea typeface="+mn-ea"/>
                <a:cs typeface="+mn-cs"/>
              </a:rPr>
              <a:t>This Industry Q&amp;A Session was supported by Sanofi for the </a:t>
            </a:r>
            <a:br>
              <a:rPr lang="en-GB" sz="800" kern="1200" dirty="0">
                <a:solidFill>
                  <a:schemeClr val="bg2">
                    <a:lumMod val="10000"/>
                  </a:schemeClr>
                </a:solidFill>
                <a:latin typeface="+mn-lt"/>
                <a:ea typeface="+mn-ea"/>
                <a:cs typeface="+mn-cs"/>
              </a:rPr>
            </a:br>
            <a:r>
              <a:rPr lang="en-GB" sz="800" kern="1200" dirty="0">
                <a:solidFill>
                  <a:schemeClr val="bg2">
                    <a:lumMod val="10000"/>
                  </a:schemeClr>
                </a:solidFill>
                <a:latin typeface="+mn-lt"/>
                <a:ea typeface="+mn-ea"/>
                <a:cs typeface="+mn-cs"/>
              </a:rPr>
              <a:t>ESC Congress 2020—The Digital Experience and is strictly for HCPs.</a:t>
            </a:r>
          </a:p>
          <a:p>
            <a:pPr algn="r" fontAlgn="base"/>
            <a:r>
              <a:rPr lang="fr-BE" sz="800" b="0" i="0" dirty="0">
                <a:solidFill>
                  <a:srgbClr val="555555"/>
                </a:solidFill>
                <a:effectLst/>
                <a:latin typeface="inherit"/>
              </a:rPr>
              <a:t>Sanofi Belgium, MAT-BE-2000704, 1.0, 09/20</a:t>
            </a:r>
            <a:endParaRPr lang="en-GB" sz="800" b="1" kern="1200" dirty="0">
              <a:solidFill>
                <a:schemeClr val="bg2">
                  <a:lumMod val="10000"/>
                </a:schemeClr>
              </a:solidFill>
              <a:latin typeface="+mn-lt"/>
              <a:ea typeface="+mn-ea"/>
              <a:cs typeface="+mn-cs"/>
            </a:endParaRPr>
          </a:p>
        </p:txBody>
      </p:sp>
    </p:spTree>
    <p:extLst>
      <p:ext uri="{BB962C8B-B14F-4D97-AF65-F5344CB8AC3E}">
        <p14:creationId xmlns:p14="http://schemas.microsoft.com/office/powerpoint/2010/main" val="709515662"/>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714"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 id="2147483700" r:id="rId13"/>
  </p:sldLayoutIdLst>
  <p:txStyles>
    <p:titleStyle>
      <a:lvl1pPr algn="l" defTabSz="914400" rtl="0" eaLnBrk="1" latinLnBrk="0" hangingPunct="1">
        <a:lnSpc>
          <a:spcPct val="90000"/>
        </a:lnSpc>
        <a:spcBef>
          <a:spcPct val="0"/>
        </a:spcBef>
        <a:buNone/>
        <a:defRPr sz="2800" b="1" kern="1200" cap="all" baseline="0">
          <a:solidFill>
            <a:schemeClr val="accent4"/>
          </a:solidFill>
          <a:latin typeface="+mj-lt"/>
          <a:ea typeface="+mj-ea"/>
          <a:cs typeface="+mj-cs"/>
        </a:defRPr>
      </a:lvl1pPr>
    </p:titleStyle>
    <p:bodyStyle>
      <a:lvl1pPr marL="228600" indent="-228600" algn="l" defTabSz="914400" rtl="0" eaLnBrk="1" latinLnBrk="0" hangingPunct="1">
        <a:lnSpc>
          <a:spcPct val="90000"/>
        </a:lnSpc>
        <a:spcBef>
          <a:spcPts val="1000"/>
        </a:spcBef>
        <a:buClr>
          <a:schemeClr val="accent1"/>
        </a:buClr>
        <a:buFont typeface="Arial" panose="020B0604020202020204" pitchFamily="34" charset="0"/>
        <a:buChar char="•"/>
        <a:defRPr lang="en-US" sz="2400" kern="1200" dirty="0">
          <a:solidFill>
            <a:schemeClr val="bg2">
              <a:lumMod val="25000"/>
            </a:schemeClr>
          </a:solidFill>
          <a:latin typeface="+mn-lt"/>
          <a:ea typeface="+mn-ea"/>
          <a:cs typeface="+mn-cs"/>
        </a:defRPr>
      </a:lvl1pPr>
      <a:lvl2pPr marL="604837" indent="-342900" algn="l" defTabSz="914400" rtl="0" eaLnBrk="1" latinLnBrk="0" hangingPunct="1">
        <a:lnSpc>
          <a:spcPct val="90000"/>
        </a:lnSpc>
        <a:spcBef>
          <a:spcPts val="500"/>
        </a:spcBef>
        <a:buClr>
          <a:schemeClr val="accent1"/>
        </a:buClr>
        <a:buFont typeface="Arial" panose="020B0604020202020204" pitchFamily="34" charset="0"/>
        <a:buChar char="•"/>
        <a:tabLst>
          <a:tab pos="266700" algn="l"/>
        </a:tabLst>
        <a:defRPr lang="en-US" sz="2200" kern="1200" dirty="0">
          <a:solidFill>
            <a:schemeClr val="bg2">
              <a:lumMod val="25000"/>
            </a:schemeClr>
          </a:solidFill>
          <a:latin typeface="+mn-lt"/>
          <a:ea typeface="+mn-ea"/>
          <a:cs typeface="+mn-cs"/>
        </a:defRPr>
      </a:lvl2pPr>
      <a:lvl3pPr marL="846137" indent="-342900" algn="l" defTabSz="914400" rtl="0" eaLnBrk="1" latinLnBrk="0" hangingPunct="1">
        <a:lnSpc>
          <a:spcPct val="90000"/>
        </a:lnSpc>
        <a:spcBef>
          <a:spcPts val="500"/>
        </a:spcBef>
        <a:buClr>
          <a:schemeClr val="accent1"/>
        </a:buClr>
        <a:buFont typeface="Arial" panose="020B0604020202020204" pitchFamily="34" charset="0"/>
        <a:buChar char="•"/>
        <a:defRPr lang="en-US" sz="2000" kern="1200" dirty="0">
          <a:solidFill>
            <a:schemeClr val="bg2">
              <a:lumMod val="25000"/>
            </a:schemeClr>
          </a:solidFill>
          <a:latin typeface="+mn-lt"/>
          <a:ea typeface="+mn-ea"/>
          <a:cs typeface="+mn-cs"/>
        </a:defRPr>
      </a:lvl3pPr>
      <a:lvl4pPr marL="1065212" indent="-285750" algn="l" defTabSz="914400" rtl="0" eaLnBrk="1" latinLnBrk="0" hangingPunct="1">
        <a:lnSpc>
          <a:spcPct val="90000"/>
        </a:lnSpc>
        <a:spcBef>
          <a:spcPts val="500"/>
        </a:spcBef>
        <a:buClr>
          <a:schemeClr val="accent1"/>
        </a:buClr>
        <a:buFont typeface="Arial" panose="020B0604020202020204" pitchFamily="34" charset="0"/>
        <a:buChar char="•"/>
        <a:defRPr lang="en-US" sz="1800" kern="1200" dirty="0">
          <a:solidFill>
            <a:schemeClr val="bg2">
              <a:lumMod val="25000"/>
            </a:schemeClr>
          </a:solidFill>
          <a:latin typeface="+mn-lt"/>
          <a:ea typeface="+mn-ea"/>
          <a:cs typeface="+mn-cs"/>
        </a:defRPr>
      </a:lvl4pPr>
      <a:lvl5pPr marL="1314450" indent="-285750" algn="l" defTabSz="914400" rtl="0" eaLnBrk="1" latinLnBrk="0" hangingPunct="1">
        <a:lnSpc>
          <a:spcPct val="90000"/>
        </a:lnSpc>
        <a:spcBef>
          <a:spcPts val="500"/>
        </a:spcBef>
        <a:buClr>
          <a:schemeClr val="accent1"/>
        </a:buClr>
        <a:buFont typeface="Arial" panose="020B0604020202020204" pitchFamily="34" charset="0"/>
        <a:buChar char="•"/>
        <a:defRPr lang="en-GB" sz="1600" kern="1200" dirty="0">
          <a:solidFill>
            <a:schemeClr val="bg2">
              <a:lumMod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20">
          <p15:clr>
            <a:srgbClr val="F26B43"/>
          </p15:clr>
        </p15:guide>
        <p15:guide id="2" pos="347">
          <p15:clr>
            <a:srgbClr val="F26B43"/>
          </p15:clr>
        </p15:guide>
        <p15:guide id="3" pos="7322">
          <p15:clr>
            <a:srgbClr val="F26B43"/>
          </p15:clr>
        </p15:guide>
        <p15:guide id="4" orient="horz" pos="891">
          <p15:clr>
            <a:srgbClr val="F26B43"/>
          </p15:clr>
        </p15:guide>
        <p15:guide id="5" orient="horz" pos="3990">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A61D416-856F-4580-AE5C-908CC4B43E3E}"/>
              </a:ext>
            </a:extLst>
          </p:cNvPr>
          <p:cNvSpPr>
            <a:spLocks noGrp="1"/>
          </p:cNvSpPr>
          <p:nvPr>
            <p:ph type="title"/>
          </p:nvPr>
        </p:nvSpPr>
        <p:spPr>
          <a:xfrm>
            <a:off x="556181" y="365125"/>
            <a:ext cx="11057642" cy="643543"/>
          </a:xfrm>
          <a:prstGeom prst="rect">
            <a:avLst/>
          </a:prstGeom>
        </p:spPr>
        <p:txBody>
          <a:bodyPr vert="horz" lIns="0" tIns="0" rIns="0" bIns="0" rtlCol="0" anchor="b">
            <a:no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2340271-A4F6-4207-A8ED-560949B6F0F1}"/>
              </a:ext>
            </a:extLst>
          </p:cNvPr>
          <p:cNvSpPr>
            <a:spLocks noGrp="1"/>
          </p:cNvSpPr>
          <p:nvPr>
            <p:ph type="body" idx="1"/>
          </p:nvPr>
        </p:nvSpPr>
        <p:spPr>
          <a:xfrm>
            <a:off x="556181" y="1423447"/>
            <a:ext cx="11057642" cy="4892512"/>
          </a:xfrm>
          <a:prstGeom prst="rect">
            <a:avLst/>
          </a:prstGeom>
        </p:spPr>
        <p:txBody>
          <a:bodyPr vert="horz" lIns="0" tIns="0" rIns="0" bIns="0" rtlCol="0">
            <a:normAutofit/>
          </a:bodyPr>
          <a:lstStyle/>
          <a:p>
            <a:pPr marL="228600" lvl="0" indent="-228600" algn="l" defTabSz="914400" rtl="0" eaLnBrk="1" latinLnBrk="0" hangingPunct="1">
              <a:lnSpc>
                <a:spcPct val="90000"/>
              </a:lnSpc>
              <a:spcBef>
                <a:spcPts val="1000"/>
              </a:spcBef>
              <a:buClr>
                <a:schemeClr val="accent1"/>
              </a:buClr>
              <a:buFont typeface="Arial" panose="020B0604020202020204" pitchFamily="34" charset="0"/>
              <a:buChar char="•"/>
            </a:pPr>
            <a:r>
              <a:rPr lang="en-US"/>
              <a:t>Click to edit Master text styles</a:t>
            </a:r>
          </a:p>
          <a:p>
            <a:pPr marL="492125" lvl="1" indent="-230188"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 pos="525463" algn="l"/>
              </a:tabLst>
            </a:pPr>
            <a:r>
              <a:rPr lang="en-US"/>
              <a:t>Second level</a:t>
            </a:r>
          </a:p>
          <a:p>
            <a:pPr marL="733425" lvl="2" indent="-230188"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09650" lvl="3" indent="-230188" algn="l" defTabSz="914400" rtl="0" eaLnBrk="1" latinLnBrk="0" hangingPunct="1">
              <a:lnSpc>
                <a:spcPct val="90000"/>
              </a:lnSpc>
              <a:spcBef>
                <a:spcPts val="500"/>
              </a:spcBef>
              <a:buClr>
                <a:schemeClr val="accent1"/>
              </a:buClr>
              <a:buFont typeface="Arial" panose="020B0604020202020204" pitchFamily="34" charset="0"/>
              <a:buChar char="•"/>
              <a:tabLst>
                <a:tab pos="1431925" algn="l"/>
                <a:tab pos="1889125" algn="l"/>
              </a:tabLst>
            </a:pPr>
            <a:r>
              <a:rPr lang="en-US"/>
              <a:t>Fourth level</a:t>
            </a:r>
          </a:p>
          <a:p>
            <a:pPr marL="1258888" lvl="4" indent="-230188"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4" name="TextBox 3">
            <a:extLst>
              <a:ext uri="{FF2B5EF4-FFF2-40B4-BE49-F238E27FC236}">
                <a16:creationId xmlns:a16="http://schemas.microsoft.com/office/drawing/2014/main" id="{E7686E26-5E2D-44E4-B3B3-8243CA23E151}"/>
              </a:ext>
            </a:extLst>
          </p:cNvPr>
          <p:cNvSpPr txBox="1"/>
          <p:nvPr userDrawn="1"/>
        </p:nvSpPr>
        <p:spPr>
          <a:xfrm>
            <a:off x="8048625" y="6334126"/>
            <a:ext cx="3565198" cy="377968"/>
          </a:xfrm>
          <a:prstGeom prst="rect">
            <a:avLst/>
          </a:prstGeom>
          <a:noFill/>
        </p:spPr>
        <p:txBody>
          <a:bodyPr wrap="square" lIns="0" tIns="0" rIns="0" bIns="0" rtlCol="0" anchor="b">
            <a:noAutofit/>
          </a:bodyPr>
          <a:lstStyle/>
          <a:p>
            <a:pPr algn="r"/>
            <a:r>
              <a:rPr lang="en-GB" sz="800" kern="1200" dirty="0">
                <a:solidFill>
                  <a:schemeClr val="bg2">
                    <a:lumMod val="10000"/>
                  </a:schemeClr>
                </a:solidFill>
                <a:latin typeface="+mn-lt"/>
                <a:ea typeface="+mn-ea"/>
                <a:cs typeface="+mn-cs"/>
              </a:rPr>
              <a:t>This Industry Q&amp;A Session was supported by Sanofi for the </a:t>
            </a:r>
            <a:br>
              <a:rPr lang="en-GB" sz="800" kern="1200" dirty="0">
                <a:solidFill>
                  <a:schemeClr val="bg2">
                    <a:lumMod val="10000"/>
                  </a:schemeClr>
                </a:solidFill>
                <a:latin typeface="+mn-lt"/>
                <a:ea typeface="+mn-ea"/>
                <a:cs typeface="+mn-cs"/>
              </a:rPr>
            </a:br>
            <a:r>
              <a:rPr lang="en-GB" sz="800" kern="1200" dirty="0">
                <a:solidFill>
                  <a:schemeClr val="bg2">
                    <a:lumMod val="10000"/>
                  </a:schemeClr>
                </a:solidFill>
                <a:latin typeface="+mn-lt"/>
                <a:ea typeface="+mn-ea"/>
                <a:cs typeface="+mn-cs"/>
              </a:rPr>
              <a:t>ESC Congress 2020—The Digital Experience and is strictly for HCPs.</a:t>
            </a:r>
          </a:p>
          <a:p>
            <a:pPr algn="r" fontAlgn="base"/>
            <a:r>
              <a:rPr lang="fr-BE" sz="800" b="0" i="0" dirty="0">
                <a:solidFill>
                  <a:srgbClr val="555555"/>
                </a:solidFill>
                <a:effectLst/>
                <a:latin typeface="inherit"/>
              </a:rPr>
              <a:t>Sanofi Belgium, MAT-BE-2000704, 1.0, 09/20</a:t>
            </a:r>
            <a:endParaRPr lang="en-GB" sz="800" b="1" kern="1200" dirty="0">
              <a:solidFill>
                <a:schemeClr val="bg2">
                  <a:lumMod val="10000"/>
                </a:schemeClr>
              </a:solidFill>
              <a:latin typeface="+mn-lt"/>
              <a:ea typeface="+mn-ea"/>
              <a:cs typeface="+mn-cs"/>
            </a:endParaRPr>
          </a:p>
        </p:txBody>
      </p:sp>
    </p:spTree>
    <p:extLst>
      <p:ext uri="{BB962C8B-B14F-4D97-AF65-F5344CB8AC3E}">
        <p14:creationId xmlns:p14="http://schemas.microsoft.com/office/powerpoint/2010/main" val="2471092858"/>
      </p:ext>
    </p:extLst>
  </p:cSld>
  <p:clrMap bg1="lt1" tx1="dk1" bg2="lt2" tx2="dk2" accent1="accent1" accent2="accent2" accent3="accent3" accent4="accent4" accent5="accent5" accent6="accent6" hlink="hlink" folHlink="folHlink"/>
  <p:sldLayoutIdLst>
    <p:sldLayoutId id="2147483716" r:id="rId1"/>
    <p:sldLayoutId id="2147483717" r:id="rId2"/>
    <p:sldLayoutId id="2147483718" r:id="rId3"/>
    <p:sldLayoutId id="2147483719" r:id="rId4"/>
    <p:sldLayoutId id="2147483720" r:id="rId5"/>
    <p:sldLayoutId id="2147483721" r:id="rId6"/>
    <p:sldLayoutId id="2147483722" r:id="rId7"/>
    <p:sldLayoutId id="2147483723" r:id="rId8"/>
    <p:sldLayoutId id="2147483724" r:id="rId9"/>
    <p:sldLayoutId id="2147483725" r:id="rId10"/>
    <p:sldLayoutId id="2147483726" r:id="rId11"/>
    <p:sldLayoutId id="2147483727" r:id="rId12"/>
  </p:sldLayoutIdLst>
  <p:txStyles>
    <p:titleStyle>
      <a:lvl1pPr algn="l" defTabSz="914400" rtl="0" eaLnBrk="1" latinLnBrk="0" hangingPunct="1">
        <a:lnSpc>
          <a:spcPct val="90000"/>
        </a:lnSpc>
        <a:spcBef>
          <a:spcPct val="0"/>
        </a:spcBef>
        <a:buNone/>
        <a:defRPr sz="2800" b="1" kern="1200" cap="all" baseline="0">
          <a:solidFill>
            <a:schemeClr val="accent4"/>
          </a:solidFill>
          <a:latin typeface="+mj-lt"/>
          <a:ea typeface="+mj-ea"/>
          <a:cs typeface="+mj-cs"/>
        </a:defRPr>
      </a:lvl1pPr>
    </p:titleStyle>
    <p:bodyStyle>
      <a:lvl1pPr marL="228600" indent="-228600" algn="l" defTabSz="914400" rtl="0" eaLnBrk="1" latinLnBrk="0" hangingPunct="1">
        <a:lnSpc>
          <a:spcPct val="90000"/>
        </a:lnSpc>
        <a:spcBef>
          <a:spcPts val="1000"/>
        </a:spcBef>
        <a:buClr>
          <a:schemeClr val="accent1"/>
        </a:buClr>
        <a:buFont typeface="Arial" panose="020B0604020202020204" pitchFamily="34" charset="0"/>
        <a:buChar char="•"/>
        <a:defRPr lang="en-US" sz="2400" kern="1200" dirty="0">
          <a:solidFill>
            <a:schemeClr val="bg2">
              <a:lumMod val="25000"/>
            </a:schemeClr>
          </a:solidFill>
          <a:latin typeface="+mn-lt"/>
          <a:ea typeface="+mn-ea"/>
          <a:cs typeface="+mn-cs"/>
        </a:defRPr>
      </a:lvl1pPr>
      <a:lvl2pPr marL="604837" indent="-342900" algn="l" defTabSz="914400" rtl="0" eaLnBrk="1" latinLnBrk="0" hangingPunct="1">
        <a:lnSpc>
          <a:spcPct val="90000"/>
        </a:lnSpc>
        <a:spcBef>
          <a:spcPts val="500"/>
        </a:spcBef>
        <a:buClr>
          <a:schemeClr val="accent1"/>
        </a:buClr>
        <a:buFont typeface="Arial" panose="020B0604020202020204" pitchFamily="34" charset="0"/>
        <a:buChar char="•"/>
        <a:tabLst>
          <a:tab pos="266700" algn="l"/>
        </a:tabLst>
        <a:defRPr lang="en-US" sz="2200" kern="1200" dirty="0">
          <a:solidFill>
            <a:schemeClr val="bg2">
              <a:lumMod val="25000"/>
            </a:schemeClr>
          </a:solidFill>
          <a:latin typeface="+mn-lt"/>
          <a:ea typeface="+mn-ea"/>
          <a:cs typeface="+mn-cs"/>
        </a:defRPr>
      </a:lvl2pPr>
      <a:lvl3pPr marL="846137" indent="-342900" algn="l" defTabSz="914400" rtl="0" eaLnBrk="1" latinLnBrk="0" hangingPunct="1">
        <a:lnSpc>
          <a:spcPct val="90000"/>
        </a:lnSpc>
        <a:spcBef>
          <a:spcPts val="500"/>
        </a:spcBef>
        <a:buClr>
          <a:schemeClr val="accent1"/>
        </a:buClr>
        <a:buFont typeface="Arial" panose="020B0604020202020204" pitchFamily="34" charset="0"/>
        <a:buChar char="•"/>
        <a:defRPr lang="en-US" sz="2000" kern="1200" dirty="0">
          <a:solidFill>
            <a:schemeClr val="bg2">
              <a:lumMod val="25000"/>
            </a:schemeClr>
          </a:solidFill>
          <a:latin typeface="+mn-lt"/>
          <a:ea typeface="+mn-ea"/>
          <a:cs typeface="+mn-cs"/>
        </a:defRPr>
      </a:lvl3pPr>
      <a:lvl4pPr marL="1065212" indent="-285750" algn="l" defTabSz="914400" rtl="0" eaLnBrk="1" latinLnBrk="0" hangingPunct="1">
        <a:lnSpc>
          <a:spcPct val="90000"/>
        </a:lnSpc>
        <a:spcBef>
          <a:spcPts val="500"/>
        </a:spcBef>
        <a:buClr>
          <a:schemeClr val="accent1"/>
        </a:buClr>
        <a:buFont typeface="Arial" panose="020B0604020202020204" pitchFamily="34" charset="0"/>
        <a:buChar char="•"/>
        <a:defRPr lang="en-US" sz="1800" kern="1200" dirty="0">
          <a:solidFill>
            <a:schemeClr val="bg2">
              <a:lumMod val="25000"/>
            </a:schemeClr>
          </a:solidFill>
          <a:latin typeface="+mn-lt"/>
          <a:ea typeface="+mn-ea"/>
          <a:cs typeface="+mn-cs"/>
        </a:defRPr>
      </a:lvl4pPr>
      <a:lvl5pPr marL="1314450" indent="-285750" algn="l" defTabSz="914400" rtl="0" eaLnBrk="1" latinLnBrk="0" hangingPunct="1">
        <a:lnSpc>
          <a:spcPct val="90000"/>
        </a:lnSpc>
        <a:spcBef>
          <a:spcPts val="500"/>
        </a:spcBef>
        <a:buClr>
          <a:schemeClr val="accent1"/>
        </a:buClr>
        <a:buFont typeface="Arial" panose="020B0604020202020204" pitchFamily="34" charset="0"/>
        <a:buChar char="•"/>
        <a:defRPr lang="en-GB" sz="1600" kern="1200" dirty="0">
          <a:solidFill>
            <a:schemeClr val="bg2">
              <a:lumMod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20">
          <p15:clr>
            <a:srgbClr val="F26B43"/>
          </p15:clr>
        </p15:guide>
        <p15:guide id="2" pos="347">
          <p15:clr>
            <a:srgbClr val="F26B43"/>
          </p15:clr>
        </p15:guide>
        <p15:guide id="3" pos="7322">
          <p15:clr>
            <a:srgbClr val="F26B43"/>
          </p15:clr>
        </p15:guide>
        <p15:guide id="4" orient="horz" pos="891">
          <p15:clr>
            <a:srgbClr val="F26B43"/>
          </p15:clr>
        </p15:guide>
        <p15:guide id="5" orient="horz" pos="399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A61D416-856F-4580-AE5C-908CC4B43E3E}"/>
              </a:ext>
            </a:extLst>
          </p:cNvPr>
          <p:cNvSpPr>
            <a:spLocks noGrp="1"/>
          </p:cNvSpPr>
          <p:nvPr>
            <p:ph type="title"/>
          </p:nvPr>
        </p:nvSpPr>
        <p:spPr>
          <a:xfrm>
            <a:off x="556181" y="365125"/>
            <a:ext cx="11057642" cy="643543"/>
          </a:xfrm>
          <a:prstGeom prst="rect">
            <a:avLst/>
          </a:prstGeom>
        </p:spPr>
        <p:txBody>
          <a:bodyPr vert="horz" lIns="0" tIns="0" rIns="0" bIns="0" rtlCol="0" anchor="b">
            <a:no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2340271-A4F6-4207-A8ED-560949B6F0F1}"/>
              </a:ext>
            </a:extLst>
          </p:cNvPr>
          <p:cNvSpPr>
            <a:spLocks noGrp="1"/>
          </p:cNvSpPr>
          <p:nvPr>
            <p:ph type="body" idx="1"/>
          </p:nvPr>
        </p:nvSpPr>
        <p:spPr>
          <a:xfrm>
            <a:off x="556181" y="1423447"/>
            <a:ext cx="11057642" cy="4892512"/>
          </a:xfrm>
          <a:prstGeom prst="rect">
            <a:avLst/>
          </a:prstGeom>
        </p:spPr>
        <p:txBody>
          <a:bodyPr vert="horz" lIns="0" tIns="0" rIns="0" bIns="0" rtlCol="0">
            <a:normAutofit/>
          </a:bodyPr>
          <a:lstStyle/>
          <a:p>
            <a:pPr marL="228600" lvl="0" indent="-228600" algn="l" defTabSz="914400" rtl="0" eaLnBrk="1" latinLnBrk="0" hangingPunct="1">
              <a:lnSpc>
                <a:spcPct val="90000"/>
              </a:lnSpc>
              <a:spcBef>
                <a:spcPts val="1000"/>
              </a:spcBef>
              <a:buClr>
                <a:schemeClr val="accent1"/>
              </a:buClr>
              <a:buFont typeface="Arial" panose="020B0604020202020204" pitchFamily="34" charset="0"/>
              <a:buChar char="•"/>
            </a:pPr>
            <a:r>
              <a:rPr lang="en-US"/>
              <a:t>Click to edit Master text styles</a:t>
            </a:r>
          </a:p>
          <a:p>
            <a:pPr marL="492125" lvl="1" indent="-230188"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 pos="525463" algn="l"/>
              </a:tabLst>
            </a:pPr>
            <a:r>
              <a:rPr lang="en-US"/>
              <a:t>Second level</a:t>
            </a:r>
          </a:p>
          <a:p>
            <a:pPr marL="733425" lvl="2" indent="-230188"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09650" lvl="3" indent="-230188" algn="l" defTabSz="914400" rtl="0" eaLnBrk="1" latinLnBrk="0" hangingPunct="1">
              <a:lnSpc>
                <a:spcPct val="90000"/>
              </a:lnSpc>
              <a:spcBef>
                <a:spcPts val="500"/>
              </a:spcBef>
              <a:buClr>
                <a:schemeClr val="accent1"/>
              </a:buClr>
              <a:buFont typeface="Arial" panose="020B0604020202020204" pitchFamily="34" charset="0"/>
              <a:buChar char="•"/>
              <a:tabLst>
                <a:tab pos="1431925" algn="l"/>
                <a:tab pos="1889125" algn="l"/>
              </a:tabLst>
            </a:pPr>
            <a:r>
              <a:rPr lang="en-US"/>
              <a:t>Fourth level</a:t>
            </a:r>
          </a:p>
          <a:p>
            <a:pPr marL="1258888" lvl="4" indent="-230188"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4" name="TextBox 3">
            <a:extLst>
              <a:ext uri="{FF2B5EF4-FFF2-40B4-BE49-F238E27FC236}">
                <a16:creationId xmlns:a16="http://schemas.microsoft.com/office/drawing/2014/main" id="{698DCB70-BE9D-46C3-B391-29ABF55D9523}"/>
              </a:ext>
            </a:extLst>
          </p:cNvPr>
          <p:cNvSpPr txBox="1"/>
          <p:nvPr userDrawn="1"/>
        </p:nvSpPr>
        <p:spPr>
          <a:xfrm>
            <a:off x="8048625" y="6334126"/>
            <a:ext cx="3565198" cy="377968"/>
          </a:xfrm>
          <a:prstGeom prst="rect">
            <a:avLst/>
          </a:prstGeom>
          <a:noFill/>
        </p:spPr>
        <p:txBody>
          <a:bodyPr wrap="square" lIns="0" tIns="0" rIns="0" bIns="0" rtlCol="0" anchor="b">
            <a:noAutofit/>
          </a:bodyPr>
          <a:lstStyle/>
          <a:p>
            <a:pPr algn="r"/>
            <a:r>
              <a:rPr lang="en-GB" sz="800" kern="1200" dirty="0">
                <a:solidFill>
                  <a:schemeClr val="bg2">
                    <a:lumMod val="10000"/>
                  </a:schemeClr>
                </a:solidFill>
                <a:latin typeface="+mn-lt"/>
                <a:ea typeface="+mn-ea"/>
                <a:cs typeface="+mn-cs"/>
              </a:rPr>
              <a:t>This Industry Q&amp;A Session was supported by Sanofi for the </a:t>
            </a:r>
            <a:br>
              <a:rPr lang="en-GB" sz="800" kern="1200" dirty="0">
                <a:solidFill>
                  <a:schemeClr val="bg2">
                    <a:lumMod val="10000"/>
                  </a:schemeClr>
                </a:solidFill>
                <a:latin typeface="+mn-lt"/>
                <a:ea typeface="+mn-ea"/>
                <a:cs typeface="+mn-cs"/>
              </a:rPr>
            </a:br>
            <a:r>
              <a:rPr lang="en-GB" sz="800" kern="1200" dirty="0">
                <a:solidFill>
                  <a:schemeClr val="bg2">
                    <a:lumMod val="10000"/>
                  </a:schemeClr>
                </a:solidFill>
                <a:latin typeface="+mn-lt"/>
                <a:ea typeface="+mn-ea"/>
                <a:cs typeface="+mn-cs"/>
              </a:rPr>
              <a:t>ESC Congress 2020—The Digital Experience and is strictly for HCPs.</a:t>
            </a:r>
          </a:p>
          <a:p>
            <a:pPr algn="r" fontAlgn="base"/>
            <a:r>
              <a:rPr lang="fr-BE" sz="800" b="0" i="0" dirty="0">
                <a:solidFill>
                  <a:srgbClr val="555555"/>
                </a:solidFill>
                <a:effectLst/>
                <a:latin typeface="inherit"/>
              </a:rPr>
              <a:t>Sanofi Belgium, MAT-BE-2000704, 1.0, 09/20</a:t>
            </a:r>
            <a:endParaRPr lang="en-GB" sz="800" b="1" kern="1200" dirty="0">
              <a:solidFill>
                <a:schemeClr val="bg2">
                  <a:lumMod val="10000"/>
                </a:schemeClr>
              </a:solidFill>
              <a:latin typeface="+mn-lt"/>
              <a:ea typeface="+mn-ea"/>
              <a:cs typeface="+mn-cs"/>
            </a:endParaRPr>
          </a:p>
        </p:txBody>
      </p:sp>
    </p:spTree>
    <p:extLst>
      <p:ext uri="{BB962C8B-B14F-4D97-AF65-F5344CB8AC3E}">
        <p14:creationId xmlns:p14="http://schemas.microsoft.com/office/powerpoint/2010/main" val="562639845"/>
      </p:ext>
    </p:extLst>
  </p:cSld>
  <p:clrMap bg1="lt1" tx1="dk1" bg2="lt2" tx2="dk2" accent1="accent1" accent2="accent2" accent3="accent3" accent4="accent4" accent5="accent5" accent6="accent6" hlink="hlink" folHlink="folHlink"/>
  <p:sldLayoutIdLst>
    <p:sldLayoutId id="2147483729" r:id="rId1"/>
    <p:sldLayoutId id="2147483730" r:id="rId2"/>
    <p:sldLayoutId id="2147483731" r:id="rId3"/>
    <p:sldLayoutId id="2147483732" r:id="rId4"/>
    <p:sldLayoutId id="2147483733" r:id="rId5"/>
    <p:sldLayoutId id="2147483734" r:id="rId6"/>
    <p:sldLayoutId id="2147483735" r:id="rId7"/>
    <p:sldLayoutId id="2147483736" r:id="rId8"/>
    <p:sldLayoutId id="2147483737" r:id="rId9"/>
    <p:sldLayoutId id="2147483738" r:id="rId10"/>
    <p:sldLayoutId id="2147483739" r:id="rId11"/>
    <p:sldLayoutId id="2147483740" r:id="rId12"/>
    <p:sldLayoutId id="2147483741" r:id="rId13"/>
  </p:sldLayoutIdLst>
  <p:txStyles>
    <p:titleStyle>
      <a:lvl1pPr algn="l" defTabSz="914400" rtl="0" eaLnBrk="1" latinLnBrk="0" hangingPunct="1">
        <a:lnSpc>
          <a:spcPct val="90000"/>
        </a:lnSpc>
        <a:spcBef>
          <a:spcPct val="0"/>
        </a:spcBef>
        <a:buNone/>
        <a:defRPr sz="2800" b="1" kern="1200" cap="all" baseline="0">
          <a:solidFill>
            <a:schemeClr val="accent4"/>
          </a:solidFill>
          <a:latin typeface="+mj-lt"/>
          <a:ea typeface="+mj-ea"/>
          <a:cs typeface="+mj-cs"/>
        </a:defRPr>
      </a:lvl1pPr>
    </p:titleStyle>
    <p:bodyStyle>
      <a:lvl1pPr marL="228600" indent="-228600" algn="l" defTabSz="914400" rtl="0" eaLnBrk="1" latinLnBrk="0" hangingPunct="1">
        <a:lnSpc>
          <a:spcPct val="90000"/>
        </a:lnSpc>
        <a:spcBef>
          <a:spcPts val="1000"/>
        </a:spcBef>
        <a:buClr>
          <a:schemeClr val="accent1"/>
        </a:buClr>
        <a:buFont typeface="Arial" panose="020B0604020202020204" pitchFamily="34" charset="0"/>
        <a:buChar char="•"/>
        <a:defRPr lang="en-US" sz="2400" kern="1200" dirty="0">
          <a:solidFill>
            <a:schemeClr val="bg2">
              <a:lumMod val="25000"/>
            </a:schemeClr>
          </a:solidFill>
          <a:latin typeface="+mn-lt"/>
          <a:ea typeface="+mn-ea"/>
          <a:cs typeface="+mn-cs"/>
        </a:defRPr>
      </a:lvl1pPr>
      <a:lvl2pPr marL="604837" indent="-342900" algn="l" defTabSz="914400" rtl="0" eaLnBrk="1" latinLnBrk="0" hangingPunct="1">
        <a:lnSpc>
          <a:spcPct val="90000"/>
        </a:lnSpc>
        <a:spcBef>
          <a:spcPts val="500"/>
        </a:spcBef>
        <a:buClr>
          <a:schemeClr val="accent1"/>
        </a:buClr>
        <a:buFont typeface="Arial" panose="020B0604020202020204" pitchFamily="34" charset="0"/>
        <a:buChar char="•"/>
        <a:tabLst>
          <a:tab pos="266700" algn="l"/>
        </a:tabLst>
        <a:defRPr lang="en-US" sz="2200" kern="1200" dirty="0">
          <a:solidFill>
            <a:schemeClr val="bg2">
              <a:lumMod val="25000"/>
            </a:schemeClr>
          </a:solidFill>
          <a:latin typeface="+mn-lt"/>
          <a:ea typeface="+mn-ea"/>
          <a:cs typeface="+mn-cs"/>
        </a:defRPr>
      </a:lvl2pPr>
      <a:lvl3pPr marL="846137" indent="-342900" algn="l" defTabSz="914400" rtl="0" eaLnBrk="1" latinLnBrk="0" hangingPunct="1">
        <a:lnSpc>
          <a:spcPct val="90000"/>
        </a:lnSpc>
        <a:spcBef>
          <a:spcPts val="500"/>
        </a:spcBef>
        <a:buClr>
          <a:schemeClr val="accent1"/>
        </a:buClr>
        <a:buFont typeface="Arial" panose="020B0604020202020204" pitchFamily="34" charset="0"/>
        <a:buChar char="•"/>
        <a:defRPr lang="en-US" sz="2000" kern="1200" dirty="0">
          <a:solidFill>
            <a:schemeClr val="bg2">
              <a:lumMod val="25000"/>
            </a:schemeClr>
          </a:solidFill>
          <a:latin typeface="+mn-lt"/>
          <a:ea typeface="+mn-ea"/>
          <a:cs typeface="+mn-cs"/>
        </a:defRPr>
      </a:lvl3pPr>
      <a:lvl4pPr marL="1065212" indent="-285750" algn="l" defTabSz="914400" rtl="0" eaLnBrk="1" latinLnBrk="0" hangingPunct="1">
        <a:lnSpc>
          <a:spcPct val="90000"/>
        </a:lnSpc>
        <a:spcBef>
          <a:spcPts val="500"/>
        </a:spcBef>
        <a:buClr>
          <a:schemeClr val="accent1"/>
        </a:buClr>
        <a:buFont typeface="Arial" panose="020B0604020202020204" pitchFamily="34" charset="0"/>
        <a:buChar char="•"/>
        <a:defRPr lang="en-US" sz="1800" kern="1200" dirty="0">
          <a:solidFill>
            <a:schemeClr val="bg2">
              <a:lumMod val="25000"/>
            </a:schemeClr>
          </a:solidFill>
          <a:latin typeface="+mn-lt"/>
          <a:ea typeface="+mn-ea"/>
          <a:cs typeface="+mn-cs"/>
        </a:defRPr>
      </a:lvl4pPr>
      <a:lvl5pPr marL="1314450" indent="-285750" algn="l" defTabSz="914400" rtl="0" eaLnBrk="1" latinLnBrk="0" hangingPunct="1">
        <a:lnSpc>
          <a:spcPct val="90000"/>
        </a:lnSpc>
        <a:spcBef>
          <a:spcPts val="500"/>
        </a:spcBef>
        <a:buClr>
          <a:schemeClr val="accent1"/>
        </a:buClr>
        <a:buFont typeface="Arial" panose="020B0604020202020204" pitchFamily="34" charset="0"/>
        <a:buChar char="•"/>
        <a:defRPr lang="en-GB" sz="1600" kern="1200" dirty="0">
          <a:solidFill>
            <a:schemeClr val="bg2">
              <a:lumMod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20">
          <p15:clr>
            <a:srgbClr val="F26B43"/>
          </p15:clr>
        </p15:guide>
        <p15:guide id="2" pos="347">
          <p15:clr>
            <a:srgbClr val="F26B43"/>
          </p15:clr>
        </p15:guide>
        <p15:guide id="3" pos="7322">
          <p15:clr>
            <a:srgbClr val="F26B43"/>
          </p15:clr>
        </p15:guide>
        <p15:guide id="4" orient="horz" pos="891">
          <p15:clr>
            <a:srgbClr val="F26B43"/>
          </p15:clr>
        </p15:guide>
        <p15:guide id="5" orient="horz" pos="3990">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A61D416-856F-4580-AE5C-908CC4B43E3E}"/>
              </a:ext>
            </a:extLst>
          </p:cNvPr>
          <p:cNvSpPr>
            <a:spLocks noGrp="1"/>
          </p:cNvSpPr>
          <p:nvPr>
            <p:ph type="title"/>
          </p:nvPr>
        </p:nvSpPr>
        <p:spPr>
          <a:xfrm>
            <a:off x="556181" y="365125"/>
            <a:ext cx="11057642" cy="643543"/>
          </a:xfrm>
          <a:prstGeom prst="rect">
            <a:avLst/>
          </a:prstGeom>
        </p:spPr>
        <p:txBody>
          <a:bodyPr vert="horz" lIns="0" tIns="0" rIns="0" bIns="0" rtlCol="0" anchor="b">
            <a:no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2340271-A4F6-4207-A8ED-560949B6F0F1}"/>
              </a:ext>
            </a:extLst>
          </p:cNvPr>
          <p:cNvSpPr>
            <a:spLocks noGrp="1"/>
          </p:cNvSpPr>
          <p:nvPr>
            <p:ph type="body" idx="1"/>
          </p:nvPr>
        </p:nvSpPr>
        <p:spPr>
          <a:xfrm>
            <a:off x="556181" y="1423447"/>
            <a:ext cx="11057642" cy="4892512"/>
          </a:xfrm>
          <a:prstGeom prst="rect">
            <a:avLst/>
          </a:prstGeom>
        </p:spPr>
        <p:txBody>
          <a:bodyPr vert="horz" lIns="0" tIns="0" rIns="0" bIns="0" rtlCol="0">
            <a:normAutofit/>
          </a:bodyPr>
          <a:lstStyle/>
          <a:p>
            <a:pPr marL="228600" lvl="0" indent="-228600" algn="l" defTabSz="914400" rtl="0" eaLnBrk="1" latinLnBrk="0" hangingPunct="1">
              <a:lnSpc>
                <a:spcPct val="90000"/>
              </a:lnSpc>
              <a:spcBef>
                <a:spcPts val="1000"/>
              </a:spcBef>
              <a:buClr>
                <a:schemeClr val="accent1"/>
              </a:buClr>
              <a:buFont typeface="Arial" panose="020B0604020202020204" pitchFamily="34" charset="0"/>
              <a:buChar char="•"/>
            </a:pPr>
            <a:r>
              <a:rPr lang="en-US"/>
              <a:t>Click to edit Master text styles</a:t>
            </a:r>
          </a:p>
          <a:p>
            <a:pPr marL="492125" lvl="1" indent="-230188"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 pos="525463" algn="l"/>
              </a:tabLst>
            </a:pPr>
            <a:r>
              <a:rPr lang="en-US"/>
              <a:t>Second level</a:t>
            </a:r>
          </a:p>
          <a:p>
            <a:pPr marL="733425" lvl="2" indent="-230188"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09650" lvl="3" indent="-230188" algn="l" defTabSz="914400" rtl="0" eaLnBrk="1" latinLnBrk="0" hangingPunct="1">
              <a:lnSpc>
                <a:spcPct val="90000"/>
              </a:lnSpc>
              <a:spcBef>
                <a:spcPts val="500"/>
              </a:spcBef>
              <a:buClr>
                <a:schemeClr val="accent1"/>
              </a:buClr>
              <a:buFont typeface="Arial" panose="020B0604020202020204" pitchFamily="34" charset="0"/>
              <a:buChar char="•"/>
              <a:tabLst>
                <a:tab pos="1431925" algn="l"/>
                <a:tab pos="1889125" algn="l"/>
              </a:tabLst>
            </a:pPr>
            <a:r>
              <a:rPr lang="en-US"/>
              <a:t>Fourth level</a:t>
            </a:r>
          </a:p>
          <a:p>
            <a:pPr marL="1258888" lvl="4" indent="-230188"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4" name="TextBox 3">
            <a:extLst>
              <a:ext uri="{FF2B5EF4-FFF2-40B4-BE49-F238E27FC236}">
                <a16:creationId xmlns:a16="http://schemas.microsoft.com/office/drawing/2014/main" id="{B983BF00-548A-458C-99EF-7ABDD516BC40}"/>
              </a:ext>
            </a:extLst>
          </p:cNvPr>
          <p:cNvSpPr txBox="1"/>
          <p:nvPr userDrawn="1"/>
        </p:nvSpPr>
        <p:spPr>
          <a:xfrm>
            <a:off x="8048625" y="6334126"/>
            <a:ext cx="3565198" cy="377968"/>
          </a:xfrm>
          <a:prstGeom prst="rect">
            <a:avLst/>
          </a:prstGeom>
          <a:noFill/>
        </p:spPr>
        <p:txBody>
          <a:bodyPr wrap="square" lIns="0" tIns="0" rIns="0" bIns="0" rtlCol="0" anchor="b">
            <a:noAutofit/>
          </a:bodyPr>
          <a:lstStyle/>
          <a:p>
            <a:pPr algn="r"/>
            <a:r>
              <a:rPr lang="en-GB" sz="800" kern="1200" dirty="0">
                <a:solidFill>
                  <a:schemeClr val="bg2">
                    <a:lumMod val="10000"/>
                  </a:schemeClr>
                </a:solidFill>
                <a:latin typeface="+mn-lt"/>
                <a:ea typeface="+mn-ea"/>
                <a:cs typeface="+mn-cs"/>
              </a:rPr>
              <a:t>This Industry Q&amp;A Session was supported by Sanofi for the </a:t>
            </a:r>
            <a:br>
              <a:rPr lang="en-GB" sz="800" kern="1200" dirty="0">
                <a:solidFill>
                  <a:schemeClr val="bg2">
                    <a:lumMod val="10000"/>
                  </a:schemeClr>
                </a:solidFill>
                <a:latin typeface="+mn-lt"/>
                <a:ea typeface="+mn-ea"/>
                <a:cs typeface="+mn-cs"/>
              </a:rPr>
            </a:br>
            <a:r>
              <a:rPr lang="en-GB" sz="800" kern="1200" dirty="0">
                <a:solidFill>
                  <a:schemeClr val="bg2">
                    <a:lumMod val="10000"/>
                  </a:schemeClr>
                </a:solidFill>
                <a:latin typeface="+mn-lt"/>
                <a:ea typeface="+mn-ea"/>
                <a:cs typeface="+mn-cs"/>
              </a:rPr>
              <a:t>ESC Congress 2020—The Digital Experience and is strictly for HCPs.</a:t>
            </a:r>
          </a:p>
          <a:p>
            <a:pPr algn="r" fontAlgn="base"/>
            <a:r>
              <a:rPr lang="fr-BE" sz="800" b="0" i="0" dirty="0">
                <a:solidFill>
                  <a:srgbClr val="555555"/>
                </a:solidFill>
                <a:effectLst/>
                <a:latin typeface="inherit"/>
              </a:rPr>
              <a:t>Sanofi Belgium, MAT-BE-2000704, 1.0, 09/20</a:t>
            </a:r>
            <a:endParaRPr lang="en-GB" sz="800" b="1" kern="1200" dirty="0">
              <a:solidFill>
                <a:schemeClr val="bg2">
                  <a:lumMod val="10000"/>
                </a:schemeClr>
              </a:solidFill>
              <a:latin typeface="+mn-lt"/>
              <a:ea typeface="+mn-ea"/>
              <a:cs typeface="+mn-cs"/>
            </a:endParaRPr>
          </a:p>
        </p:txBody>
      </p:sp>
    </p:spTree>
    <p:extLst>
      <p:ext uri="{BB962C8B-B14F-4D97-AF65-F5344CB8AC3E}">
        <p14:creationId xmlns:p14="http://schemas.microsoft.com/office/powerpoint/2010/main" val="762601661"/>
      </p:ext>
    </p:extLst>
  </p:cSld>
  <p:clrMap bg1="lt1" tx1="dk1" bg2="lt2" tx2="dk2" accent1="accent1" accent2="accent2" accent3="accent3" accent4="accent4" accent5="accent5" accent6="accent6" hlink="hlink" folHlink="folHlink"/>
  <p:sldLayoutIdLst>
    <p:sldLayoutId id="2147483743" r:id="rId1"/>
    <p:sldLayoutId id="2147483744" r:id="rId2"/>
    <p:sldLayoutId id="2147483745" r:id="rId3"/>
    <p:sldLayoutId id="2147483746" r:id="rId4"/>
    <p:sldLayoutId id="2147483747" r:id="rId5"/>
    <p:sldLayoutId id="2147483748" r:id="rId6"/>
    <p:sldLayoutId id="2147483749" r:id="rId7"/>
    <p:sldLayoutId id="2147483750" r:id="rId8"/>
    <p:sldLayoutId id="2147483751" r:id="rId9"/>
    <p:sldLayoutId id="2147483752" r:id="rId10"/>
    <p:sldLayoutId id="2147483753" r:id="rId11"/>
    <p:sldLayoutId id="2147483754" r:id="rId12"/>
    <p:sldLayoutId id="2147483755" r:id="rId13"/>
    <p:sldLayoutId id="2147483756" r:id="rId14"/>
    <p:sldLayoutId id="2147483757" r:id="rId15"/>
    <p:sldLayoutId id="2147483758" r:id="rId16"/>
  </p:sldLayoutIdLst>
  <p:txStyles>
    <p:titleStyle>
      <a:lvl1pPr algn="l" defTabSz="914400" rtl="0" eaLnBrk="1" latinLnBrk="0" hangingPunct="1">
        <a:lnSpc>
          <a:spcPct val="90000"/>
        </a:lnSpc>
        <a:spcBef>
          <a:spcPct val="0"/>
        </a:spcBef>
        <a:buNone/>
        <a:defRPr sz="2800" b="1" kern="1200" cap="all" baseline="0">
          <a:solidFill>
            <a:schemeClr val="accent4"/>
          </a:solidFill>
          <a:latin typeface="+mj-lt"/>
          <a:ea typeface="+mj-ea"/>
          <a:cs typeface="+mj-cs"/>
        </a:defRPr>
      </a:lvl1pPr>
    </p:titleStyle>
    <p:bodyStyle>
      <a:lvl1pPr marL="228600" indent="-228600" algn="l" defTabSz="914400" rtl="0" eaLnBrk="1" latinLnBrk="0" hangingPunct="1">
        <a:lnSpc>
          <a:spcPct val="90000"/>
        </a:lnSpc>
        <a:spcBef>
          <a:spcPts val="1000"/>
        </a:spcBef>
        <a:buClr>
          <a:schemeClr val="accent1"/>
        </a:buClr>
        <a:buFont typeface="Arial" panose="020B0604020202020204" pitchFamily="34" charset="0"/>
        <a:buChar char="•"/>
        <a:defRPr lang="en-US" sz="2400" kern="1200" dirty="0">
          <a:solidFill>
            <a:schemeClr val="bg2">
              <a:lumMod val="25000"/>
            </a:schemeClr>
          </a:solidFill>
          <a:latin typeface="+mn-lt"/>
          <a:ea typeface="+mn-ea"/>
          <a:cs typeface="+mn-cs"/>
        </a:defRPr>
      </a:lvl1pPr>
      <a:lvl2pPr marL="604837" indent="-342900" algn="l" defTabSz="914400" rtl="0" eaLnBrk="1" latinLnBrk="0" hangingPunct="1">
        <a:lnSpc>
          <a:spcPct val="90000"/>
        </a:lnSpc>
        <a:spcBef>
          <a:spcPts val="500"/>
        </a:spcBef>
        <a:buClr>
          <a:schemeClr val="accent1"/>
        </a:buClr>
        <a:buFont typeface="Arial" panose="020B0604020202020204" pitchFamily="34" charset="0"/>
        <a:buChar char="•"/>
        <a:tabLst>
          <a:tab pos="266700" algn="l"/>
        </a:tabLst>
        <a:defRPr lang="en-US" sz="2200" kern="1200" dirty="0">
          <a:solidFill>
            <a:schemeClr val="bg2">
              <a:lumMod val="25000"/>
            </a:schemeClr>
          </a:solidFill>
          <a:latin typeface="+mn-lt"/>
          <a:ea typeface="+mn-ea"/>
          <a:cs typeface="+mn-cs"/>
        </a:defRPr>
      </a:lvl2pPr>
      <a:lvl3pPr marL="846137" indent="-342900" algn="l" defTabSz="914400" rtl="0" eaLnBrk="1" latinLnBrk="0" hangingPunct="1">
        <a:lnSpc>
          <a:spcPct val="90000"/>
        </a:lnSpc>
        <a:spcBef>
          <a:spcPts val="500"/>
        </a:spcBef>
        <a:buClr>
          <a:schemeClr val="accent1"/>
        </a:buClr>
        <a:buFont typeface="Arial" panose="020B0604020202020204" pitchFamily="34" charset="0"/>
        <a:buChar char="•"/>
        <a:defRPr lang="en-US" sz="2000" kern="1200" dirty="0">
          <a:solidFill>
            <a:schemeClr val="bg2">
              <a:lumMod val="25000"/>
            </a:schemeClr>
          </a:solidFill>
          <a:latin typeface="+mn-lt"/>
          <a:ea typeface="+mn-ea"/>
          <a:cs typeface="+mn-cs"/>
        </a:defRPr>
      </a:lvl3pPr>
      <a:lvl4pPr marL="1065212" indent="-285750" algn="l" defTabSz="914400" rtl="0" eaLnBrk="1" latinLnBrk="0" hangingPunct="1">
        <a:lnSpc>
          <a:spcPct val="90000"/>
        </a:lnSpc>
        <a:spcBef>
          <a:spcPts val="500"/>
        </a:spcBef>
        <a:buClr>
          <a:schemeClr val="accent1"/>
        </a:buClr>
        <a:buFont typeface="Arial" panose="020B0604020202020204" pitchFamily="34" charset="0"/>
        <a:buChar char="•"/>
        <a:defRPr lang="en-US" sz="1800" kern="1200" dirty="0">
          <a:solidFill>
            <a:schemeClr val="bg2">
              <a:lumMod val="25000"/>
            </a:schemeClr>
          </a:solidFill>
          <a:latin typeface="+mn-lt"/>
          <a:ea typeface="+mn-ea"/>
          <a:cs typeface="+mn-cs"/>
        </a:defRPr>
      </a:lvl4pPr>
      <a:lvl5pPr marL="1314450" indent="-285750" algn="l" defTabSz="914400" rtl="0" eaLnBrk="1" latinLnBrk="0" hangingPunct="1">
        <a:lnSpc>
          <a:spcPct val="90000"/>
        </a:lnSpc>
        <a:spcBef>
          <a:spcPts val="500"/>
        </a:spcBef>
        <a:buClr>
          <a:schemeClr val="accent1"/>
        </a:buClr>
        <a:buFont typeface="Arial" panose="020B0604020202020204" pitchFamily="34" charset="0"/>
        <a:buChar char="•"/>
        <a:defRPr lang="en-GB" sz="1600" kern="1200" dirty="0">
          <a:solidFill>
            <a:schemeClr val="bg2">
              <a:lumMod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20">
          <p15:clr>
            <a:srgbClr val="F26B43"/>
          </p15:clr>
        </p15:guide>
        <p15:guide id="2" pos="347">
          <p15:clr>
            <a:srgbClr val="F26B43"/>
          </p15:clr>
        </p15:guide>
        <p15:guide id="3" pos="7322">
          <p15:clr>
            <a:srgbClr val="F26B43"/>
          </p15:clr>
        </p15:guide>
        <p15:guide id="4" orient="horz" pos="891">
          <p15:clr>
            <a:srgbClr val="F26B43"/>
          </p15:clr>
        </p15:guide>
        <p15:guide id="5" orient="horz" pos="3990">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A61D416-856F-4580-AE5C-908CC4B43E3E}"/>
              </a:ext>
            </a:extLst>
          </p:cNvPr>
          <p:cNvSpPr>
            <a:spLocks noGrp="1"/>
          </p:cNvSpPr>
          <p:nvPr>
            <p:ph type="title"/>
          </p:nvPr>
        </p:nvSpPr>
        <p:spPr>
          <a:xfrm>
            <a:off x="556181" y="365125"/>
            <a:ext cx="11057642" cy="643543"/>
          </a:xfrm>
          <a:prstGeom prst="rect">
            <a:avLst/>
          </a:prstGeom>
        </p:spPr>
        <p:txBody>
          <a:bodyPr vert="horz" lIns="0" tIns="0" rIns="0" bIns="0" rtlCol="0" anchor="b">
            <a:no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2340271-A4F6-4207-A8ED-560949B6F0F1}"/>
              </a:ext>
            </a:extLst>
          </p:cNvPr>
          <p:cNvSpPr>
            <a:spLocks noGrp="1"/>
          </p:cNvSpPr>
          <p:nvPr>
            <p:ph type="body" idx="1"/>
          </p:nvPr>
        </p:nvSpPr>
        <p:spPr>
          <a:xfrm>
            <a:off x="556181" y="1423447"/>
            <a:ext cx="11057642" cy="4892512"/>
          </a:xfrm>
          <a:prstGeom prst="rect">
            <a:avLst/>
          </a:prstGeom>
        </p:spPr>
        <p:txBody>
          <a:bodyPr vert="horz" lIns="0" tIns="0" rIns="0" bIns="0" rtlCol="0">
            <a:normAutofit/>
          </a:bodyPr>
          <a:lstStyle/>
          <a:p>
            <a:pPr marL="228600" lvl="0" indent="-228600" algn="l" defTabSz="914400" rtl="0" eaLnBrk="1" latinLnBrk="0" hangingPunct="1">
              <a:lnSpc>
                <a:spcPct val="90000"/>
              </a:lnSpc>
              <a:spcBef>
                <a:spcPts val="1000"/>
              </a:spcBef>
              <a:buClr>
                <a:schemeClr val="accent1"/>
              </a:buClr>
              <a:buFont typeface="Arial" panose="020B0604020202020204" pitchFamily="34" charset="0"/>
              <a:buChar char="•"/>
            </a:pPr>
            <a:r>
              <a:rPr lang="en-US"/>
              <a:t>Click to edit Master text styles</a:t>
            </a:r>
          </a:p>
          <a:p>
            <a:pPr marL="492125" lvl="1" indent="-230188"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 pos="525463" algn="l"/>
              </a:tabLst>
            </a:pPr>
            <a:r>
              <a:rPr lang="en-US"/>
              <a:t>Second level</a:t>
            </a:r>
          </a:p>
          <a:p>
            <a:pPr marL="733425" lvl="2" indent="-230188"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09650" lvl="3" indent="-230188" algn="l" defTabSz="914400" rtl="0" eaLnBrk="1" latinLnBrk="0" hangingPunct="1">
              <a:lnSpc>
                <a:spcPct val="90000"/>
              </a:lnSpc>
              <a:spcBef>
                <a:spcPts val="500"/>
              </a:spcBef>
              <a:buClr>
                <a:schemeClr val="accent1"/>
              </a:buClr>
              <a:buFont typeface="Arial" panose="020B0604020202020204" pitchFamily="34" charset="0"/>
              <a:buChar char="•"/>
              <a:tabLst>
                <a:tab pos="1431925" algn="l"/>
                <a:tab pos="1889125" algn="l"/>
              </a:tabLst>
            </a:pPr>
            <a:r>
              <a:rPr lang="en-US"/>
              <a:t>Fourth level</a:t>
            </a:r>
          </a:p>
          <a:p>
            <a:pPr marL="1258888" lvl="4" indent="-230188"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4" name="TextBox 3">
            <a:extLst>
              <a:ext uri="{FF2B5EF4-FFF2-40B4-BE49-F238E27FC236}">
                <a16:creationId xmlns:a16="http://schemas.microsoft.com/office/drawing/2014/main" id="{A4DD0338-0C6D-45E2-A10F-DB21AEFBD010}"/>
              </a:ext>
            </a:extLst>
          </p:cNvPr>
          <p:cNvSpPr txBox="1"/>
          <p:nvPr userDrawn="1"/>
        </p:nvSpPr>
        <p:spPr>
          <a:xfrm>
            <a:off x="8048625" y="6334126"/>
            <a:ext cx="3565198" cy="377968"/>
          </a:xfrm>
          <a:prstGeom prst="rect">
            <a:avLst/>
          </a:prstGeom>
          <a:noFill/>
        </p:spPr>
        <p:txBody>
          <a:bodyPr wrap="square" lIns="0" tIns="0" rIns="0" bIns="0" rtlCol="0" anchor="b">
            <a:noAutofit/>
          </a:bodyPr>
          <a:lstStyle/>
          <a:p>
            <a:pPr algn="r"/>
            <a:r>
              <a:rPr lang="en-GB" sz="800" kern="1200" dirty="0">
                <a:solidFill>
                  <a:schemeClr val="bg2">
                    <a:lumMod val="10000"/>
                  </a:schemeClr>
                </a:solidFill>
                <a:latin typeface="+mn-lt"/>
                <a:ea typeface="+mn-ea"/>
                <a:cs typeface="+mn-cs"/>
              </a:rPr>
              <a:t>This Industry Q&amp;A Session was supported by Sanofi for the </a:t>
            </a:r>
            <a:br>
              <a:rPr lang="en-GB" sz="800" kern="1200" dirty="0">
                <a:solidFill>
                  <a:schemeClr val="bg2">
                    <a:lumMod val="10000"/>
                  </a:schemeClr>
                </a:solidFill>
                <a:latin typeface="+mn-lt"/>
                <a:ea typeface="+mn-ea"/>
                <a:cs typeface="+mn-cs"/>
              </a:rPr>
            </a:br>
            <a:r>
              <a:rPr lang="en-GB" sz="800" kern="1200" dirty="0">
                <a:solidFill>
                  <a:schemeClr val="bg2">
                    <a:lumMod val="10000"/>
                  </a:schemeClr>
                </a:solidFill>
                <a:latin typeface="+mn-lt"/>
                <a:ea typeface="+mn-ea"/>
                <a:cs typeface="+mn-cs"/>
              </a:rPr>
              <a:t>ESC Congress 2020—The Digital Experience and is strictly for HCPs.</a:t>
            </a:r>
          </a:p>
          <a:p>
            <a:pPr algn="r" fontAlgn="base"/>
            <a:r>
              <a:rPr lang="fr-BE" sz="800" b="0" i="0" dirty="0">
                <a:solidFill>
                  <a:srgbClr val="555555"/>
                </a:solidFill>
                <a:effectLst/>
                <a:latin typeface="inherit"/>
              </a:rPr>
              <a:t>Sanofi Belgium, MAT-BE-2000704, 1.0, 09/20</a:t>
            </a:r>
            <a:endParaRPr lang="en-GB" sz="800" b="1" kern="1200" dirty="0">
              <a:solidFill>
                <a:schemeClr val="bg2">
                  <a:lumMod val="10000"/>
                </a:schemeClr>
              </a:solidFill>
              <a:latin typeface="+mn-lt"/>
              <a:ea typeface="+mn-ea"/>
              <a:cs typeface="+mn-cs"/>
            </a:endParaRPr>
          </a:p>
        </p:txBody>
      </p:sp>
    </p:spTree>
    <p:extLst>
      <p:ext uri="{BB962C8B-B14F-4D97-AF65-F5344CB8AC3E}">
        <p14:creationId xmlns:p14="http://schemas.microsoft.com/office/powerpoint/2010/main" val="875437685"/>
      </p:ext>
    </p:extLst>
  </p:cSld>
  <p:clrMap bg1="lt1" tx1="dk1" bg2="lt2" tx2="dk2" accent1="accent1" accent2="accent2" accent3="accent3" accent4="accent4" accent5="accent5" accent6="accent6" hlink="hlink" folHlink="folHlink"/>
  <p:sldLayoutIdLst>
    <p:sldLayoutId id="2147483760" r:id="rId1"/>
    <p:sldLayoutId id="2147483761" r:id="rId2"/>
    <p:sldLayoutId id="2147483762" r:id="rId3"/>
    <p:sldLayoutId id="2147483763" r:id="rId4"/>
    <p:sldLayoutId id="2147483764" r:id="rId5"/>
    <p:sldLayoutId id="2147483765" r:id="rId6"/>
    <p:sldLayoutId id="2147483766" r:id="rId7"/>
    <p:sldLayoutId id="2147483767" r:id="rId8"/>
    <p:sldLayoutId id="2147483768" r:id="rId9"/>
    <p:sldLayoutId id="2147483769" r:id="rId10"/>
    <p:sldLayoutId id="2147483770" r:id="rId11"/>
    <p:sldLayoutId id="2147483771" r:id="rId12"/>
    <p:sldLayoutId id="2147483772" r:id="rId13"/>
  </p:sldLayoutIdLst>
  <p:txStyles>
    <p:titleStyle>
      <a:lvl1pPr algn="l" defTabSz="914400" rtl="0" eaLnBrk="1" latinLnBrk="0" hangingPunct="1">
        <a:lnSpc>
          <a:spcPct val="90000"/>
        </a:lnSpc>
        <a:spcBef>
          <a:spcPct val="0"/>
        </a:spcBef>
        <a:buNone/>
        <a:defRPr sz="2800" b="1" kern="1200" cap="all" baseline="0">
          <a:solidFill>
            <a:schemeClr val="accent4"/>
          </a:solidFill>
          <a:latin typeface="+mj-lt"/>
          <a:ea typeface="+mj-ea"/>
          <a:cs typeface="+mj-cs"/>
        </a:defRPr>
      </a:lvl1pPr>
    </p:titleStyle>
    <p:bodyStyle>
      <a:lvl1pPr marL="228600" indent="-228600" algn="l" defTabSz="914400" rtl="0" eaLnBrk="1" latinLnBrk="0" hangingPunct="1">
        <a:lnSpc>
          <a:spcPct val="90000"/>
        </a:lnSpc>
        <a:spcBef>
          <a:spcPts val="1000"/>
        </a:spcBef>
        <a:buClr>
          <a:schemeClr val="accent1"/>
        </a:buClr>
        <a:buFont typeface="Arial" panose="020B0604020202020204" pitchFamily="34" charset="0"/>
        <a:buChar char="•"/>
        <a:defRPr lang="en-US" sz="2400" kern="1200" dirty="0">
          <a:solidFill>
            <a:schemeClr val="bg2">
              <a:lumMod val="25000"/>
            </a:schemeClr>
          </a:solidFill>
          <a:latin typeface="+mn-lt"/>
          <a:ea typeface="+mn-ea"/>
          <a:cs typeface="+mn-cs"/>
        </a:defRPr>
      </a:lvl1pPr>
      <a:lvl2pPr marL="604837" indent="-342900" algn="l" defTabSz="914400" rtl="0" eaLnBrk="1" latinLnBrk="0" hangingPunct="1">
        <a:lnSpc>
          <a:spcPct val="90000"/>
        </a:lnSpc>
        <a:spcBef>
          <a:spcPts val="500"/>
        </a:spcBef>
        <a:buClr>
          <a:schemeClr val="accent1"/>
        </a:buClr>
        <a:buFont typeface="Arial" panose="020B0604020202020204" pitchFamily="34" charset="0"/>
        <a:buChar char="•"/>
        <a:tabLst>
          <a:tab pos="266700" algn="l"/>
        </a:tabLst>
        <a:defRPr lang="en-US" sz="2200" kern="1200" dirty="0">
          <a:solidFill>
            <a:schemeClr val="bg2">
              <a:lumMod val="25000"/>
            </a:schemeClr>
          </a:solidFill>
          <a:latin typeface="+mn-lt"/>
          <a:ea typeface="+mn-ea"/>
          <a:cs typeface="+mn-cs"/>
        </a:defRPr>
      </a:lvl2pPr>
      <a:lvl3pPr marL="846137" indent="-342900" algn="l" defTabSz="914400" rtl="0" eaLnBrk="1" latinLnBrk="0" hangingPunct="1">
        <a:lnSpc>
          <a:spcPct val="90000"/>
        </a:lnSpc>
        <a:spcBef>
          <a:spcPts val="500"/>
        </a:spcBef>
        <a:buClr>
          <a:schemeClr val="accent1"/>
        </a:buClr>
        <a:buFont typeface="Arial" panose="020B0604020202020204" pitchFamily="34" charset="0"/>
        <a:buChar char="•"/>
        <a:defRPr lang="en-US" sz="2000" kern="1200" dirty="0">
          <a:solidFill>
            <a:schemeClr val="bg2">
              <a:lumMod val="25000"/>
            </a:schemeClr>
          </a:solidFill>
          <a:latin typeface="+mn-lt"/>
          <a:ea typeface="+mn-ea"/>
          <a:cs typeface="+mn-cs"/>
        </a:defRPr>
      </a:lvl3pPr>
      <a:lvl4pPr marL="1065212" indent="-285750" algn="l" defTabSz="914400" rtl="0" eaLnBrk="1" latinLnBrk="0" hangingPunct="1">
        <a:lnSpc>
          <a:spcPct val="90000"/>
        </a:lnSpc>
        <a:spcBef>
          <a:spcPts val="500"/>
        </a:spcBef>
        <a:buClr>
          <a:schemeClr val="accent1"/>
        </a:buClr>
        <a:buFont typeface="Arial" panose="020B0604020202020204" pitchFamily="34" charset="0"/>
        <a:buChar char="•"/>
        <a:defRPr lang="en-US" sz="1800" kern="1200" dirty="0">
          <a:solidFill>
            <a:schemeClr val="bg2">
              <a:lumMod val="25000"/>
            </a:schemeClr>
          </a:solidFill>
          <a:latin typeface="+mn-lt"/>
          <a:ea typeface="+mn-ea"/>
          <a:cs typeface="+mn-cs"/>
        </a:defRPr>
      </a:lvl4pPr>
      <a:lvl5pPr marL="1314450" indent="-285750" algn="l" defTabSz="914400" rtl="0" eaLnBrk="1" latinLnBrk="0" hangingPunct="1">
        <a:lnSpc>
          <a:spcPct val="90000"/>
        </a:lnSpc>
        <a:spcBef>
          <a:spcPts val="500"/>
        </a:spcBef>
        <a:buClr>
          <a:schemeClr val="accent1"/>
        </a:buClr>
        <a:buFont typeface="Arial" panose="020B0604020202020204" pitchFamily="34" charset="0"/>
        <a:buChar char="•"/>
        <a:defRPr lang="en-GB" sz="1600" kern="1200" dirty="0">
          <a:solidFill>
            <a:schemeClr val="bg2">
              <a:lumMod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20">
          <p15:clr>
            <a:srgbClr val="F26B43"/>
          </p15:clr>
        </p15:guide>
        <p15:guide id="2" pos="347">
          <p15:clr>
            <a:srgbClr val="F26B43"/>
          </p15:clr>
        </p15:guide>
        <p15:guide id="3" pos="7322">
          <p15:clr>
            <a:srgbClr val="F26B43"/>
          </p15:clr>
        </p15:guide>
        <p15:guide id="4" orient="horz" pos="891">
          <p15:clr>
            <a:srgbClr val="F26B43"/>
          </p15:clr>
        </p15:guide>
        <p15:guide id="5" orient="horz" pos="399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2.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emf"/><Relationship Id="rId1" Type="http://schemas.openxmlformats.org/officeDocument/2006/relationships/slideLayout" Target="../slideLayouts/slideLayout42.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tiff"/><Relationship Id="rId1" Type="http://schemas.openxmlformats.org/officeDocument/2006/relationships/slideLayout" Target="../slideLayouts/slideLayout4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42.xml"/><Relationship Id="rId4" Type="http://schemas.openxmlformats.org/officeDocument/2006/relationships/image" Target="../media/image22.png"/></Relationships>
</file>

<file path=ppt/slides/_rels/slide15.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42.xml"/></Relationships>
</file>

<file path=ppt/slides/_rels/slide1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emf"/><Relationship Id="rId1" Type="http://schemas.openxmlformats.org/officeDocument/2006/relationships/slideLayout" Target="../slideLayouts/slideLayout4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2.xml"/></Relationships>
</file>

<file path=ppt/slides/_rels/slide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2.xml"/></Relationships>
</file>

<file path=ppt/slides/_rels/slide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6A1840-6684-4CFB-BCEE-FFF06BC79052}"/>
              </a:ext>
            </a:extLst>
          </p:cNvPr>
          <p:cNvSpPr>
            <a:spLocks noGrp="1"/>
          </p:cNvSpPr>
          <p:nvPr>
            <p:ph type="title"/>
          </p:nvPr>
        </p:nvSpPr>
        <p:spPr>
          <a:xfrm>
            <a:off x="4295047" y="1950544"/>
            <a:ext cx="3601907" cy="2078532"/>
          </a:xfrm>
        </p:spPr>
        <p:txBody>
          <a:bodyPr/>
          <a:lstStyle/>
          <a:p>
            <a:r>
              <a:rPr lang="en-GB" sz="4400">
                <a:latin typeface="+mj-lt"/>
              </a:rPr>
              <a:t>Managing patients with dyslipidaemia</a:t>
            </a:r>
          </a:p>
        </p:txBody>
      </p:sp>
      <p:sp>
        <p:nvSpPr>
          <p:cNvPr id="4" name="Text Placeholder 3">
            <a:extLst>
              <a:ext uri="{FF2B5EF4-FFF2-40B4-BE49-F238E27FC236}">
                <a16:creationId xmlns:a16="http://schemas.microsoft.com/office/drawing/2014/main" id="{21F8518B-BBF3-444D-9BBA-301001C1411B}"/>
              </a:ext>
            </a:extLst>
          </p:cNvPr>
          <p:cNvSpPr>
            <a:spLocks noGrp="1"/>
          </p:cNvSpPr>
          <p:nvPr>
            <p:ph type="body" sz="quarter" idx="11"/>
          </p:nvPr>
        </p:nvSpPr>
        <p:spPr>
          <a:xfrm>
            <a:off x="4330346" y="3937711"/>
            <a:ext cx="3531308" cy="679450"/>
          </a:xfrm>
        </p:spPr>
        <p:txBody>
          <a:bodyPr>
            <a:noAutofit/>
          </a:bodyPr>
          <a:lstStyle/>
          <a:p>
            <a:r>
              <a:rPr lang="en-GB" b="1">
                <a:solidFill>
                  <a:srgbClr val="2433F4"/>
                </a:solidFill>
              </a:rPr>
              <a:t>How to tackle </a:t>
            </a:r>
            <a:br>
              <a:rPr lang="en-GB" b="1">
                <a:solidFill>
                  <a:srgbClr val="2433F4"/>
                </a:solidFill>
              </a:rPr>
            </a:br>
            <a:r>
              <a:rPr lang="en-GB" b="1">
                <a:solidFill>
                  <a:srgbClr val="2433F4"/>
                </a:solidFill>
              </a:rPr>
              <a:t>clinical inertia</a:t>
            </a:r>
          </a:p>
        </p:txBody>
      </p:sp>
    </p:spTree>
    <p:extLst>
      <p:ext uri="{BB962C8B-B14F-4D97-AF65-F5344CB8AC3E}">
        <p14:creationId xmlns:p14="http://schemas.microsoft.com/office/powerpoint/2010/main" val="33720476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7707E0-4FBA-493D-998A-924D5923B530}"/>
              </a:ext>
            </a:extLst>
          </p:cNvPr>
          <p:cNvSpPr>
            <a:spLocks noGrp="1"/>
          </p:cNvSpPr>
          <p:nvPr>
            <p:ph type="title"/>
          </p:nvPr>
        </p:nvSpPr>
        <p:spPr>
          <a:xfrm>
            <a:off x="556181" y="365125"/>
            <a:ext cx="11067494" cy="643543"/>
          </a:xfrm>
        </p:spPr>
        <p:txBody>
          <a:bodyPr/>
          <a:lstStyle/>
          <a:p>
            <a:r>
              <a:rPr lang="en-GB" sz="2800"/>
              <a:t>ODYSSEY OUTCOMES: Addition of PCSK9</a:t>
            </a:r>
            <a:r>
              <a:rPr lang="en-GB" sz="2800" cap="none"/>
              <a:t>i</a:t>
            </a:r>
            <a:r>
              <a:rPr lang="en-GB" sz="2800"/>
              <a:t> to background statin therapy further reduces MACE</a:t>
            </a:r>
            <a:endParaRPr lang="en-GB"/>
          </a:p>
        </p:txBody>
      </p:sp>
      <p:sp>
        <p:nvSpPr>
          <p:cNvPr id="4" name="Text Placeholder 3">
            <a:extLst>
              <a:ext uri="{FF2B5EF4-FFF2-40B4-BE49-F238E27FC236}">
                <a16:creationId xmlns:a16="http://schemas.microsoft.com/office/drawing/2014/main" id="{AE69C315-A2A3-4744-A356-B528A3995D6E}"/>
              </a:ext>
            </a:extLst>
          </p:cNvPr>
          <p:cNvSpPr>
            <a:spLocks noGrp="1"/>
          </p:cNvSpPr>
          <p:nvPr>
            <p:ph type="body" sz="quarter" idx="10"/>
          </p:nvPr>
        </p:nvSpPr>
        <p:spPr>
          <a:xfrm>
            <a:off x="550862" y="5961361"/>
            <a:ext cx="8094373" cy="69979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noProof="0">
                <a:ln>
                  <a:noFill/>
                </a:ln>
                <a:solidFill>
                  <a:prstClr val="black"/>
                </a:solidFill>
                <a:effectLst/>
                <a:uLnTx/>
                <a:uFillTx/>
                <a:ea typeface="+mn-ea"/>
                <a:cs typeface="+mn-cs"/>
              </a:rPr>
              <a:t>*1–12 months from index ACS event</a:t>
            </a:r>
            <a:br>
              <a:rPr kumimoji="0" lang="en-GB" sz="900" b="0" i="0" u="none" strike="noStrike" kern="1200" cap="none" spc="0" normalizeH="0" noProof="0">
                <a:ln>
                  <a:noFill/>
                </a:ln>
                <a:solidFill>
                  <a:prstClr val="black"/>
                </a:solidFill>
                <a:effectLst/>
                <a:uLnTx/>
                <a:uFillTx/>
                <a:ea typeface="+mn-ea"/>
                <a:cs typeface="+mn-cs"/>
              </a:rPr>
            </a:br>
            <a:r>
              <a:rPr kumimoji="0" lang="en-GB" sz="900" b="0" i="0" u="none" strike="noStrike" kern="1200" cap="none" spc="0" normalizeH="0" noProof="0">
                <a:ln>
                  <a:noFill/>
                </a:ln>
                <a:solidFill>
                  <a:prstClr val="black"/>
                </a:solidFill>
                <a:effectLst/>
                <a:uLnTx/>
                <a:uFillTx/>
                <a:ea typeface="+mn-ea"/>
                <a:cs typeface="+mn-cs"/>
              </a:rPr>
              <a:t>**Blinded adjustment of alirocumab dose to target achieved LDL-C 25−50 mg/dL and avoid sustained levels &lt;15 mg/dL. </a:t>
            </a:r>
            <a:br>
              <a:rPr kumimoji="0" lang="en-GB" sz="900" b="0" i="0" u="none" strike="noStrike" kern="1200" cap="none" spc="0" normalizeH="0" noProof="0">
                <a:ln>
                  <a:noFill/>
                </a:ln>
                <a:solidFill>
                  <a:prstClr val="black"/>
                </a:solidFill>
                <a:effectLst/>
                <a:uLnTx/>
                <a:uFillTx/>
                <a:ea typeface="+mn-ea"/>
                <a:cs typeface="+mn-cs"/>
              </a:rPr>
            </a:br>
            <a:r>
              <a:rPr kumimoji="0" lang="en-GB" sz="900" b="0" i="0" u="none" strike="noStrike" kern="1200" cap="none" spc="0" normalizeH="0" baseline="30000" noProof="0">
                <a:ln>
                  <a:noFill/>
                </a:ln>
                <a:solidFill>
                  <a:prstClr val="black"/>
                </a:solidFill>
                <a:effectLst/>
                <a:uLnTx/>
                <a:uFillTx/>
                <a:ea typeface="+mn-ea"/>
                <a:cs typeface="+mn-cs"/>
              </a:rPr>
              <a:t>a</a:t>
            </a:r>
            <a:r>
              <a:rPr kumimoji="0" lang="en-GB" sz="900" b="0" i="0" u="none" strike="noStrike" kern="1200" cap="none" spc="0" normalizeH="0" noProof="0">
                <a:ln>
                  <a:noFill/>
                </a:ln>
                <a:solidFill>
                  <a:prstClr val="black"/>
                </a:solidFill>
                <a:effectLst/>
                <a:uLnTx/>
                <a:uFillTx/>
                <a:ea typeface="+mn-ea"/>
                <a:cs typeface="+mn-cs"/>
              </a:rPr>
              <a:t>Primary efficacy end point (a composite of death from CHD, nonfatal MI, fatal or nonfatal ischaemic stroke, or unstable angina requiring hospitalisation). ACS, acute coronary syndrome.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noProof="0">
                <a:ln>
                  <a:noFill/>
                </a:ln>
                <a:solidFill>
                  <a:prstClr val="black"/>
                </a:solidFill>
                <a:effectLst/>
                <a:uLnTx/>
                <a:uFillTx/>
                <a:ea typeface="+mn-ea"/>
                <a:cs typeface="+mn-cs"/>
              </a:rPr>
              <a:t>1. Schwartz GG</a:t>
            </a:r>
            <a:r>
              <a:rPr kumimoji="0" lang="en-GB" sz="900" b="0" i="1" u="none" strike="noStrike" kern="1200" cap="none" spc="0" normalizeH="0" noProof="0">
                <a:ln>
                  <a:noFill/>
                </a:ln>
                <a:solidFill>
                  <a:prstClr val="black"/>
                </a:solidFill>
                <a:effectLst/>
                <a:uLnTx/>
                <a:uFillTx/>
                <a:ea typeface="+mn-ea"/>
                <a:cs typeface="+mn-cs"/>
              </a:rPr>
              <a:t>, et al. Am Heart J. </a:t>
            </a:r>
            <a:r>
              <a:rPr kumimoji="0" lang="en-GB" sz="900" b="0" i="0" u="none" strike="noStrike" kern="1200" cap="none" spc="0" normalizeH="0" noProof="0">
                <a:ln>
                  <a:noFill/>
                </a:ln>
                <a:solidFill>
                  <a:prstClr val="black"/>
                </a:solidFill>
                <a:effectLst/>
                <a:uLnTx/>
                <a:uFillTx/>
                <a:ea typeface="+mn-ea"/>
                <a:cs typeface="+mn-cs"/>
              </a:rPr>
              <a:t>2014;168:682-689.e1; 2. Schwartz GG, </a:t>
            </a:r>
            <a:r>
              <a:rPr kumimoji="0" lang="en-GB" sz="900" b="0" i="1" u="none" strike="noStrike" kern="1200" cap="none" spc="0" normalizeH="0" noProof="0">
                <a:ln>
                  <a:noFill/>
                </a:ln>
                <a:solidFill>
                  <a:prstClr val="black"/>
                </a:solidFill>
                <a:effectLst/>
                <a:uLnTx/>
                <a:uFillTx/>
                <a:ea typeface="+mn-ea"/>
                <a:cs typeface="+mn-cs"/>
              </a:rPr>
              <a:t>et al. N Engl J Med. </a:t>
            </a:r>
            <a:r>
              <a:rPr kumimoji="0" lang="en-GB" sz="900" b="0" i="0" u="none" strike="noStrike" kern="1200" cap="none" spc="0" normalizeH="0" noProof="0">
                <a:ln>
                  <a:noFill/>
                </a:ln>
                <a:solidFill>
                  <a:prstClr val="black"/>
                </a:solidFill>
                <a:effectLst/>
                <a:uLnTx/>
                <a:uFillTx/>
                <a:ea typeface="+mn-ea"/>
                <a:cs typeface="+mn-cs"/>
              </a:rPr>
              <a:t>2018;379:2097–107.</a:t>
            </a:r>
          </a:p>
        </p:txBody>
      </p:sp>
      <p:sp>
        <p:nvSpPr>
          <p:cNvPr id="21" name="TextBox 20">
            <a:extLst>
              <a:ext uri="{FF2B5EF4-FFF2-40B4-BE49-F238E27FC236}">
                <a16:creationId xmlns:a16="http://schemas.microsoft.com/office/drawing/2014/main" id="{ADC3E697-EAFE-46D0-B851-607A28E0F296}"/>
              </a:ext>
            </a:extLst>
          </p:cNvPr>
          <p:cNvSpPr txBox="1"/>
          <p:nvPr/>
        </p:nvSpPr>
        <p:spPr>
          <a:xfrm>
            <a:off x="1022938" y="1245186"/>
            <a:ext cx="4919204"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
                <a:srgbClr val="2B6CB3"/>
              </a:buClr>
              <a:buSzTx/>
              <a:buFontTx/>
              <a:buNone/>
              <a:tabLst/>
              <a:defRPr/>
            </a:pPr>
            <a:r>
              <a:rPr kumimoji="0" lang="en-GB" sz="1600" b="1" i="0" u="none" strike="noStrike" kern="1200" cap="none" spc="0" normalizeH="0" baseline="0" noProof="0">
                <a:ln>
                  <a:noFill/>
                </a:ln>
                <a:solidFill>
                  <a:srgbClr val="003DBF"/>
                </a:solidFill>
                <a:effectLst/>
                <a:uLnTx/>
                <a:uFillTx/>
                <a:latin typeface="Calibri" panose="020F0502020204030204" pitchFamily="34" charset="0"/>
                <a:ea typeface="+mn-ea"/>
                <a:cs typeface="Calibri" panose="020F0502020204030204" pitchFamily="34" charset="0"/>
              </a:rPr>
              <a:t>Study design</a:t>
            </a:r>
            <a:r>
              <a:rPr kumimoji="0" lang="en-GB" sz="1600" b="1" i="0" u="none" strike="noStrike" kern="1200" cap="none" spc="0" normalizeH="0" baseline="30000" noProof="0">
                <a:ln>
                  <a:noFill/>
                </a:ln>
                <a:solidFill>
                  <a:srgbClr val="003DBF"/>
                </a:solidFill>
                <a:effectLst/>
                <a:uLnTx/>
                <a:uFillTx/>
                <a:latin typeface="Calibri" panose="020F0502020204030204" pitchFamily="34" charset="0"/>
                <a:ea typeface="+mn-ea"/>
                <a:cs typeface="Calibri" panose="020F0502020204030204" pitchFamily="34" charset="0"/>
              </a:rPr>
              <a:t>1</a:t>
            </a:r>
          </a:p>
        </p:txBody>
      </p:sp>
      <p:sp>
        <p:nvSpPr>
          <p:cNvPr id="10" name="TextBox 9">
            <a:extLst>
              <a:ext uri="{FF2B5EF4-FFF2-40B4-BE49-F238E27FC236}">
                <a16:creationId xmlns:a16="http://schemas.microsoft.com/office/drawing/2014/main" id="{FD52869F-8E32-4081-BB88-5EB24CC6EF5E}"/>
              </a:ext>
            </a:extLst>
          </p:cNvPr>
          <p:cNvSpPr txBox="1"/>
          <p:nvPr/>
        </p:nvSpPr>
        <p:spPr>
          <a:xfrm>
            <a:off x="6249858" y="1224319"/>
            <a:ext cx="4919204" cy="338554"/>
          </a:xfrm>
          <a:prstGeom prst="rect">
            <a:avLst/>
          </a:prstGeom>
          <a:solidFill>
            <a:schemeClr val="bg1"/>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
                <a:srgbClr val="2B6CB3"/>
              </a:buClr>
              <a:buSzTx/>
              <a:buFontTx/>
              <a:buNone/>
              <a:tabLst/>
              <a:defRPr/>
            </a:pPr>
            <a:r>
              <a:rPr kumimoji="0" lang="en-GB" sz="1600" b="1" i="0" u="none" strike="noStrike" kern="1200" cap="none" spc="0" normalizeH="0" baseline="0" noProof="0">
                <a:ln>
                  <a:noFill/>
                </a:ln>
                <a:solidFill>
                  <a:srgbClr val="003DBF"/>
                </a:solidFill>
                <a:effectLst/>
                <a:uLnTx/>
                <a:uFillTx/>
                <a:latin typeface="Calibri" panose="020F0502020204030204" pitchFamily="34" charset="0"/>
                <a:ea typeface="+mn-ea"/>
                <a:cs typeface="Calibri" panose="020F0502020204030204" pitchFamily="34" charset="0"/>
              </a:rPr>
              <a:t>Primary efficacy endpoint</a:t>
            </a:r>
            <a:r>
              <a:rPr kumimoji="0" lang="en-GB" sz="1600" b="1" i="0" u="none" strike="noStrike" kern="1200" cap="none" spc="0" normalizeH="0" baseline="30000" noProof="0">
                <a:ln>
                  <a:noFill/>
                </a:ln>
                <a:solidFill>
                  <a:srgbClr val="003DBF"/>
                </a:solidFill>
                <a:effectLst/>
                <a:uLnTx/>
                <a:uFillTx/>
                <a:latin typeface="Calibri" panose="020F0502020204030204" pitchFamily="34" charset="0"/>
                <a:ea typeface="+mn-ea"/>
                <a:cs typeface="Calibri" panose="020F0502020204030204" pitchFamily="34" charset="0"/>
              </a:rPr>
              <a:t>2a</a:t>
            </a:r>
            <a:endParaRPr kumimoji="0" lang="en-GB" sz="1600" b="1" i="0" u="none" strike="noStrike" kern="1200" cap="none" spc="0" normalizeH="0" baseline="0" noProof="0">
              <a:ln>
                <a:noFill/>
              </a:ln>
              <a:solidFill>
                <a:srgbClr val="003DBF"/>
              </a:solidFill>
              <a:effectLst/>
              <a:uLnTx/>
              <a:uFillTx/>
              <a:latin typeface="Calibri" panose="020F0502020204030204" pitchFamily="34" charset="0"/>
              <a:ea typeface="+mn-ea"/>
              <a:cs typeface="Calibri" panose="020F0502020204030204" pitchFamily="34" charset="0"/>
            </a:endParaRPr>
          </a:p>
        </p:txBody>
      </p:sp>
      <p:sp>
        <p:nvSpPr>
          <p:cNvPr id="3" name="TextBox 2">
            <a:extLst>
              <a:ext uri="{FF2B5EF4-FFF2-40B4-BE49-F238E27FC236}">
                <a16:creationId xmlns:a16="http://schemas.microsoft.com/office/drawing/2014/main" id="{04351AE5-937D-45E4-826B-4947692FB3B0}"/>
              </a:ext>
            </a:extLst>
          </p:cNvPr>
          <p:cNvSpPr txBox="1"/>
          <p:nvPr/>
        </p:nvSpPr>
        <p:spPr>
          <a:xfrm>
            <a:off x="6264433" y="5343653"/>
            <a:ext cx="4615575" cy="76944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a:ln>
                  <a:noFill/>
                </a:ln>
                <a:solidFill>
                  <a:prstClr val="black"/>
                </a:solidFill>
                <a:effectLst/>
                <a:uLnTx/>
                <a:uFillTx/>
                <a:latin typeface="Trebuchet MS"/>
                <a:ea typeface="+mn-ea"/>
                <a:cs typeface="+mn-cs"/>
              </a:rPr>
              <a:t>Safety: </a:t>
            </a:r>
            <a:r>
              <a:rPr kumimoji="0" lang="en-GB" sz="1100" b="0" i="0" u="none" strike="noStrike" kern="1200" cap="none" spc="0" normalizeH="0" baseline="0" noProof="0">
                <a:ln>
                  <a:noFill/>
                </a:ln>
                <a:solidFill>
                  <a:prstClr val="black"/>
                </a:solidFill>
                <a:effectLst/>
                <a:uLnTx/>
                <a:uFillTx/>
                <a:latin typeface="Trebuchet MS"/>
                <a:ea typeface="+mn-ea"/>
                <a:cs typeface="+mn-cs"/>
              </a:rPr>
              <a:t>Incidence of adverse events and laboratory abnormalities was similar in the alirocumab group and the placebo group, apart from local injection site reaction (3.8% in alirocumab group versus 2.1% in the placebo group, p&lt;0.001)</a:t>
            </a:r>
          </a:p>
        </p:txBody>
      </p:sp>
      <p:pic>
        <p:nvPicPr>
          <p:cNvPr id="5" name="Picture 4">
            <a:extLst>
              <a:ext uri="{FF2B5EF4-FFF2-40B4-BE49-F238E27FC236}">
                <a16:creationId xmlns:a16="http://schemas.microsoft.com/office/drawing/2014/main" id="{A0795A1F-7AF4-4512-8C21-59CF304DFA97}"/>
              </a:ext>
            </a:extLst>
          </p:cNvPr>
          <p:cNvPicPr>
            <a:picLocks noChangeAspect="1"/>
          </p:cNvPicPr>
          <p:nvPr/>
        </p:nvPicPr>
        <p:blipFill>
          <a:blip r:embed="rId2"/>
          <a:stretch>
            <a:fillRect/>
          </a:stretch>
        </p:blipFill>
        <p:spPr>
          <a:xfrm>
            <a:off x="6089928" y="1555306"/>
            <a:ext cx="4957945" cy="3747387"/>
          </a:xfrm>
          <a:prstGeom prst="rect">
            <a:avLst/>
          </a:prstGeom>
        </p:spPr>
      </p:pic>
      <p:grpSp>
        <p:nvGrpSpPr>
          <p:cNvPr id="25" name="Group 24">
            <a:extLst>
              <a:ext uri="{FF2B5EF4-FFF2-40B4-BE49-F238E27FC236}">
                <a16:creationId xmlns:a16="http://schemas.microsoft.com/office/drawing/2014/main" id="{5D422307-7A22-45E8-9F1C-F5FED3FB02D3}"/>
              </a:ext>
            </a:extLst>
          </p:cNvPr>
          <p:cNvGrpSpPr/>
          <p:nvPr/>
        </p:nvGrpSpPr>
        <p:grpSpPr>
          <a:xfrm>
            <a:off x="700646" y="1759448"/>
            <a:ext cx="5563787" cy="4125028"/>
            <a:chOff x="1967901" y="351516"/>
            <a:chExt cx="5388139" cy="3870835"/>
          </a:xfrm>
        </p:grpSpPr>
        <p:sp>
          <p:nvSpPr>
            <p:cNvPr id="26" name="ZoneTexte 3">
              <a:extLst>
                <a:ext uri="{FF2B5EF4-FFF2-40B4-BE49-F238E27FC236}">
                  <a16:creationId xmlns:a16="http://schemas.microsoft.com/office/drawing/2014/main" id="{987C1F35-4A47-4263-97C7-00332B81CECB}"/>
                </a:ext>
              </a:extLst>
            </p:cNvPr>
            <p:cNvSpPr txBox="1"/>
            <p:nvPr/>
          </p:nvSpPr>
          <p:spPr>
            <a:xfrm>
              <a:off x="3468171" y="351516"/>
              <a:ext cx="2390619" cy="288811"/>
            </a:xfrm>
            <a:prstGeom prst="rect">
              <a:avLst/>
            </a:prstGeom>
            <a:solidFill>
              <a:srgbClr val="ECEFE2"/>
            </a:solidFill>
            <a:ln w="6350" cmpd="sng">
              <a:solidFill>
                <a:schemeClr val="tx1">
                  <a:lumMod val="65000"/>
                  <a:lumOff val="35000"/>
                </a:schemeClr>
              </a:solidFill>
            </a:ln>
          </p:spPr>
          <p:style>
            <a:lnRef idx="1">
              <a:schemeClr val="accent2"/>
            </a:lnRef>
            <a:fillRef idx="3">
              <a:schemeClr val="accent2"/>
            </a:fillRef>
            <a:effectRef idx="2">
              <a:schemeClr val="accent2"/>
            </a:effectRef>
            <a:fontRef idx="minor">
              <a:schemeClr val="lt1"/>
            </a:fontRef>
          </p:style>
          <p:txBody>
            <a:bodyPr wrap="square" rtlCol="0" anchor="ctr">
              <a:spAutoFit/>
            </a:bodyPr>
            <a:lstStyle/>
            <a:p>
              <a:pPr marL="0" marR="0" lvl="0" indent="0" algn="ctr" defTabSz="1202938"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prstClr val="black"/>
                  </a:solidFill>
                  <a:effectLst/>
                  <a:uLnTx/>
                  <a:uFillTx/>
                  <a:latin typeface="Trebuchet MS"/>
                  <a:ea typeface="+mn-ea"/>
                  <a:cs typeface="+mn-cs"/>
                </a:rPr>
                <a:t>Patients with ACS*</a:t>
              </a:r>
            </a:p>
          </p:txBody>
        </p:sp>
        <p:sp>
          <p:nvSpPr>
            <p:cNvPr id="27" name="ZoneTexte 4">
              <a:extLst>
                <a:ext uri="{FF2B5EF4-FFF2-40B4-BE49-F238E27FC236}">
                  <a16:creationId xmlns:a16="http://schemas.microsoft.com/office/drawing/2014/main" id="{07218F1C-BB06-499C-81F3-B49A0AB06EB0}"/>
                </a:ext>
              </a:extLst>
            </p:cNvPr>
            <p:cNvSpPr txBox="1"/>
            <p:nvPr/>
          </p:nvSpPr>
          <p:spPr>
            <a:xfrm>
              <a:off x="1967901" y="804715"/>
              <a:ext cx="5388139" cy="259930"/>
            </a:xfrm>
            <a:prstGeom prst="rect">
              <a:avLst/>
            </a:prstGeom>
            <a:solidFill>
              <a:srgbClr val="ECEFE2"/>
            </a:solidFill>
            <a:ln w="6350" cmpd="sng">
              <a:solidFill>
                <a:schemeClr val="tx1">
                  <a:lumMod val="65000"/>
                  <a:lumOff val="35000"/>
                </a:schemeClr>
              </a:solidFill>
            </a:ln>
          </p:spPr>
          <p:style>
            <a:lnRef idx="1">
              <a:schemeClr val="accent2"/>
            </a:lnRef>
            <a:fillRef idx="3">
              <a:schemeClr val="accent2"/>
            </a:fillRef>
            <a:effectRef idx="2">
              <a:schemeClr val="accent2"/>
            </a:effectRef>
            <a:fontRef idx="minor">
              <a:schemeClr val="lt1"/>
            </a:fontRef>
          </p:style>
          <p:txBody>
            <a:bodyPr wrap="square" rtlCol="0" anchor="ctr">
              <a:spAutoFit/>
            </a:bodyPr>
            <a:lstStyle/>
            <a:p>
              <a:pPr marL="0" marR="0" lvl="0" indent="0" algn="ctr" defTabSz="1202938"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Trebuchet MS"/>
                  <a:ea typeface="+mn-ea"/>
                  <a:cs typeface="+mn-cs"/>
                </a:rPr>
                <a:t>High-intensity or maximum-tolerated dose of atorvastatin or rosuvastatin</a:t>
              </a:r>
            </a:p>
          </p:txBody>
        </p:sp>
        <p:sp>
          <p:nvSpPr>
            <p:cNvPr id="28" name="ZoneTexte 5">
              <a:extLst>
                <a:ext uri="{FF2B5EF4-FFF2-40B4-BE49-F238E27FC236}">
                  <a16:creationId xmlns:a16="http://schemas.microsoft.com/office/drawing/2014/main" id="{D2564C3C-3DC0-4DFB-A7ED-B79AFAC1F198}"/>
                </a:ext>
              </a:extLst>
            </p:cNvPr>
            <p:cNvSpPr txBox="1"/>
            <p:nvPr/>
          </p:nvSpPr>
          <p:spPr>
            <a:xfrm>
              <a:off x="3143647" y="1337883"/>
              <a:ext cx="3036648" cy="779789"/>
            </a:xfrm>
            <a:prstGeom prst="rect">
              <a:avLst/>
            </a:prstGeom>
            <a:solidFill>
              <a:srgbClr val="FFCCB2"/>
            </a:solidFill>
            <a:ln w="6350" cmpd="sng">
              <a:solidFill>
                <a:schemeClr val="tx1">
                  <a:lumMod val="65000"/>
                  <a:lumOff val="35000"/>
                </a:schemeClr>
              </a:solidFill>
            </a:ln>
          </p:spPr>
          <p:style>
            <a:lnRef idx="1">
              <a:schemeClr val="accent2"/>
            </a:lnRef>
            <a:fillRef idx="2">
              <a:schemeClr val="accent2"/>
            </a:fillRef>
            <a:effectRef idx="1">
              <a:schemeClr val="accent2"/>
            </a:effectRef>
            <a:fontRef idx="minor">
              <a:schemeClr val="dk1"/>
            </a:fontRef>
          </p:style>
          <p:txBody>
            <a:bodyPr wrap="square" rtlCol="0" anchor="ctr">
              <a:spAutoFit/>
            </a:bodyPr>
            <a:lstStyle/>
            <a:p>
              <a:pPr marL="0" marR="0" lvl="0" indent="0" algn="ctr" defTabSz="1202938"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Trebuchet MS"/>
                  <a:ea typeface="+mn-ea"/>
                  <a:cs typeface="+mn-cs"/>
                </a:rPr>
                <a:t>At least one lipid entry criterion met:</a:t>
              </a:r>
            </a:p>
            <a:p>
              <a:pPr marL="584200" marR="0" lvl="0" indent="-215900" algn="l" defTabSz="1202938" rtl="0" eaLnBrk="1" fontAlgn="auto" latinLnBrk="0" hangingPunct="1">
                <a:lnSpc>
                  <a:spcPct val="100000"/>
                </a:lnSpc>
                <a:spcBef>
                  <a:spcPts val="0"/>
                </a:spcBef>
                <a:spcAft>
                  <a:spcPts val="0"/>
                </a:spcAft>
                <a:buClrTx/>
                <a:buSzTx/>
                <a:buFont typeface="Arial"/>
                <a:buChar char="•"/>
                <a:tabLst>
                  <a:tab pos="844334" algn="l"/>
                </a:tabLst>
                <a:defRPr/>
              </a:pPr>
              <a:r>
                <a:rPr kumimoji="0" lang="en-US" sz="1200" b="0" i="0" u="none" strike="noStrike" kern="1200" cap="none" spc="0" normalizeH="0" baseline="0" noProof="0">
                  <a:ln>
                    <a:noFill/>
                  </a:ln>
                  <a:solidFill>
                    <a:srgbClr val="000000"/>
                  </a:solidFill>
                  <a:effectLst/>
                  <a:uLnTx/>
                  <a:uFillTx/>
                  <a:latin typeface="Trebuchet MS"/>
                  <a:ea typeface="+mn-ea"/>
                  <a:cs typeface="+mn-cs"/>
                </a:rPr>
                <a:t>LDL-C ≥70 mg/dL</a:t>
              </a:r>
            </a:p>
            <a:p>
              <a:pPr marL="584200" marR="0" lvl="0" indent="-215900" algn="l" defTabSz="1202938" rtl="0" eaLnBrk="1" fontAlgn="auto" latinLnBrk="0" hangingPunct="1">
                <a:lnSpc>
                  <a:spcPct val="100000"/>
                </a:lnSpc>
                <a:spcBef>
                  <a:spcPts val="0"/>
                </a:spcBef>
                <a:spcAft>
                  <a:spcPts val="0"/>
                </a:spcAft>
                <a:buClrTx/>
                <a:buSzTx/>
                <a:buFont typeface="Arial"/>
                <a:buChar char="•"/>
                <a:tabLst>
                  <a:tab pos="844334" algn="l"/>
                </a:tabLst>
                <a:defRPr/>
              </a:pPr>
              <a:r>
                <a:rPr kumimoji="0" lang="en-US" sz="1200" b="0" i="0" u="none" strike="noStrike" kern="1200" cap="none" spc="0" normalizeH="0" baseline="0" noProof="0">
                  <a:ln>
                    <a:noFill/>
                  </a:ln>
                  <a:solidFill>
                    <a:srgbClr val="000000"/>
                  </a:solidFill>
                  <a:effectLst/>
                  <a:uLnTx/>
                  <a:uFillTx/>
                  <a:latin typeface="Trebuchet MS"/>
                  <a:ea typeface="+mn-ea"/>
                  <a:cs typeface="+mn-cs"/>
                </a:rPr>
                <a:t>Non−HDL-C ≥100 mg/dL</a:t>
              </a:r>
            </a:p>
            <a:p>
              <a:pPr marL="584200" marR="0" lvl="0" indent="-215900" algn="l" defTabSz="1202938" rtl="0" eaLnBrk="1" fontAlgn="auto" latinLnBrk="0" hangingPunct="1">
                <a:lnSpc>
                  <a:spcPct val="100000"/>
                </a:lnSpc>
                <a:spcBef>
                  <a:spcPts val="0"/>
                </a:spcBef>
                <a:spcAft>
                  <a:spcPts val="0"/>
                </a:spcAft>
                <a:buClrTx/>
                <a:buSzTx/>
                <a:buFont typeface="Arial"/>
                <a:buChar char="•"/>
                <a:tabLst>
                  <a:tab pos="844334" algn="l"/>
                </a:tabLst>
                <a:defRPr/>
              </a:pPr>
              <a:r>
                <a:rPr kumimoji="0" lang="en-US" sz="1200" b="0" i="0" u="none" strike="noStrike" kern="1200" cap="none" spc="0" normalizeH="0" baseline="0" noProof="0">
                  <a:ln>
                    <a:noFill/>
                  </a:ln>
                  <a:solidFill>
                    <a:srgbClr val="000000"/>
                  </a:solidFill>
                  <a:effectLst/>
                  <a:uLnTx/>
                  <a:uFillTx/>
                  <a:latin typeface="Trebuchet MS"/>
                  <a:ea typeface="+mn-ea"/>
                  <a:cs typeface="+mn-cs"/>
                </a:rPr>
                <a:t>Apolipoprotein B ≥80 mg/dL</a:t>
              </a:r>
            </a:p>
          </p:txBody>
        </p:sp>
        <p:sp>
          <p:nvSpPr>
            <p:cNvPr id="29" name="ZoneTexte 6">
              <a:extLst>
                <a:ext uri="{FF2B5EF4-FFF2-40B4-BE49-F238E27FC236}">
                  <a16:creationId xmlns:a16="http://schemas.microsoft.com/office/drawing/2014/main" id="{78513E3D-A6B7-4A0A-BCB9-E48A4A480289}"/>
                </a:ext>
              </a:extLst>
            </p:cNvPr>
            <p:cNvSpPr txBox="1"/>
            <p:nvPr/>
          </p:nvSpPr>
          <p:spPr>
            <a:xfrm>
              <a:off x="5929221" y="3126742"/>
              <a:ext cx="1027223" cy="552198"/>
            </a:xfrm>
            <a:prstGeom prst="rect">
              <a:avLst/>
            </a:prstGeom>
            <a:solidFill>
              <a:srgbClr val="4682B4"/>
            </a:solidFill>
            <a:ln w="6350" cmpd="sng">
              <a:solidFill>
                <a:schemeClr val="tx1">
                  <a:lumMod val="65000"/>
                  <a:lumOff val="35000"/>
                </a:schemeClr>
              </a:solidFill>
            </a:ln>
          </p:spPr>
          <p:txBody>
            <a:bodyPr wrap="square" rtlCol="0" anchor="ctr">
              <a:noAutofit/>
            </a:bodyPr>
            <a:lstStyle/>
            <a:p>
              <a:pPr marL="0" marR="0" lvl="0" indent="0" algn="ctr" defTabSz="1202938"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prstClr val="white"/>
                  </a:solidFill>
                  <a:effectLst/>
                  <a:uLnTx/>
                  <a:uFillTx/>
                  <a:latin typeface="Trebuchet MS"/>
                  <a:ea typeface="+mn-ea"/>
                  <a:cs typeface="+mn-cs"/>
                </a:rPr>
                <a:t>Placebo SC </a:t>
              </a:r>
              <a:r>
                <a:rPr kumimoji="0" lang="en-US" sz="1100" b="0" i="0" u="none" strike="noStrike" kern="1200" cap="none" spc="0" normalizeH="0" baseline="0" noProof="0" err="1">
                  <a:ln>
                    <a:noFill/>
                  </a:ln>
                  <a:solidFill>
                    <a:prstClr val="white"/>
                  </a:solidFill>
                  <a:effectLst/>
                  <a:uLnTx/>
                  <a:uFillTx/>
                  <a:latin typeface="Trebuchet MS"/>
                  <a:ea typeface="+mn-ea"/>
                  <a:cs typeface="+mn-cs"/>
                </a:rPr>
                <a:t>Q2W</a:t>
              </a:r>
              <a:endParaRPr kumimoji="0" lang="en-US" sz="1100" b="0" i="0" u="none" strike="noStrike" kern="1200" cap="none" spc="0" normalizeH="0" baseline="0" noProof="0">
                <a:ln>
                  <a:noFill/>
                </a:ln>
                <a:solidFill>
                  <a:prstClr val="white"/>
                </a:solidFill>
                <a:effectLst/>
                <a:uLnTx/>
                <a:uFillTx/>
                <a:latin typeface="Trebuchet MS"/>
                <a:ea typeface="+mn-ea"/>
                <a:cs typeface="+mn-cs"/>
              </a:endParaRPr>
            </a:p>
            <a:p>
              <a:pPr marL="0" marR="0" lvl="0" indent="0" algn="ctr" defTabSz="1202938"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prstClr val="white"/>
                  </a:solidFill>
                  <a:effectLst/>
                  <a:uLnTx/>
                  <a:uFillTx/>
                  <a:latin typeface="Trebuchet MS"/>
                  <a:ea typeface="+mn-ea"/>
                  <a:cs typeface="+mn-cs"/>
                </a:rPr>
                <a:t>(n=9462) </a:t>
              </a:r>
            </a:p>
          </p:txBody>
        </p:sp>
        <p:sp>
          <p:nvSpPr>
            <p:cNvPr id="31" name="Rectangle 30">
              <a:extLst>
                <a:ext uri="{FF2B5EF4-FFF2-40B4-BE49-F238E27FC236}">
                  <a16:creationId xmlns:a16="http://schemas.microsoft.com/office/drawing/2014/main" id="{FEF9D864-5053-4D08-84E1-6A26437FEDEB}"/>
                </a:ext>
              </a:extLst>
            </p:cNvPr>
            <p:cNvSpPr/>
            <p:nvPr/>
          </p:nvSpPr>
          <p:spPr>
            <a:xfrm>
              <a:off x="2091590" y="3082379"/>
              <a:ext cx="1132294" cy="552198"/>
            </a:xfrm>
            <a:prstGeom prst="rect">
              <a:avLst/>
            </a:prstGeom>
            <a:solidFill>
              <a:srgbClr val="B22222"/>
            </a:solidFill>
            <a:ln w="6350" cmpd="sng">
              <a:solidFill>
                <a:schemeClr val="tx1">
                  <a:lumMod val="65000"/>
                  <a:lumOff val="35000"/>
                </a:schemeClr>
              </a:solidFill>
            </a:ln>
          </p:spPr>
          <p:txBody>
            <a:bodyPr wrap="square" anchor="ctr">
              <a:noAutofit/>
            </a:bodyPr>
            <a:lstStyle/>
            <a:p>
              <a:pPr marL="0" marR="0" lvl="0" indent="0" algn="ctr" defTabSz="1202938"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prstClr val="white"/>
                  </a:solidFill>
                  <a:effectLst/>
                  <a:uLnTx/>
                  <a:uFillTx/>
                  <a:latin typeface="Trebuchet MS"/>
                  <a:ea typeface="+mn-ea"/>
                  <a:cs typeface="+mn-cs"/>
                </a:rPr>
                <a:t>Alirocumab </a:t>
              </a:r>
            </a:p>
            <a:p>
              <a:pPr marL="0" marR="0" lvl="0" indent="0" algn="ctr" defTabSz="1202938"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prstClr val="white"/>
                  </a:solidFill>
                  <a:effectLst/>
                  <a:uLnTx/>
                  <a:uFillTx/>
                  <a:latin typeface="Trebuchet MS"/>
                  <a:ea typeface="+mn-ea"/>
                  <a:cs typeface="+mn-cs"/>
                </a:rPr>
                <a:t>SC Q2W**</a:t>
              </a:r>
            </a:p>
            <a:p>
              <a:pPr marL="0" marR="0" lvl="0" indent="0" algn="ctr" defTabSz="1202938"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prstClr val="white"/>
                  </a:solidFill>
                  <a:effectLst/>
                  <a:uLnTx/>
                  <a:uFillTx/>
                  <a:latin typeface="Trebuchet MS"/>
                  <a:ea typeface="+mn-ea"/>
                  <a:cs typeface="+mn-cs"/>
                </a:rPr>
                <a:t>(n=9462)</a:t>
              </a:r>
            </a:p>
          </p:txBody>
        </p:sp>
        <p:cxnSp>
          <p:nvCxnSpPr>
            <p:cNvPr id="33" name="Connecteur droit avec flèche 24">
              <a:extLst>
                <a:ext uri="{FF2B5EF4-FFF2-40B4-BE49-F238E27FC236}">
                  <a16:creationId xmlns:a16="http://schemas.microsoft.com/office/drawing/2014/main" id="{EA450E33-C969-47BC-8C98-D8519A3B1311}"/>
                </a:ext>
              </a:extLst>
            </p:cNvPr>
            <p:cNvCxnSpPr>
              <a:cxnSpLocks/>
              <a:endCxn id="31" idx="3"/>
            </p:cNvCxnSpPr>
            <p:nvPr/>
          </p:nvCxnSpPr>
          <p:spPr>
            <a:xfrm flipH="1">
              <a:off x="3223884" y="3135246"/>
              <a:ext cx="1439278" cy="223232"/>
            </a:xfrm>
            <a:prstGeom prst="straightConnector1">
              <a:avLst/>
            </a:prstGeom>
            <a:ln w="50800">
              <a:solidFill>
                <a:srgbClr val="B22222"/>
              </a:solidFill>
              <a:headEnd type="none" w="med" len="med"/>
              <a:tailEnd type="triangle" w="med" len="med"/>
            </a:ln>
          </p:spPr>
          <p:style>
            <a:lnRef idx="3">
              <a:schemeClr val="accent2"/>
            </a:lnRef>
            <a:fillRef idx="0">
              <a:schemeClr val="accent2"/>
            </a:fillRef>
            <a:effectRef idx="2">
              <a:schemeClr val="accent2"/>
            </a:effectRef>
            <a:fontRef idx="minor">
              <a:schemeClr val="tx1"/>
            </a:fontRef>
          </p:style>
        </p:cxnSp>
        <p:cxnSp>
          <p:nvCxnSpPr>
            <p:cNvPr id="35" name="Connecteur droit avec flèche 26">
              <a:extLst>
                <a:ext uri="{FF2B5EF4-FFF2-40B4-BE49-F238E27FC236}">
                  <a16:creationId xmlns:a16="http://schemas.microsoft.com/office/drawing/2014/main" id="{3081A507-F097-4816-A93E-27909CD8CDD2}"/>
                </a:ext>
              </a:extLst>
            </p:cNvPr>
            <p:cNvCxnSpPr>
              <a:cxnSpLocks/>
              <a:endCxn id="29" idx="1"/>
            </p:cNvCxnSpPr>
            <p:nvPr/>
          </p:nvCxnSpPr>
          <p:spPr>
            <a:xfrm>
              <a:off x="4672769" y="3139519"/>
              <a:ext cx="1256453" cy="263323"/>
            </a:xfrm>
            <a:prstGeom prst="straightConnector1">
              <a:avLst/>
            </a:prstGeom>
            <a:ln w="50800">
              <a:solidFill>
                <a:srgbClr val="4682B4"/>
              </a:solidFill>
              <a:headEnd type="none" w="med" len="med"/>
              <a:tailEnd type="triangle" w="med" len="med"/>
            </a:ln>
          </p:spPr>
          <p:style>
            <a:lnRef idx="3">
              <a:schemeClr val="accent5"/>
            </a:lnRef>
            <a:fillRef idx="0">
              <a:schemeClr val="accent5"/>
            </a:fillRef>
            <a:effectRef idx="2">
              <a:schemeClr val="accent5"/>
            </a:effectRef>
            <a:fontRef idx="minor">
              <a:schemeClr val="tx1"/>
            </a:fontRef>
          </p:style>
        </p:cxnSp>
        <p:cxnSp>
          <p:nvCxnSpPr>
            <p:cNvPr id="37" name="Straight Arrow Connector 13">
              <a:extLst>
                <a:ext uri="{FF2B5EF4-FFF2-40B4-BE49-F238E27FC236}">
                  <a16:creationId xmlns:a16="http://schemas.microsoft.com/office/drawing/2014/main" id="{AE8D7175-0FAD-47A6-BFF8-2384EC1B4F9F}"/>
                </a:ext>
              </a:extLst>
            </p:cNvPr>
            <p:cNvCxnSpPr>
              <a:cxnSpLocks/>
              <a:stCxn id="28" idx="2"/>
              <a:endCxn id="43" idx="0"/>
            </p:cNvCxnSpPr>
            <p:nvPr/>
          </p:nvCxnSpPr>
          <p:spPr>
            <a:xfrm rot="16200000" flipH="1">
              <a:off x="4530047" y="2249596"/>
              <a:ext cx="265037" cy="1190"/>
            </a:xfrm>
            <a:prstGeom prst="bentConnector3">
              <a:avLst>
                <a:gd name="adj1" fmla="val 50000"/>
              </a:avLst>
            </a:prstGeom>
            <a:ln>
              <a:tailEnd type="triangle" w="med" len="sm"/>
            </a:ln>
          </p:spPr>
          <p:style>
            <a:lnRef idx="1">
              <a:schemeClr val="dk1"/>
            </a:lnRef>
            <a:fillRef idx="0">
              <a:schemeClr val="dk1"/>
            </a:fillRef>
            <a:effectRef idx="0">
              <a:schemeClr val="dk1"/>
            </a:effectRef>
            <a:fontRef idx="minor">
              <a:schemeClr val="tx1"/>
            </a:fontRef>
          </p:style>
        </p:cxnSp>
        <p:cxnSp>
          <p:nvCxnSpPr>
            <p:cNvPr id="39" name="Straight Arrow Connector 38">
              <a:extLst>
                <a:ext uri="{FF2B5EF4-FFF2-40B4-BE49-F238E27FC236}">
                  <a16:creationId xmlns:a16="http://schemas.microsoft.com/office/drawing/2014/main" id="{5CB71F32-3962-43D9-A40A-6087AAD2383D}"/>
                </a:ext>
              </a:extLst>
            </p:cNvPr>
            <p:cNvCxnSpPr>
              <a:cxnSpLocks/>
              <a:endCxn id="27" idx="0"/>
            </p:cNvCxnSpPr>
            <p:nvPr/>
          </p:nvCxnSpPr>
          <p:spPr>
            <a:xfrm>
              <a:off x="4661970" y="646551"/>
              <a:ext cx="1" cy="158164"/>
            </a:xfrm>
            <a:prstGeom prst="straightConnector1">
              <a:avLst/>
            </a:prstGeom>
            <a:ln>
              <a:tailEnd type="triangle" w="med" len="sm"/>
            </a:ln>
          </p:spPr>
          <p:style>
            <a:lnRef idx="1">
              <a:schemeClr val="dk1"/>
            </a:lnRef>
            <a:fillRef idx="0">
              <a:schemeClr val="dk1"/>
            </a:fillRef>
            <a:effectRef idx="0">
              <a:schemeClr val="dk1"/>
            </a:effectRef>
            <a:fontRef idx="minor">
              <a:schemeClr val="tx1"/>
            </a:fontRef>
          </p:style>
        </p:cxnSp>
        <p:cxnSp>
          <p:nvCxnSpPr>
            <p:cNvPr id="41" name="Straight Arrow Connector 40">
              <a:extLst>
                <a:ext uri="{FF2B5EF4-FFF2-40B4-BE49-F238E27FC236}">
                  <a16:creationId xmlns:a16="http://schemas.microsoft.com/office/drawing/2014/main" id="{72FED7F9-E04E-4AFB-BAB0-6FE53BB7D800}"/>
                </a:ext>
              </a:extLst>
            </p:cNvPr>
            <p:cNvCxnSpPr>
              <a:cxnSpLocks/>
              <a:stCxn id="27" idx="2"/>
              <a:endCxn id="28" idx="0"/>
            </p:cNvCxnSpPr>
            <p:nvPr/>
          </p:nvCxnSpPr>
          <p:spPr>
            <a:xfrm>
              <a:off x="4661971" y="1064645"/>
              <a:ext cx="0" cy="273239"/>
            </a:xfrm>
            <a:prstGeom prst="straightConnector1">
              <a:avLst/>
            </a:prstGeom>
            <a:ln>
              <a:tailEnd type="triangle" w="med" len="sm"/>
            </a:ln>
          </p:spPr>
          <p:style>
            <a:lnRef idx="1">
              <a:schemeClr val="dk1"/>
            </a:lnRef>
            <a:fillRef idx="0">
              <a:schemeClr val="dk1"/>
            </a:fillRef>
            <a:effectRef idx="0">
              <a:schemeClr val="dk1"/>
            </a:effectRef>
            <a:fontRef idx="minor">
              <a:schemeClr val="tx1"/>
            </a:fontRef>
          </p:style>
        </p:cxnSp>
        <p:sp>
          <p:nvSpPr>
            <p:cNvPr id="43" name="Oval 42">
              <a:extLst>
                <a:ext uri="{FF2B5EF4-FFF2-40B4-BE49-F238E27FC236}">
                  <a16:creationId xmlns:a16="http://schemas.microsoft.com/office/drawing/2014/main" id="{BA7EB41B-4A81-40E6-BCD8-32AAB7FE0C25}"/>
                </a:ext>
              </a:extLst>
            </p:cNvPr>
            <p:cNvSpPr/>
            <p:nvPr/>
          </p:nvSpPr>
          <p:spPr>
            <a:xfrm>
              <a:off x="2794796" y="2382710"/>
              <a:ext cx="3736730" cy="744032"/>
            </a:xfrm>
            <a:prstGeom prst="ellipse">
              <a:avLst/>
            </a:prstGeom>
            <a:solidFill>
              <a:srgbClr val="FFCCB2">
                <a:alpha val="27000"/>
              </a:srgbClr>
            </a:solidFill>
            <a:ln w="2857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1202938"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Trebuchet MS"/>
                  <a:ea typeface="+mn-ea"/>
                  <a:cs typeface="+mn-cs"/>
                </a:rPr>
                <a:t>Double-blind randomisation</a:t>
              </a:r>
            </a:p>
            <a:p>
              <a:pPr marL="0" marR="0" lvl="0" indent="0" algn="ctr" defTabSz="1202938"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Trebuchet MS"/>
                  <a:ea typeface="+mn-ea"/>
                  <a:cs typeface="+mn-cs"/>
                </a:rPr>
                <a:t>1−12 months after ACS</a:t>
              </a:r>
            </a:p>
            <a:p>
              <a:pPr marL="0" marR="0" lvl="0" indent="0" algn="ctr" defTabSz="1202938"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Trebuchet MS"/>
                  <a:ea typeface="+mn-ea"/>
                  <a:cs typeface="+mn-cs"/>
                </a:rPr>
                <a:t>N=18,924</a:t>
              </a:r>
            </a:p>
          </p:txBody>
        </p:sp>
        <p:sp>
          <p:nvSpPr>
            <p:cNvPr id="45" name="Rectangle 44">
              <a:extLst>
                <a:ext uri="{FF2B5EF4-FFF2-40B4-BE49-F238E27FC236}">
                  <a16:creationId xmlns:a16="http://schemas.microsoft.com/office/drawing/2014/main" id="{17E9E69A-8AD5-43E4-8E7C-5F790C7F3BB0}"/>
                </a:ext>
              </a:extLst>
            </p:cNvPr>
            <p:cNvSpPr/>
            <p:nvPr/>
          </p:nvSpPr>
          <p:spPr>
            <a:xfrm>
              <a:off x="3294315" y="3341478"/>
              <a:ext cx="2564475" cy="880873"/>
            </a:xfrm>
            <a:prstGeom prst="rect">
              <a:avLst/>
            </a:prstGeom>
          </p:spPr>
          <p:txBody>
            <a:bodyPr wrap="square" anchor="ctr">
              <a:spAutoFit/>
            </a:bodyPr>
            <a:lstStyle/>
            <a:p>
              <a:pPr marL="0" marR="0" lvl="0" indent="0" algn="ctr" defTabSz="1202938"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prstClr val="black"/>
                  </a:solidFill>
                  <a:effectLst/>
                  <a:uLnTx/>
                  <a:uFillTx/>
                  <a:latin typeface="Trebuchet MS"/>
                  <a:ea typeface="+mn-ea"/>
                  <a:cs typeface="+mn-cs"/>
                </a:rPr>
                <a:t>Median follow-up 2.8 years (potential follow-up ~2–5 years);</a:t>
              </a:r>
            </a:p>
            <a:p>
              <a:pPr marL="0" marR="0" lvl="0" indent="0" algn="ctr" defTabSz="1202938"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prstClr val="black"/>
                  </a:solidFill>
                  <a:effectLst/>
                  <a:uLnTx/>
                  <a:uFillTx/>
                  <a:latin typeface="Trebuchet MS"/>
                  <a:ea typeface="+mn-ea"/>
                  <a:cs typeface="+mn-cs"/>
                </a:rPr>
                <a:t> ascertainment complete for &gt;99% of potential patient-years of follow-up </a:t>
              </a:r>
              <a:br>
                <a:rPr kumimoji="0" lang="en-US" sz="1100" b="0" i="0" u="none" strike="noStrike" kern="1200" cap="none" spc="0" normalizeH="0" baseline="0" noProof="0">
                  <a:ln>
                    <a:noFill/>
                  </a:ln>
                  <a:solidFill>
                    <a:prstClr val="black"/>
                  </a:solidFill>
                  <a:effectLst/>
                  <a:uLnTx/>
                  <a:uFillTx/>
                  <a:latin typeface="Trebuchet MS"/>
                  <a:ea typeface="+mn-ea"/>
                  <a:cs typeface="+mn-cs"/>
                </a:rPr>
              </a:br>
              <a:r>
                <a:rPr kumimoji="0" lang="en-US" sz="1100" b="0" i="0" u="none" strike="noStrike" kern="1200" cap="none" spc="0" normalizeH="0" baseline="0" noProof="0">
                  <a:ln>
                    <a:noFill/>
                  </a:ln>
                  <a:solidFill>
                    <a:prstClr val="black"/>
                  </a:solidFill>
                  <a:effectLst/>
                  <a:uLnTx/>
                  <a:uFillTx/>
                  <a:latin typeface="Trebuchet MS"/>
                  <a:ea typeface="+mn-ea"/>
                  <a:cs typeface="+mn-cs"/>
                </a:rPr>
                <a:t>for CV events and death   </a:t>
              </a:r>
            </a:p>
          </p:txBody>
        </p:sp>
      </p:grpSp>
      <p:sp>
        <p:nvSpPr>
          <p:cNvPr id="22" name="TextBox 180">
            <a:extLst>
              <a:ext uri="{FF2B5EF4-FFF2-40B4-BE49-F238E27FC236}">
                <a16:creationId xmlns:a16="http://schemas.microsoft.com/office/drawing/2014/main" id="{2BB25A80-B86C-4B19-B11B-841FE9B08A5A}"/>
              </a:ext>
            </a:extLst>
          </p:cNvPr>
          <p:cNvSpPr txBox="1"/>
          <p:nvPr/>
        </p:nvSpPr>
        <p:spPr>
          <a:xfrm>
            <a:off x="7844051" y="4501476"/>
            <a:ext cx="2479251" cy="200055"/>
          </a:xfrm>
          <a:prstGeom prst="rect">
            <a:avLst/>
          </a:prstGeom>
          <a:solidFill>
            <a:schemeClr val="bg1"/>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a:spAutoFit/>
          </a:bodyPr>
          <a:lstStyle>
            <a:lvl1pPr algn="ctr">
              <a:defRPr sz="1200" b="1">
                <a:solidFill>
                  <a:srgbClr val="676767"/>
                </a:solidFill>
                <a:latin typeface="+mn-lt"/>
                <a:ea typeface="+mn-ea"/>
                <a:cs typeface="+mn-cs"/>
                <a:sym typeface="Calibri"/>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sz="1300" b="1" i="0" u="none" strike="noStrike" kern="1200" cap="none" spc="0" normalizeH="0" baseline="0" noProof="0">
                <a:ln>
                  <a:noFill/>
                </a:ln>
                <a:solidFill>
                  <a:prstClr val="black"/>
                </a:solidFill>
                <a:effectLst/>
                <a:uLnTx/>
                <a:uFillTx/>
                <a:latin typeface="Gotham Book"/>
                <a:ea typeface="+mn-ea"/>
                <a:cs typeface="+mn-cs"/>
                <a:sym typeface="Calibri"/>
              </a:rPr>
              <a:t>Years since </a:t>
            </a:r>
            <a:r>
              <a:rPr kumimoji="0" sz="1300" b="1" i="0" u="none" strike="noStrike" kern="1200" cap="none" spc="0" normalizeH="0" baseline="0" noProof="0" err="1">
                <a:ln>
                  <a:noFill/>
                </a:ln>
                <a:solidFill>
                  <a:prstClr val="black"/>
                </a:solidFill>
                <a:effectLst/>
                <a:uLnTx/>
                <a:uFillTx/>
                <a:latin typeface="Gotham Book"/>
                <a:ea typeface="+mn-ea"/>
                <a:cs typeface="+mn-cs"/>
                <a:sym typeface="Calibri"/>
              </a:rPr>
              <a:t>randomisation</a:t>
            </a:r>
            <a:endParaRPr kumimoji="0" sz="1300" b="1" i="0" u="none" strike="noStrike" kern="1200" cap="none" spc="0" normalizeH="0" baseline="0" noProof="0">
              <a:ln>
                <a:noFill/>
              </a:ln>
              <a:solidFill>
                <a:prstClr val="black"/>
              </a:solidFill>
              <a:effectLst/>
              <a:uLnTx/>
              <a:uFillTx/>
              <a:latin typeface="Gotham Book"/>
              <a:ea typeface="+mn-ea"/>
              <a:cs typeface="+mn-cs"/>
              <a:sym typeface="Calibri"/>
            </a:endParaRPr>
          </a:p>
        </p:txBody>
      </p:sp>
    </p:spTree>
    <p:extLst>
      <p:ext uri="{BB962C8B-B14F-4D97-AF65-F5344CB8AC3E}">
        <p14:creationId xmlns:p14="http://schemas.microsoft.com/office/powerpoint/2010/main" val="11340469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7707E0-4FBA-493D-998A-924D5923B530}"/>
              </a:ext>
            </a:extLst>
          </p:cNvPr>
          <p:cNvSpPr>
            <a:spLocks noGrp="1"/>
          </p:cNvSpPr>
          <p:nvPr>
            <p:ph type="title"/>
          </p:nvPr>
        </p:nvSpPr>
        <p:spPr>
          <a:xfrm>
            <a:off x="556181" y="365125"/>
            <a:ext cx="11067494" cy="643543"/>
          </a:xfrm>
        </p:spPr>
        <p:txBody>
          <a:bodyPr/>
          <a:lstStyle/>
          <a:p>
            <a:r>
              <a:rPr lang="en-GB"/>
              <a:t>ODYSSEY OUTCOMES: All-cause death results</a:t>
            </a:r>
          </a:p>
        </p:txBody>
      </p:sp>
      <p:sp>
        <p:nvSpPr>
          <p:cNvPr id="4" name="Text Placeholder 3">
            <a:extLst>
              <a:ext uri="{FF2B5EF4-FFF2-40B4-BE49-F238E27FC236}">
                <a16:creationId xmlns:a16="http://schemas.microsoft.com/office/drawing/2014/main" id="{AE69C315-A2A3-4744-A356-B528A3995D6E}"/>
              </a:ext>
            </a:extLst>
          </p:cNvPr>
          <p:cNvSpPr>
            <a:spLocks noGrp="1"/>
          </p:cNvSpPr>
          <p:nvPr>
            <p:ph type="body" sz="quarter" idx="10"/>
          </p:nvPr>
        </p:nvSpPr>
        <p:spPr>
          <a:xfrm>
            <a:off x="550863" y="5961361"/>
            <a:ext cx="7326312" cy="69979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noProof="0">
                <a:ln>
                  <a:noFill/>
                </a:ln>
                <a:solidFill>
                  <a:prstClr val="black"/>
                </a:solidFill>
                <a:effectLst/>
                <a:uLnTx/>
                <a:uFillTx/>
                <a:ea typeface="+mn-ea"/>
                <a:cs typeface="+mn-cs"/>
              </a:rPr>
              <a:t>*Nominal p-value due to hierarchical position of all-cause death among secondary endpoints. **Absolute risk reduction: interaction p=0.005, based on cumulative incidence</a:t>
            </a:r>
            <a:r>
              <a:rPr lang="en-GB" sz="900">
                <a:solidFill>
                  <a:prstClr val="black"/>
                </a:solidFill>
              </a:rPr>
              <a:t> across three baseline LDL-C subgroups (&lt;80 mg/dL, 80–100 mg/dL, &gt;100 mg/dL)</a:t>
            </a:r>
            <a:r>
              <a:rPr kumimoji="0" lang="en-GB" sz="900" b="0" i="0" u="none" strike="noStrike" kern="1200" cap="none" spc="0" normalizeH="0" noProof="0">
                <a:ln>
                  <a:noFill/>
                </a:ln>
                <a:solidFill>
                  <a:prstClr val="black"/>
                </a:solidFill>
                <a:effectLst/>
                <a:uLnTx/>
                <a:uFillTx/>
                <a:ea typeface="+mn-ea"/>
                <a:cs typeface="+mn-cs"/>
              </a:rPr>
              <a:t> at 4 years.</a:t>
            </a:r>
            <a:br>
              <a:rPr kumimoji="0" lang="en-GB" sz="900" b="0" i="0" u="none" strike="noStrike" kern="1200" cap="none" spc="0" normalizeH="0" noProof="0">
                <a:ln>
                  <a:noFill/>
                </a:ln>
                <a:solidFill>
                  <a:prstClr val="black"/>
                </a:solidFill>
                <a:effectLst/>
                <a:uLnTx/>
                <a:uFillTx/>
                <a:ea typeface="+mn-ea"/>
                <a:cs typeface="+mn-cs"/>
              </a:rPr>
            </a:br>
            <a:r>
              <a:rPr kumimoji="0" lang="en-GB" sz="900" b="0" i="0" u="none" strike="noStrike" kern="1200" cap="none" spc="0" normalizeH="0" noProof="0">
                <a:ln>
                  <a:noFill/>
                </a:ln>
                <a:solidFill>
                  <a:prstClr val="black"/>
                </a:solidFill>
                <a:effectLst/>
                <a:uLnTx/>
                <a:uFillTx/>
                <a:ea typeface="+mn-ea"/>
                <a:cs typeface="+mn-cs"/>
              </a:rPr>
              <a:t>Steg GP, </a:t>
            </a:r>
            <a:r>
              <a:rPr kumimoji="0" lang="en-GB" sz="900" b="0" i="1" u="none" strike="noStrike" kern="1200" cap="none" spc="0" normalizeH="0" noProof="0">
                <a:ln>
                  <a:noFill/>
                </a:ln>
                <a:solidFill>
                  <a:prstClr val="black"/>
                </a:solidFill>
                <a:effectLst/>
                <a:uLnTx/>
                <a:uFillTx/>
                <a:ea typeface="+mn-ea"/>
                <a:cs typeface="+mn-cs"/>
              </a:rPr>
              <a:t>et al. Circulation. </a:t>
            </a:r>
            <a:r>
              <a:rPr kumimoji="0" lang="en-GB" sz="900" b="0" i="0" u="none" strike="noStrike" kern="1200" cap="none" spc="0" normalizeH="0" noProof="0">
                <a:ln>
                  <a:noFill/>
                </a:ln>
                <a:solidFill>
                  <a:prstClr val="black"/>
                </a:solidFill>
                <a:effectLst/>
                <a:uLnTx/>
                <a:uFillTx/>
                <a:ea typeface="+mn-ea"/>
                <a:cs typeface="+mn-cs"/>
              </a:rPr>
              <a:t>2019;140:103–12.</a:t>
            </a:r>
          </a:p>
        </p:txBody>
      </p:sp>
      <p:sp>
        <p:nvSpPr>
          <p:cNvPr id="22" name="TextBox 21">
            <a:extLst>
              <a:ext uri="{FF2B5EF4-FFF2-40B4-BE49-F238E27FC236}">
                <a16:creationId xmlns:a16="http://schemas.microsoft.com/office/drawing/2014/main" id="{E9E5B4AA-D500-4C2B-A948-746B598B0C40}"/>
              </a:ext>
            </a:extLst>
          </p:cNvPr>
          <p:cNvSpPr txBox="1"/>
          <p:nvPr/>
        </p:nvSpPr>
        <p:spPr>
          <a:xfrm>
            <a:off x="4826521" y="1987113"/>
            <a:ext cx="3020384" cy="584775"/>
          </a:xfrm>
          <a:prstGeom prst="rect">
            <a:avLst/>
          </a:prstGeom>
          <a:noFill/>
        </p:spPr>
        <p:txBody>
          <a:bodyPr wrap="square" rtlCol="0">
            <a:spAutoFit/>
          </a:bodyPr>
          <a:lstStyle/>
          <a:p>
            <a:pPr marL="0" marR="0" lvl="0" indent="0" algn="ctr" defTabSz="1219139"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a:ln>
                  <a:noFill/>
                </a:ln>
                <a:solidFill>
                  <a:srgbClr val="003DBF"/>
                </a:solidFill>
                <a:effectLst/>
                <a:uLnTx/>
                <a:uFillTx/>
                <a:latin typeface="Calibri"/>
                <a:ea typeface="+mn-ea"/>
                <a:cs typeface="+mn-cs"/>
                <a:sym typeface="Helvetica Neue"/>
              </a:rPr>
              <a:t>Eligible for ≥3 years follow-up (N=8242)</a:t>
            </a:r>
          </a:p>
        </p:txBody>
      </p:sp>
      <p:sp>
        <p:nvSpPr>
          <p:cNvPr id="23" name="TextBox 22">
            <a:extLst>
              <a:ext uri="{FF2B5EF4-FFF2-40B4-BE49-F238E27FC236}">
                <a16:creationId xmlns:a16="http://schemas.microsoft.com/office/drawing/2014/main" id="{9154AD18-646D-49EF-9C65-44078EAA0D51}"/>
              </a:ext>
            </a:extLst>
          </p:cNvPr>
          <p:cNvSpPr txBox="1"/>
          <p:nvPr/>
        </p:nvSpPr>
        <p:spPr>
          <a:xfrm>
            <a:off x="1447339" y="1987113"/>
            <a:ext cx="2398460" cy="338554"/>
          </a:xfrm>
          <a:prstGeom prst="rect">
            <a:avLst/>
          </a:prstGeom>
          <a:noFill/>
        </p:spPr>
        <p:txBody>
          <a:bodyPr wrap="square" rtlCol="0">
            <a:spAutoFit/>
          </a:bodyPr>
          <a:lstStyle/>
          <a:p>
            <a:pPr marL="0" marR="0" lvl="0" indent="0" algn="l" defTabSz="1219139"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a:ln>
                  <a:noFill/>
                </a:ln>
                <a:solidFill>
                  <a:srgbClr val="003DBF"/>
                </a:solidFill>
                <a:effectLst/>
                <a:uLnTx/>
                <a:uFillTx/>
                <a:latin typeface="Calibri"/>
                <a:ea typeface="+mn-ea"/>
                <a:cs typeface="+mn-cs"/>
                <a:sym typeface="Helvetica Neue"/>
              </a:rPr>
              <a:t>All patients (N=18,924)</a:t>
            </a:r>
          </a:p>
        </p:txBody>
      </p:sp>
      <p:grpSp>
        <p:nvGrpSpPr>
          <p:cNvPr id="24" name="Group 23">
            <a:extLst>
              <a:ext uri="{FF2B5EF4-FFF2-40B4-BE49-F238E27FC236}">
                <a16:creationId xmlns:a16="http://schemas.microsoft.com/office/drawing/2014/main" id="{87330BF6-44A5-4DFE-B6AE-AC06729D3BC0}"/>
              </a:ext>
            </a:extLst>
          </p:cNvPr>
          <p:cNvGrpSpPr/>
          <p:nvPr/>
        </p:nvGrpSpPr>
        <p:grpSpPr>
          <a:xfrm>
            <a:off x="468080" y="2464483"/>
            <a:ext cx="4152392" cy="2893403"/>
            <a:chOff x="383904" y="2339309"/>
            <a:chExt cx="4332124" cy="2851861"/>
          </a:xfrm>
        </p:grpSpPr>
        <p:pic>
          <p:nvPicPr>
            <p:cNvPr id="30" name="Picture 29">
              <a:extLst>
                <a:ext uri="{FF2B5EF4-FFF2-40B4-BE49-F238E27FC236}">
                  <a16:creationId xmlns:a16="http://schemas.microsoft.com/office/drawing/2014/main" id="{FD47B20B-5C86-4AF3-9C8B-1215E76F25D0}"/>
                </a:ext>
              </a:extLst>
            </p:cNvPr>
            <p:cNvPicPr>
              <a:picLocks noChangeAspect="1"/>
            </p:cNvPicPr>
            <p:nvPr/>
          </p:nvPicPr>
          <p:blipFill rotWithShape="1">
            <a:blip r:embed="rId2"/>
            <a:srcRect r="50000"/>
            <a:stretch/>
          </p:blipFill>
          <p:spPr>
            <a:xfrm>
              <a:off x="383904" y="2339309"/>
              <a:ext cx="3859318" cy="2851861"/>
            </a:xfrm>
            <a:prstGeom prst="rect">
              <a:avLst/>
            </a:prstGeom>
          </p:spPr>
        </p:pic>
        <p:sp>
          <p:nvSpPr>
            <p:cNvPr id="32" name="TextBox 31">
              <a:extLst>
                <a:ext uri="{FF2B5EF4-FFF2-40B4-BE49-F238E27FC236}">
                  <a16:creationId xmlns:a16="http://schemas.microsoft.com/office/drawing/2014/main" id="{E56DB1DE-E7B9-4EA6-85A8-F8617E86E6C0}"/>
                </a:ext>
              </a:extLst>
            </p:cNvPr>
            <p:cNvSpPr txBox="1"/>
            <p:nvPr/>
          </p:nvSpPr>
          <p:spPr>
            <a:xfrm>
              <a:off x="1242966" y="2405654"/>
              <a:ext cx="3473062" cy="303358"/>
            </a:xfrm>
            <a:prstGeom prst="rect">
              <a:avLst/>
            </a:prstGeom>
            <a:solidFill>
              <a:schemeClr val="bg1"/>
            </a:solidFill>
          </p:spPr>
          <p:txBody>
            <a:bodyPr wrap="square" rtlCol="0">
              <a:spAutoFit/>
            </a:bodyPr>
            <a:lstStyle/>
            <a:p>
              <a:pPr marL="0" marR="0" lvl="0" indent="0" algn="l" defTabSz="1219139"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prstClr val="black"/>
                  </a:solidFill>
                  <a:effectLst/>
                  <a:uLnTx/>
                  <a:uFillTx/>
                  <a:latin typeface="Calibri"/>
                  <a:ea typeface="+mn-ea"/>
                  <a:cs typeface="+mn-cs"/>
                  <a:sym typeface="Helvetica Neue"/>
                </a:rPr>
                <a:t>HR 0.85 (95% CI: 0.73</a:t>
              </a:r>
              <a:r>
                <a:rPr kumimoji="0" lang="en-US" sz="1400" b="0" i="0" u="none" strike="noStrike" kern="1200" cap="none" spc="0" normalizeH="0" baseline="0" noProof="0">
                  <a:ln>
                    <a:noFill/>
                  </a:ln>
                  <a:solidFill>
                    <a:prstClr val="black"/>
                  </a:solidFill>
                  <a:effectLst/>
                  <a:uLnTx/>
                  <a:uFillTx/>
                  <a:latin typeface="Courier New" panose="02070309020205020404" pitchFamily="49" charset="0"/>
                  <a:ea typeface="+mn-ea"/>
                  <a:cs typeface="Courier New" panose="02070309020205020404" pitchFamily="49" charset="0"/>
                  <a:sym typeface="Helvetica Neue"/>
                </a:rPr>
                <a:t>–</a:t>
              </a:r>
              <a:r>
                <a:rPr kumimoji="0" lang="en-US" sz="1400" b="0" i="0" u="none" strike="noStrike" kern="1200" cap="none" spc="0" normalizeH="0" baseline="0" noProof="0">
                  <a:ln>
                    <a:noFill/>
                  </a:ln>
                  <a:solidFill>
                    <a:prstClr val="black"/>
                  </a:solidFill>
                  <a:effectLst/>
                  <a:uLnTx/>
                  <a:uFillTx/>
                  <a:latin typeface="Calibri"/>
                  <a:ea typeface="+mn-ea"/>
                  <a:cs typeface="+mn-cs"/>
                  <a:sym typeface="Helvetica Neue"/>
                </a:rPr>
                <a:t>0.98); p=0.03*</a:t>
              </a:r>
            </a:p>
          </p:txBody>
        </p:sp>
      </p:grpSp>
      <p:pic>
        <p:nvPicPr>
          <p:cNvPr id="34" name="Picture 33">
            <a:extLst>
              <a:ext uri="{FF2B5EF4-FFF2-40B4-BE49-F238E27FC236}">
                <a16:creationId xmlns:a16="http://schemas.microsoft.com/office/drawing/2014/main" id="{2CFDCE2D-49E7-4C60-8413-FF0D3B886ACD}"/>
              </a:ext>
            </a:extLst>
          </p:cNvPr>
          <p:cNvPicPr>
            <a:picLocks noChangeAspect="1"/>
          </p:cNvPicPr>
          <p:nvPr/>
        </p:nvPicPr>
        <p:blipFill rotWithShape="1">
          <a:blip r:embed="rId2"/>
          <a:srcRect l="58413"/>
          <a:stretch/>
        </p:blipFill>
        <p:spPr>
          <a:xfrm>
            <a:off x="4990703" y="2591227"/>
            <a:ext cx="2922638" cy="2698563"/>
          </a:xfrm>
          <a:prstGeom prst="rect">
            <a:avLst/>
          </a:prstGeom>
        </p:spPr>
      </p:pic>
      <p:sp>
        <p:nvSpPr>
          <p:cNvPr id="36" name="TextBox 35">
            <a:extLst>
              <a:ext uri="{FF2B5EF4-FFF2-40B4-BE49-F238E27FC236}">
                <a16:creationId xmlns:a16="http://schemas.microsoft.com/office/drawing/2014/main" id="{305B1789-16DA-4EEA-8AE5-5BAF040A2734}"/>
              </a:ext>
            </a:extLst>
          </p:cNvPr>
          <p:cNvSpPr txBox="1"/>
          <p:nvPr/>
        </p:nvSpPr>
        <p:spPr>
          <a:xfrm>
            <a:off x="5259134" y="2637856"/>
            <a:ext cx="2941802" cy="307777"/>
          </a:xfrm>
          <a:prstGeom prst="rect">
            <a:avLst/>
          </a:prstGeom>
          <a:solidFill>
            <a:schemeClr val="bg1"/>
          </a:solidFill>
        </p:spPr>
        <p:txBody>
          <a:bodyPr wrap="square" rtlCol="0">
            <a:spAutoFit/>
          </a:bodyPr>
          <a:lstStyle/>
          <a:p>
            <a:pPr marL="0" marR="0" lvl="0" indent="0" algn="l" defTabSz="1219139"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prstClr val="black"/>
                </a:solidFill>
                <a:effectLst/>
                <a:uLnTx/>
                <a:uFillTx/>
                <a:latin typeface="Calibri"/>
                <a:ea typeface="+mn-ea"/>
                <a:cs typeface="+mn-cs"/>
                <a:sym typeface="Helvetica Neue"/>
              </a:rPr>
              <a:t>HR 0.78 (95% CI: 0.65</a:t>
            </a:r>
            <a:r>
              <a:rPr kumimoji="0" lang="en-US" sz="1400" b="0" i="0" u="none" strike="noStrike" kern="1200" cap="none" spc="0" normalizeH="0" baseline="0" noProof="0">
                <a:ln>
                  <a:noFill/>
                </a:ln>
                <a:solidFill>
                  <a:prstClr val="black"/>
                </a:solidFill>
                <a:effectLst/>
                <a:uLnTx/>
                <a:uFillTx/>
                <a:latin typeface="Courier New" panose="02070309020205020404" pitchFamily="49" charset="0"/>
                <a:ea typeface="+mn-ea"/>
                <a:cs typeface="Courier New" panose="02070309020205020404" pitchFamily="49" charset="0"/>
                <a:sym typeface="Helvetica Neue"/>
              </a:rPr>
              <a:t>–</a:t>
            </a:r>
            <a:r>
              <a:rPr kumimoji="0" lang="en-US" sz="1400" b="0" i="0" u="none" strike="noStrike" kern="1200" cap="none" spc="0" normalizeH="0" baseline="0" noProof="0">
                <a:ln>
                  <a:noFill/>
                </a:ln>
                <a:solidFill>
                  <a:prstClr val="black"/>
                </a:solidFill>
                <a:effectLst/>
                <a:uLnTx/>
                <a:uFillTx/>
                <a:latin typeface="Calibri"/>
                <a:ea typeface="+mn-ea"/>
                <a:cs typeface="+mn-cs"/>
                <a:sym typeface="Helvetica Neue"/>
              </a:rPr>
              <a:t>0.94); p=0.01*</a:t>
            </a:r>
          </a:p>
        </p:txBody>
      </p:sp>
      <p:pic>
        <p:nvPicPr>
          <p:cNvPr id="38" name="Picture 190" descr="Picture 190">
            <a:extLst>
              <a:ext uri="{FF2B5EF4-FFF2-40B4-BE49-F238E27FC236}">
                <a16:creationId xmlns:a16="http://schemas.microsoft.com/office/drawing/2014/main" id="{9D05C3E8-C172-47DE-99FE-0A2769C0546A}"/>
              </a:ext>
            </a:extLst>
          </p:cNvPr>
          <p:cNvPicPr>
            <a:picLocks noChangeAspect="1"/>
          </p:cNvPicPr>
          <p:nvPr/>
        </p:nvPicPr>
        <p:blipFill>
          <a:blip r:embed="rId3"/>
          <a:srcRect t="3159"/>
          <a:stretch>
            <a:fillRect/>
          </a:stretch>
        </p:blipFill>
        <p:spPr>
          <a:xfrm>
            <a:off x="8997832" y="2602162"/>
            <a:ext cx="2498320" cy="1897944"/>
          </a:xfrm>
          <a:prstGeom prst="rect">
            <a:avLst/>
          </a:prstGeom>
          <a:ln w="12700">
            <a:miter lim="400000"/>
          </a:ln>
        </p:spPr>
      </p:pic>
      <p:sp>
        <p:nvSpPr>
          <p:cNvPr id="40" name="TextBox 179">
            <a:extLst>
              <a:ext uri="{FF2B5EF4-FFF2-40B4-BE49-F238E27FC236}">
                <a16:creationId xmlns:a16="http://schemas.microsoft.com/office/drawing/2014/main" id="{5C9BEC22-2C55-4A37-B385-67926AACF8A8}"/>
              </a:ext>
            </a:extLst>
          </p:cNvPr>
          <p:cNvSpPr txBox="1"/>
          <p:nvPr/>
        </p:nvSpPr>
        <p:spPr>
          <a:xfrm rot="16200000">
            <a:off x="7679902" y="3448277"/>
            <a:ext cx="1921645" cy="21544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a:spAutoFit/>
          </a:bodyPr>
          <a:lstStyle>
            <a:lvl1pPr algn="ctr">
              <a:defRPr sz="1200" b="1">
                <a:solidFill>
                  <a:srgbClr val="676767"/>
                </a:solidFill>
                <a:latin typeface="+mn-lt"/>
                <a:ea typeface="+mn-ea"/>
                <a:cs typeface="+mn-cs"/>
                <a:sym typeface="Calibri"/>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sz="1400" b="1" i="0" u="none" strike="noStrike" kern="1200" cap="none" spc="0" normalizeH="0" baseline="0" noProof="0">
                <a:ln>
                  <a:noFill/>
                </a:ln>
                <a:solidFill>
                  <a:prstClr val="black"/>
                </a:solidFill>
                <a:effectLst/>
                <a:uLnTx/>
                <a:uFillTx/>
                <a:latin typeface="Gotham Book"/>
                <a:ea typeface="+mn-ea"/>
                <a:cs typeface="+mn-cs"/>
                <a:sym typeface="Calibri"/>
              </a:rPr>
              <a:t>All-cause death (%)</a:t>
            </a:r>
          </a:p>
        </p:txBody>
      </p:sp>
      <p:sp>
        <p:nvSpPr>
          <p:cNvPr id="42" name="TextBox 180">
            <a:extLst>
              <a:ext uri="{FF2B5EF4-FFF2-40B4-BE49-F238E27FC236}">
                <a16:creationId xmlns:a16="http://schemas.microsoft.com/office/drawing/2014/main" id="{B7D2E274-5B2D-4334-BFC2-C35523B83570}"/>
              </a:ext>
            </a:extLst>
          </p:cNvPr>
          <p:cNvSpPr txBox="1"/>
          <p:nvPr/>
        </p:nvSpPr>
        <p:spPr>
          <a:xfrm>
            <a:off x="9029556" y="4701628"/>
            <a:ext cx="2479251" cy="21544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a:spAutoFit/>
          </a:bodyPr>
          <a:lstStyle>
            <a:lvl1pPr algn="ctr">
              <a:defRPr sz="1200" b="1">
                <a:solidFill>
                  <a:srgbClr val="676767"/>
                </a:solidFill>
                <a:latin typeface="+mn-lt"/>
                <a:ea typeface="+mn-ea"/>
                <a:cs typeface="+mn-cs"/>
                <a:sym typeface="Calibri"/>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sz="1400" b="1" i="0" u="none" strike="noStrike" kern="1200" cap="none" spc="0" normalizeH="0" baseline="0" noProof="0">
                <a:ln>
                  <a:noFill/>
                </a:ln>
                <a:solidFill>
                  <a:prstClr val="black"/>
                </a:solidFill>
                <a:effectLst/>
                <a:uLnTx/>
                <a:uFillTx/>
                <a:latin typeface="Gotham Book"/>
                <a:ea typeface="+mn-ea"/>
                <a:cs typeface="+mn-cs"/>
                <a:sym typeface="Calibri"/>
              </a:rPr>
              <a:t>Years since </a:t>
            </a:r>
            <a:r>
              <a:rPr kumimoji="0" sz="1400" b="1" i="0" u="none" strike="noStrike" kern="1200" cap="none" spc="0" normalizeH="0" baseline="0" noProof="0" err="1">
                <a:ln>
                  <a:noFill/>
                </a:ln>
                <a:solidFill>
                  <a:prstClr val="black"/>
                </a:solidFill>
                <a:effectLst/>
                <a:uLnTx/>
                <a:uFillTx/>
                <a:latin typeface="Gotham Book"/>
                <a:ea typeface="+mn-ea"/>
                <a:cs typeface="+mn-cs"/>
                <a:sym typeface="Calibri"/>
              </a:rPr>
              <a:t>randomisation</a:t>
            </a:r>
            <a:endParaRPr kumimoji="0" sz="1400" b="1" i="0" u="none" strike="noStrike" kern="1200" cap="none" spc="0" normalizeH="0" baseline="0" noProof="0">
              <a:ln>
                <a:noFill/>
              </a:ln>
              <a:solidFill>
                <a:prstClr val="black"/>
              </a:solidFill>
              <a:effectLst/>
              <a:uLnTx/>
              <a:uFillTx/>
              <a:latin typeface="Gotham Book"/>
              <a:ea typeface="+mn-ea"/>
              <a:cs typeface="+mn-cs"/>
              <a:sym typeface="Calibri"/>
            </a:endParaRPr>
          </a:p>
        </p:txBody>
      </p:sp>
      <p:grpSp>
        <p:nvGrpSpPr>
          <p:cNvPr id="44" name="Group 135">
            <a:extLst>
              <a:ext uri="{FF2B5EF4-FFF2-40B4-BE49-F238E27FC236}">
                <a16:creationId xmlns:a16="http://schemas.microsoft.com/office/drawing/2014/main" id="{48B45135-8AD4-4241-9273-F2C72B1AAC94}"/>
              </a:ext>
            </a:extLst>
          </p:cNvPr>
          <p:cNvGrpSpPr/>
          <p:nvPr/>
        </p:nvGrpSpPr>
        <p:grpSpPr>
          <a:xfrm>
            <a:off x="8949281" y="2532668"/>
            <a:ext cx="2539087" cy="2188450"/>
            <a:chOff x="0" y="0"/>
            <a:chExt cx="2539085" cy="2188449"/>
          </a:xfrm>
        </p:grpSpPr>
        <p:grpSp>
          <p:nvGrpSpPr>
            <p:cNvPr id="46" name="Group 136">
              <a:extLst>
                <a:ext uri="{FF2B5EF4-FFF2-40B4-BE49-F238E27FC236}">
                  <a16:creationId xmlns:a16="http://schemas.microsoft.com/office/drawing/2014/main" id="{6F739BFB-CCCC-4DA8-A18D-51B1F916901C}"/>
                </a:ext>
              </a:extLst>
            </p:cNvPr>
            <p:cNvGrpSpPr/>
            <p:nvPr/>
          </p:nvGrpSpPr>
          <p:grpSpPr>
            <a:xfrm>
              <a:off x="3846" y="0"/>
              <a:ext cx="2535239" cy="2188449"/>
              <a:chOff x="0" y="0"/>
              <a:chExt cx="2535238" cy="2188448"/>
            </a:xfrm>
          </p:grpSpPr>
          <p:sp>
            <p:nvSpPr>
              <p:cNvPr id="48" name="Freeform: Shape 139">
                <a:extLst>
                  <a:ext uri="{FF2B5EF4-FFF2-40B4-BE49-F238E27FC236}">
                    <a16:creationId xmlns:a16="http://schemas.microsoft.com/office/drawing/2014/main" id="{42C5491A-0E6D-4C94-907B-619F50599ED1}"/>
                  </a:ext>
                </a:extLst>
              </p:cNvPr>
              <p:cNvSpPr/>
              <p:nvPr/>
            </p:nvSpPr>
            <p:spPr>
              <a:xfrm>
                <a:off x="34073" y="1237"/>
                <a:ext cx="2498320" cy="196810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path>
                </a:pathLst>
              </a:custGeom>
              <a:noFill/>
              <a:ln w="12700" cap="flat">
                <a:solidFill>
                  <a:srgbClr val="676767"/>
                </a:solidFill>
                <a:prstDash val="solid"/>
                <a:miter lim="800000"/>
              </a:ln>
              <a:effectLst/>
            </p:spPr>
            <p:txBody>
              <a:bodyPr wrap="square" lIns="45719" tIns="45719" rIns="45719" bIns="45719" numCol="1"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sz="1200">
                    <a:solidFill>
                      <a:srgbClr val="FFFFFF"/>
                    </a:solidFill>
                    <a:latin typeface="+mn-lt"/>
                    <a:ea typeface="+mn-ea"/>
                    <a:cs typeface="+mn-cs"/>
                    <a:sym typeface="Calibri"/>
                  </a:defRPr>
                </a:pPr>
                <a:endParaRPr kumimoji="0" sz="1400" b="0" i="0" u="none" strike="noStrike" kern="1200" cap="none" spc="0" normalizeH="0" baseline="0" noProof="0">
                  <a:ln>
                    <a:noFill/>
                  </a:ln>
                  <a:solidFill>
                    <a:srgbClr val="FFFFFF"/>
                  </a:solidFill>
                  <a:effectLst/>
                  <a:uLnTx/>
                  <a:uFillTx/>
                  <a:latin typeface="Gotham Book"/>
                  <a:ea typeface="+mn-ea"/>
                  <a:cs typeface="+mn-cs"/>
                  <a:sym typeface="Calibri"/>
                </a:endParaRPr>
              </a:p>
            </p:txBody>
          </p:sp>
          <p:sp>
            <p:nvSpPr>
              <p:cNvPr id="49" name="Straight Connector 140">
                <a:extLst>
                  <a:ext uri="{FF2B5EF4-FFF2-40B4-BE49-F238E27FC236}">
                    <a16:creationId xmlns:a16="http://schemas.microsoft.com/office/drawing/2014/main" id="{CB6573E2-D02D-4AE0-BDD5-077BE1FFD0E7}"/>
                  </a:ext>
                </a:extLst>
              </p:cNvPr>
              <p:cNvSpPr/>
              <p:nvPr/>
            </p:nvSpPr>
            <p:spPr>
              <a:xfrm flipV="1">
                <a:off x="34074" y="0"/>
                <a:ext cx="1" cy="12700"/>
              </a:xfrm>
              <a:prstGeom prst="line">
                <a:avLst/>
              </a:prstGeom>
              <a:noFill/>
              <a:ln w="12700" cap="flat">
                <a:solidFill>
                  <a:srgbClr val="000000"/>
                </a:solidFill>
                <a:prstDash val="solid"/>
                <a:miter lim="800000"/>
              </a:ln>
              <a:effectLst/>
            </p:spPr>
            <p:txBody>
              <a:bodyPr wrap="square" lIns="45719" tIns="45719" rIns="45719" bIns="45719" numCol="1" anchor="t">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sz="2000" b="0" i="0" u="none" strike="noStrike" kern="1200" cap="none" spc="0" normalizeH="0" baseline="0" noProof="0">
                  <a:ln>
                    <a:noFill/>
                  </a:ln>
                  <a:solidFill>
                    <a:prstClr val="black"/>
                  </a:solidFill>
                  <a:effectLst/>
                  <a:uLnTx/>
                  <a:uFillTx/>
                  <a:latin typeface="Gotham Book"/>
                  <a:ea typeface="+mn-ea"/>
                  <a:cs typeface="+mn-cs"/>
                </a:endParaRPr>
              </a:p>
            </p:txBody>
          </p:sp>
          <p:sp>
            <p:nvSpPr>
              <p:cNvPr id="50" name="Straight Connector 141">
                <a:extLst>
                  <a:ext uri="{FF2B5EF4-FFF2-40B4-BE49-F238E27FC236}">
                    <a16:creationId xmlns:a16="http://schemas.microsoft.com/office/drawing/2014/main" id="{8FF3C44B-1BF9-467F-969E-10FE811D6A9B}"/>
                  </a:ext>
                </a:extLst>
              </p:cNvPr>
              <p:cNvSpPr/>
              <p:nvPr/>
            </p:nvSpPr>
            <p:spPr>
              <a:xfrm>
                <a:off x="2833" y="428380"/>
                <a:ext cx="34212" cy="1"/>
              </a:xfrm>
              <a:prstGeom prst="line">
                <a:avLst/>
              </a:prstGeom>
              <a:noFill/>
              <a:ln w="12700" cap="flat">
                <a:solidFill>
                  <a:srgbClr val="676767"/>
                </a:solidFill>
                <a:prstDash val="solid"/>
                <a:miter lim="800000"/>
              </a:ln>
              <a:effectLst/>
            </p:spPr>
            <p:txBody>
              <a:bodyPr wrap="square" lIns="45719" tIns="45719" rIns="45719" bIns="45719" numCol="1" anchor="t">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sz="2000" b="0" i="0" u="none" strike="noStrike" kern="1200" cap="none" spc="0" normalizeH="0" baseline="0" noProof="0">
                  <a:ln>
                    <a:noFill/>
                  </a:ln>
                  <a:solidFill>
                    <a:prstClr val="black"/>
                  </a:solidFill>
                  <a:effectLst/>
                  <a:uLnTx/>
                  <a:uFillTx/>
                  <a:latin typeface="Gotham Book"/>
                  <a:ea typeface="+mn-ea"/>
                  <a:cs typeface="+mn-cs"/>
                </a:endParaRPr>
              </a:p>
            </p:txBody>
          </p:sp>
          <p:sp>
            <p:nvSpPr>
              <p:cNvPr id="51" name="Straight Connector 142">
                <a:extLst>
                  <a:ext uri="{FF2B5EF4-FFF2-40B4-BE49-F238E27FC236}">
                    <a16:creationId xmlns:a16="http://schemas.microsoft.com/office/drawing/2014/main" id="{072BDEEA-A209-4B9F-8C6A-18D1BD1512B5}"/>
                  </a:ext>
                </a:extLst>
              </p:cNvPr>
              <p:cNvSpPr/>
              <p:nvPr/>
            </p:nvSpPr>
            <p:spPr>
              <a:xfrm>
                <a:off x="975" y="1968797"/>
                <a:ext cx="34212" cy="1"/>
              </a:xfrm>
              <a:prstGeom prst="line">
                <a:avLst/>
              </a:prstGeom>
              <a:noFill/>
              <a:ln w="12700" cap="flat">
                <a:solidFill>
                  <a:srgbClr val="676767"/>
                </a:solidFill>
                <a:prstDash val="solid"/>
                <a:miter lim="800000"/>
              </a:ln>
              <a:effectLst/>
            </p:spPr>
            <p:txBody>
              <a:bodyPr wrap="square" lIns="45719" tIns="45719" rIns="45719" bIns="45719" numCol="1" anchor="t">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sz="2000" b="0" i="0" u="none" strike="noStrike" kern="1200" cap="none" spc="0" normalizeH="0" baseline="0" noProof="0">
                  <a:ln>
                    <a:noFill/>
                  </a:ln>
                  <a:solidFill>
                    <a:prstClr val="black"/>
                  </a:solidFill>
                  <a:effectLst/>
                  <a:uLnTx/>
                  <a:uFillTx/>
                  <a:latin typeface="Gotham Book"/>
                  <a:ea typeface="+mn-ea"/>
                  <a:cs typeface="+mn-cs"/>
                </a:endParaRPr>
              </a:p>
            </p:txBody>
          </p:sp>
          <p:sp>
            <p:nvSpPr>
              <p:cNvPr id="52" name="Straight Connector 143">
                <a:extLst>
                  <a:ext uri="{FF2B5EF4-FFF2-40B4-BE49-F238E27FC236}">
                    <a16:creationId xmlns:a16="http://schemas.microsoft.com/office/drawing/2014/main" id="{1F4FD9EB-A6B2-4F0D-988E-77D582C89B27}"/>
                  </a:ext>
                </a:extLst>
              </p:cNvPr>
              <p:cNvSpPr/>
              <p:nvPr/>
            </p:nvSpPr>
            <p:spPr>
              <a:xfrm>
                <a:off x="1417" y="1611454"/>
                <a:ext cx="34212" cy="1"/>
              </a:xfrm>
              <a:prstGeom prst="line">
                <a:avLst/>
              </a:prstGeom>
              <a:noFill/>
              <a:ln w="12700" cap="flat">
                <a:solidFill>
                  <a:srgbClr val="676767"/>
                </a:solidFill>
                <a:prstDash val="solid"/>
                <a:miter lim="800000"/>
              </a:ln>
              <a:effectLst/>
            </p:spPr>
            <p:txBody>
              <a:bodyPr wrap="square" lIns="45719" tIns="45719" rIns="45719" bIns="45719" numCol="1" anchor="t">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sz="2000" b="0" i="0" u="none" strike="noStrike" kern="1200" cap="none" spc="0" normalizeH="0" baseline="0" noProof="0">
                  <a:ln>
                    <a:noFill/>
                  </a:ln>
                  <a:solidFill>
                    <a:prstClr val="black"/>
                  </a:solidFill>
                  <a:effectLst/>
                  <a:uLnTx/>
                  <a:uFillTx/>
                  <a:latin typeface="Gotham Book"/>
                  <a:ea typeface="+mn-ea"/>
                  <a:cs typeface="+mn-cs"/>
                </a:endParaRPr>
              </a:p>
            </p:txBody>
          </p:sp>
          <p:sp>
            <p:nvSpPr>
              <p:cNvPr id="53" name="Straight Connector 144">
                <a:extLst>
                  <a:ext uri="{FF2B5EF4-FFF2-40B4-BE49-F238E27FC236}">
                    <a16:creationId xmlns:a16="http://schemas.microsoft.com/office/drawing/2014/main" id="{B6591E00-59DA-47D6-90C9-E8C28A3F1D0C}"/>
                  </a:ext>
                </a:extLst>
              </p:cNvPr>
              <p:cNvSpPr/>
              <p:nvPr/>
            </p:nvSpPr>
            <p:spPr>
              <a:xfrm>
                <a:off x="0" y="807589"/>
                <a:ext cx="34211" cy="1"/>
              </a:xfrm>
              <a:prstGeom prst="line">
                <a:avLst/>
              </a:prstGeom>
              <a:noFill/>
              <a:ln w="12700" cap="flat">
                <a:solidFill>
                  <a:srgbClr val="676767"/>
                </a:solidFill>
                <a:prstDash val="solid"/>
                <a:miter lim="800000"/>
              </a:ln>
              <a:effectLst/>
            </p:spPr>
            <p:txBody>
              <a:bodyPr wrap="square" lIns="45719" tIns="45719" rIns="45719" bIns="45719" numCol="1" anchor="t">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sz="2000" b="0" i="0" u="none" strike="noStrike" kern="1200" cap="none" spc="0" normalizeH="0" baseline="0" noProof="0">
                  <a:ln>
                    <a:noFill/>
                  </a:ln>
                  <a:solidFill>
                    <a:prstClr val="black"/>
                  </a:solidFill>
                  <a:effectLst/>
                  <a:uLnTx/>
                  <a:uFillTx/>
                  <a:latin typeface="Gotham Book"/>
                  <a:ea typeface="+mn-ea"/>
                  <a:cs typeface="+mn-cs"/>
                </a:endParaRPr>
              </a:p>
            </p:txBody>
          </p:sp>
          <p:sp>
            <p:nvSpPr>
              <p:cNvPr id="54" name="Straight Connector 145">
                <a:extLst>
                  <a:ext uri="{FF2B5EF4-FFF2-40B4-BE49-F238E27FC236}">
                    <a16:creationId xmlns:a16="http://schemas.microsoft.com/office/drawing/2014/main" id="{179FF632-8032-4A6A-9C88-6F4A0B8D437B}"/>
                  </a:ext>
                </a:extLst>
              </p:cNvPr>
              <p:cNvSpPr/>
              <p:nvPr/>
            </p:nvSpPr>
            <p:spPr>
              <a:xfrm>
                <a:off x="4257" y="7566"/>
                <a:ext cx="34212" cy="1"/>
              </a:xfrm>
              <a:prstGeom prst="line">
                <a:avLst/>
              </a:prstGeom>
              <a:noFill/>
              <a:ln w="12700" cap="flat">
                <a:solidFill>
                  <a:srgbClr val="676767"/>
                </a:solidFill>
                <a:prstDash val="solid"/>
                <a:miter lim="800000"/>
              </a:ln>
              <a:effectLst/>
            </p:spPr>
            <p:txBody>
              <a:bodyPr wrap="square" lIns="45719" tIns="45719" rIns="45719" bIns="45719" numCol="1" anchor="t">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sz="2000" b="0" i="0" u="none" strike="noStrike" kern="1200" cap="none" spc="0" normalizeH="0" baseline="0" noProof="0">
                  <a:ln>
                    <a:noFill/>
                  </a:ln>
                  <a:solidFill>
                    <a:prstClr val="black"/>
                  </a:solidFill>
                  <a:effectLst/>
                  <a:uLnTx/>
                  <a:uFillTx/>
                  <a:latin typeface="Gotham Book"/>
                  <a:ea typeface="+mn-ea"/>
                  <a:cs typeface="+mn-cs"/>
                </a:endParaRPr>
              </a:p>
            </p:txBody>
          </p:sp>
          <p:sp>
            <p:nvSpPr>
              <p:cNvPr id="55" name="Straight Connector 146">
                <a:extLst>
                  <a:ext uri="{FF2B5EF4-FFF2-40B4-BE49-F238E27FC236}">
                    <a16:creationId xmlns:a16="http://schemas.microsoft.com/office/drawing/2014/main" id="{F81609D9-2269-4D05-AEF6-5BB8ED383739}"/>
                  </a:ext>
                </a:extLst>
              </p:cNvPr>
              <p:cNvSpPr/>
              <p:nvPr/>
            </p:nvSpPr>
            <p:spPr>
              <a:xfrm flipH="1">
                <a:off x="36422" y="1970926"/>
                <a:ext cx="1" cy="44277"/>
              </a:xfrm>
              <a:prstGeom prst="line">
                <a:avLst/>
              </a:prstGeom>
              <a:noFill/>
              <a:ln w="12700" cap="flat">
                <a:solidFill>
                  <a:srgbClr val="676767"/>
                </a:solidFill>
                <a:prstDash val="solid"/>
                <a:miter lim="800000"/>
              </a:ln>
              <a:effectLst/>
            </p:spPr>
            <p:txBody>
              <a:bodyPr wrap="square" lIns="45719" tIns="45719" rIns="45719" bIns="45719" numCol="1" anchor="t">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sz="2000" b="0" i="0" u="none" strike="noStrike" kern="1200" cap="none" spc="0" normalizeH="0" baseline="0" noProof="0">
                  <a:ln>
                    <a:noFill/>
                  </a:ln>
                  <a:solidFill>
                    <a:prstClr val="black"/>
                  </a:solidFill>
                  <a:effectLst/>
                  <a:uLnTx/>
                  <a:uFillTx/>
                  <a:latin typeface="Gotham Book"/>
                  <a:ea typeface="+mn-ea"/>
                  <a:cs typeface="+mn-cs"/>
                </a:endParaRPr>
              </a:p>
            </p:txBody>
          </p:sp>
          <p:sp>
            <p:nvSpPr>
              <p:cNvPr id="56" name="Straight Connector 149">
                <a:extLst>
                  <a:ext uri="{FF2B5EF4-FFF2-40B4-BE49-F238E27FC236}">
                    <a16:creationId xmlns:a16="http://schemas.microsoft.com/office/drawing/2014/main" id="{670E7D08-E5C8-4ABE-A6B2-79792C14F82A}"/>
                  </a:ext>
                </a:extLst>
              </p:cNvPr>
              <p:cNvSpPr/>
              <p:nvPr/>
            </p:nvSpPr>
            <p:spPr>
              <a:xfrm>
                <a:off x="1911895" y="1971515"/>
                <a:ext cx="1" cy="44277"/>
              </a:xfrm>
              <a:prstGeom prst="line">
                <a:avLst/>
              </a:prstGeom>
              <a:noFill/>
              <a:ln w="12700" cap="flat">
                <a:solidFill>
                  <a:srgbClr val="676767"/>
                </a:solidFill>
                <a:prstDash val="solid"/>
                <a:miter lim="800000"/>
              </a:ln>
              <a:effectLst/>
            </p:spPr>
            <p:txBody>
              <a:bodyPr wrap="square" lIns="45719" tIns="45719" rIns="45719" bIns="45719" numCol="1" anchor="t">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sz="2000" b="0" i="0" u="none" strike="noStrike" kern="1200" cap="none" spc="0" normalizeH="0" baseline="0" noProof="0">
                  <a:ln>
                    <a:noFill/>
                  </a:ln>
                  <a:solidFill>
                    <a:prstClr val="black"/>
                  </a:solidFill>
                  <a:effectLst/>
                  <a:uLnTx/>
                  <a:uFillTx/>
                  <a:latin typeface="Gotham Book"/>
                  <a:ea typeface="+mn-ea"/>
                  <a:cs typeface="+mn-cs"/>
                </a:endParaRPr>
              </a:p>
            </p:txBody>
          </p:sp>
          <p:sp>
            <p:nvSpPr>
              <p:cNvPr id="57" name="Straight Connector 150">
                <a:extLst>
                  <a:ext uri="{FF2B5EF4-FFF2-40B4-BE49-F238E27FC236}">
                    <a16:creationId xmlns:a16="http://schemas.microsoft.com/office/drawing/2014/main" id="{CA2E031C-9D2E-46CC-A47C-68D5169609C0}"/>
                  </a:ext>
                </a:extLst>
              </p:cNvPr>
              <p:cNvSpPr/>
              <p:nvPr/>
            </p:nvSpPr>
            <p:spPr>
              <a:xfrm>
                <a:off x="2535237" y="1973348"/>
                <a:ext cx="1" cy="44277"/>
              </a:xfrm>
              <a:prstGeom prst="line">
                <a:avLst/>
              </a:prstGeom>
              <a:noFill/>
              <a:ln w="12700" cap="flat">
                <a:solidFill>
                  <a:srgbClr val="676767"/>
                </a:solidFill>
                <a:prstDash val="solid"/>
                <a:miter lim="800000"/>
              </a:ln>
              <a:effectLst/>
            </p:spPr>
            <p:txBody>
              <a:bodyPr wrap="square" lIns="45719" tIns="45719" rIns="45719" bIns="45719" numCol="1" anchor="t">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sz="2000" b="0" i="0" u="none" strike="noStrike" kern="1200" cap="none" spc="0" normalizeH="0" baseline="0" noProof="0">
                  <a:ln>
                    <a:noFill/>
                  </a:ln>
                  <a:solidFill>
                    <a:prstClr val="black"/>
                  </a:solidFill>
                  <a:effectLst/>
                  <a:uLnTx/>
                  <a:uFillTx/>
                  <a:latin typeface="Gotham Book"/>
                  <a:ea typeface="+mn-ea"/>
                  <a:cs typeface="+mn-cs"/>
                </a:endParaRPr>
              </a:p>
            </p:txBody>
          </p:sp>
          <p:sp>
            <p:nvSpPr>
              <p:cNvPr id="58" name="Straight Connector 151">
                <a:extLst>
                  <a:ext uri="{FF2B5EF4-FFF2-40B4-BE49-F238E27FC236}">
                    <a16:creationId xmlns:a16="http://schemas.microsoft.com/office/drawing/2014/main" id="{453A8903-A794-4824-BDF6-4D01C13BD323}"/>
                  </a:ext>
                </a:extLst>
              </p:cNvPr>
              <p:cNvSpPr/>
              <p:nvPr/>
            </p:nvSpPr>
            <p:spPr>
              <a:xfrm>
                <a:off x="1285725" y="1973360"/>
                <a:ext cx="1" cy="44277"/>
              </a:xfrm>
              <a:prstGeom prst="line">
                <a:avLst/>
              </a:prstGeom>
              <a:noFill/>
              <a:ln w="12700" cap="flat">
                <a:solidFill>
                  <a:srgbClr val="676767"/>
                </a:solidFill>
                <a:prstDash val="solid"/>
                <a:miter lim="800000"/>
              </a:ln>
              <a:effectLst/>
            </p:spPr>
            <p:txBody>
              <a:bodyPr wrap="square" lIns="45719" tIns="45719" rIns="45719" bIns="45719" numCol="1" anchor="t">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sz="2000" b="0" i="0" u="none" strike="noStrike" kern="1200" cap="none" spc="0" normalizeH="0" baseline="0" noProof="0">
                  <a:ln>
                    <a:noFill/>
                  </a:ln>
                  <a:solidFill>
                    <a:prstClr val="black"/>
                  </a:solidFill>
                  <a:effectLst/>
                  <a:uLnTx/>
                  <a:uFillTx/>
                  <a:latin typeface="Gotham Book"/>
                  <a:ea typeface="+mn-ea"/>
                  <a:cs typeface="+mn-cs"/>
                </a:endParaRPr>
              </a:p>
            </p:txBody>
          </p:sp>
          <p:sp>
            <p:nvSpPr>
              <p:cNvPr id="59" name="Straight Connector 152">
                <a:extLst>
                  <a:ext uri="{FF2B5EF4-FFF2-40B4-BE49-F238E27FC236}">
                    <a16:creationId xmlns:a16="http://schemas.microsoft.com/office/drawing/2014/main" id="{ACCEB353-F03D-456F-AAEC-B9B9E364E710}"/>
                  </a:ext>
                </a:extLst>
              </p:cNvPr>
              <p:cNvSpPr/>
              <p:nvPr/>
            </p:nvSpPr>
            <p:spPr>
              <a:xfrm>
                <a:off x="662390" y="1970838"/>
                <a:ext cx="1" cy="44277"/>
              </a:xfrm>
              <a:prstGeom prst="line">
                <a:avLst/>
              </a:prstGeom>
              <a:noFill/>
              <a:ln w="12700" cap="flat">
                <a:solidFill>
                  <a:srgbClr val="676767"/>
                </a:solidFill>
                <a:prstDash val="solid"/>
                <a:miter lim="800000"/>
              </a:ln>
              <a:effectLst/>
            </p:spPr>
            <p:txBody>
              <a:bodyPr wrap="square" lIns="45719" tIns="45719" rIns="45719" bIns="45719" numCol="1" anchor="t">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sz="2000" b="0" i="0" u="none" strike="noStrike" kern="1200" cap="none" spc="0" normalizeH="0" baseline="0" noProof="0">
                  <a:ln>
                    <a:noFill/>
                  </a:ln>
                  <a:solidFill>
                    <a:prstClr val="black"/>
                  </a:solidFill>
                  <a:effectLst/>
                  <a:uLnTx/>
                  <a:uFillTx/>
                  <a:latin typeface="Gotham Book"/>
                  <a:ea typeface="+mn-ea"/>
                  <a:cs typeface="+mn-cs"/>
                </a:endParaRPr>
              </a:p>
            </p:txBody>
          </p:sp>
          <p:sp>
            <p:nvSpPr>
              <p:cNvPr id="60" name="TextBox 153">
                <a:extLst>
                  <a:ext uri="{FF2B5EF4-FFF2-40B4-BE49-F238E27FC236}">
                    <a16:creationId xmlns:a16="http://schemas.microsoft.com/office/drawing/2014/main" id="{1F68219E-9E8D-4C8A-A4F8-BCE8721CB6CA}"/>
                  </a:ext>
                </a:extLst>
              </p:cNvPr>
              <p:cNvSpPr txBox="1"/>
              <p:nvPr/>
            </p:nvSpPr>
            <p:spPr>
              <a:xfrm>
                <a:off x="1417" y="2026865"/>
                <a:ext cx="75550" cy="16158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spAutoFit/>
              </a:bodyPr>
              <a:lstStyle>
                <a:lvl1pPr>
                  <a:defRPr sz="1000">
                    <a:solidFill>
                      <a:srgbClr val="676767"/>
                    </a:solidFill>
                    <a:latin typeface="+mn-lt"/>
                    <a:ea typeface="+mn-ea"/>
                    <a:cs typeface="+mn-cs"/>
                    <a:sym typeface="Calibri"/>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sz="1050" b="0" i="0" u="none" strike="noStrike" kern="1200" cap="none" spc="0" normalizeH="0" baseline="0" noProof="0">
                    <a:ln>
                      <a:noFill/>
                    </a:ln>
                    <a:solidFill>
                      <a:prstClr val="black"/>
                    </a:solidFill>
                    <a:effectLst/>
                    <a:uLnTx/>
                    <a:uFillTx/>
                    <a:latin typeface="Gotham Book"/>
                    <a:ea typeface="+mn-ea"/>
                    <a:cs typeface="+mn-cs"/>
                    <a:sym typeface="Calibri"/>
                  </a:rPr>
                  <a:t>0</a:t>
                </a:r>
              </a:p>
            </p:txBody>
          </p:sp>
          <p:sp>
            <p:nvSpPr>
              <p:cNvPr id="61" name="TextBox 154">
                <a:extLst>
                  <a:ext uri="{FF2B5EF4-FFF2-40B4-BE49-F238E27FC236}">
                    <a16:creationId xmlns:a16="http://schemas.microsoft.com/office/drawing/2014/main" id="{A4CC9DB4-87EB-4B74-B351-EE1B3CF31A17}"/>
                  </a:ext>
                </a:extLst>
              </p:cNvPr>
              <p:cNvSpPr txBox="1"/>
              <p:nvPr/>
            </p:nvSpPr>
            <p:spPr>
              <a:xfrm>
                <a:off x="624392" y="2026865"/>
                <a:ext cx="68930" cy="16158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numCol="1" anchor="t">
                <a:spAutoFit/>
              </a:bodyPr>
              <a:lstStyle>
                <a:lvl1pPr>
                  <a:defRPr sz="1000">
                    <a:solidFill>
                      <a:srgbClr val="676767"/>
                    </a:solidFill>
                    <a:latin typeface="+mn-lt"/>
                    <a:ea typeface="+mn-ea"/>
                    <a:cs typeface="+mn-cs"/>
                    <a:sym typeface="Calibri"/>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sz="1050" b="0" i="0" u="none" strike="noStrike" kern="1200" cap="none" spc="0" normalizeH="0" baseline="0" noProof="0">
                    <a:ln>
                      <a:noFill/>
                    </a:ln>
                    <a:solidFill>
                      <a:prstClr val="black"/>
                    </a:solidFill>
                    <a:effectLst/>
                    <a:uLnTx/>
                    <a:uFillTx/>
                    <a:latin typeface="Gotham Book"/>
                    <a:ea typeface="+mn-ea"/>
                    <a:cs typeface="+mn-cs"/>
                    <a:sym typeface="Calibri"/>
                  </a:rPr>
                  <a:t>1</a:t>
                </a:r>
              </a:p>
            </p:txBody>
          </p:sp>
          <p:sp>
            <p:nvSpPr>
              <p:cNvPr id="62" name="TextBox 155">
                <a:extLst>
                  <a:ext uri="{FF2B5EF4-FFF2-40B4-BE49-F238E27FC236}">
                    <a16:creationId xmlns:a16="http://schemas.microsoft.com/office/drawing/2014/main" id="{9368D6A0-367E-4EE6-A8EA-74B9A5F9EC73}"/>
                  </a:ext>
                </a:extLst>
              </p:cNvPr>
              <p:cNvSpPr txBox="1"/>
              <p:nvPr/>
            </p:nvSpPr>
            <p:spPr>
              <a:xfrm>
                <a:off x="1260449" y="2026865"/>
                <a:ext cx="55605" cy="16158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spAutoFit/>
              </a:bodyPr>
              <a:lstStyle>
                <a:lvl1pPr>
                  <a:defRPr sz="1000">
                    <a:solidFill>
                      <a:srgbClr val="676767"/>
                    </a:solidFill>
                    <a:latin typeface="+mn-lt"/>
                    <a:ea typeface="+mn-ea"/>
                    <a:cs typeface="+mn-cs"/>
                    <a:sym typeface="Calibri"/>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sz="1050" b="0" i="0" u="none" strike="noStrike" kern="1200" cap="none" spc="0" normalizeH="0" baseline="0" noProof="0">
                    <a:ln>
                      <a:noFill/>
                    </a:ln>
                    <a:solidFill>
                      <a:prstClr val="black"/>
                    </a:solidFill>
                    <a:effectLst/>
                    <a:uLnTx/>
                    <a:uFillTx/>
                    <a:latin typeface="Gotham Book"/>
                    <a:ea typeface="+mn-ea"/>
                    <a:cs typeface="+mn-cs"/>
                    <a:sym typeface="Calibri"/>
                  </a:rPr>
                  <a:t>2</a:t>
                </a:r>
              </a:p>
            </p:txBody>
          </p:sp>
          <p:sp>
            <p:nvSpPr>
              <p:cNvPr id="63" name="TextBox 156">
                <a:extLst>
                  <a:ext uri="{FF2B5EF4-FFF2-40B4-BE49-F238E27FC236}">
                    <a16:creationId xmlns:a16="http://schemas.microsoft.com/office/drawing/2014/main" id="{BE952033-FFF1-43A3-8E54-60D16B6E3BA7}"/>
                  </a:ext>
                </a:extLst>
              </p:cNvPr>
              <p:cNvSpPr txBox="1"/>
              <p:nvPr/>
            </p:nvSpPr>
            <p:spPr>
              <a:xfrm>
                <a:off x="1875501" y="2026865"/>
                <a:ext cx="55605" cy="16158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spAutoFit/>
              </a:bodyPr>
              <a:lstStyle>
                <a:lvl1pPr>
                  <a:defRPr sz="1000">
                    <a:solidFill>
                      <a:srgbClr val="676767"/>
                    </a:solidFill>
                    <a:latin typeface="+mn-lt"/>
                    <a:ea typeface="+mn-ea"/>
                    <a:cs typeface="+mn-cs"/>
                    <a:sym typeface="Calibri"/>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sz="1050" b="0" i="0" u="none" strike="noStrike" kern="1200" cap="none" spc="0" normalizeH="0" baseline="0" noProof="0">
                    <a:ln>
                      <a:noFill/>
                    </a:ln>
                    <a:solidFill>
                      <a:prstClr val="black"/>
                    </a:solidFill>
                    <a:effectLst/>
                    <a:uLnTx/>
                    <a:uFillTx/>
                    <a:latin typeface="Gotham Book"/>
                    <a:ea typeface="+mn-ea"/>
                    <a:cs typeface="+mn-cs"/>
                    <a:sym typeface="Calibri"/>
                  </a:rPr>
                  <a:t>3</a:t>
                </a:r>
              </a:p>
            </p:txBody>
          </p:sp>
          <p:sp>
            <p:nvSpPr>
              <p:cNvPr id="64" name="TextBox 157">
                <a:extLst>
                  <a:ext uri="{FF2B5EF4-FFF2-40B4-BE49-F238E27FC236}">
                    <a16:creationId xmlns:a16="http://schemas.microsoft.com/office/drawing/2014/main" id="{BAE63ABC-E781-46F8-AD48-6218DB9889FC}"/>
                  </a:ext>
                </a:extLst>
              </p:cNvPr>
              <p:cNvSpPr txBox="1"/>
              <p:nvPr/>
            </p:nvSpPr>
            <p:spPr>
              <a:xfrm>
                <a:off x="2491888" y="2026865"/>
                <a:ext cx="40918" cy="16158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spAutoFit/>
              </a:bodyPr>
              <a:lstStyle>
                <a:lvl1pPr>
                  <a:defRPr sz="1000">
                    <a:solidFill>
                      <a:srgbClr val="676767"/>
                    </a:solidFill>
                    <a:latin typeface="+mn-lt"/>
                    <a:ea typeface="+mn-ea"/>
                    <a:cs typeface="+mn-cs"/>
                    <a:sym typeface="Calibri"/>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sz="1050" b="0" i="0" u="none" strike="noStrike" kern="1200" cap="none" spc="0" normalizeH="0" baseline="0" noProof="0">
                    <a:ln>
                      <a:noFill/>
                    </a:ln>
                    <a:solidFill>
                      <a:prstClr val="black"/>
                    </a:solidFill>
                    <a:effectLst/>
                    <a:uLnTx/>
                    <a:uFillTx/>
                    <a:latin typeface="Gotham Book"/>
                    <a:ea typeface="+mn-ea"/>
                    <a:cs typeface="+mn-cs"/>
                    <a:sym typeface="Calibri"/>
                  </a:rPr>
                  <a:t>4</a:t>
                </a:r>
              </a:p>
            </p:txBody>
          </p:sp>
        </p:grpSp>
        <p:sp>
          <p:nvSpPr>
            <p:cNvPr id="47" name="Straight Connector 138">
              <a:extLst>
                <a:ext uri="{FF2B5EF4-FFF2-40B4-BE49-F238E27FC236}">
                  <a16:creationId xmlns:a16="http://schemas.microsoft.com/office/drawing/2014/main" id="{C151E500-3D2C-4262-B945-9F6C998DC695}"/>
                </a:ext>
              </a:extLst>
            </p:cNvPr>
            <p:cNvSpPr/>
            <p:nvPr/>
          </p:nvSpPr>
          <p:spPr>
            <a:xfrm>
              <a:off x="0" y="1174796"/>
              <a:ext cx="34211" cy="1"/>
            </a:xfrm>
            <a:prstGeom prst="line">
              <a:avLst/>
            </a:prstGeom>
            <a:noFill/>
            <a:ln w="12700" cap="flat">
              <a:solidFill>
                <a:srgbClr val="676767"/>
              </a:solidFill>
              <a:prstDash val="solid"/>
              <a:miter lim="800000"/>
            </a:ln>
            <a:effectLst/>
          </p:spPr>
          <p:txBody>
            <a:bodyPr wrap="square" lIns="45719" tIns="45719" rIns="45719" bIns="45719" numCol="1" anchor="t">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sz="2000" b="0" i="0" u="none" strike="noStrike" kern="1200" cap="none" spc="0" normalizeH="0" baseline="0" noProof="0">
                <a:ln>
                  <a:noFill/>
                </a:ln>
                <a:solidFill>
                  <a:prstClr val="black"/>
                </a:solidFill>
                <a:effectLst/>
                <a:uLnTx/>
                <a:uFillTx/>
                <a:latin typeface="Gotham Book"/>
                <a:ea typeface="+mn-ea"/>
                <a:cs typeface="+mn-cs"/>
              </a:endParaRPr>
            </a:p>
          </p:txBody>
        </p:sp>
      </p:grpSp>
      <p:sp>
        <p:nvSpPr>
          <p:cNvPr id="65" name="TextBox 176">
            <a:extLst>
              <a:ext uri="{FF2B5EF4-FFF2-40B4-BE49-F238E27FC236}">
                <a16:creationId xmlns:a16="http://schemas.microsoft.com/office/drawing/2014/main" id="{AABD7570-9CA2-463B-8CA4-5BBEE5C6C01D}"/>
              </a:ext>
            </a:extLst>
          </p:cNvPr>
          <p:cNvSpPr txBox="1"/>
          <p:nvPr/>
        </p:nvSpPr>
        <p:spPr>
          <a:xfrm>
            <a:off x="9010785" y="2066010"/>
            <a:ext cx="2796286" cy="3385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p>
            <a:pPr marL="0" marR="0" lvl="0" indent="0" algn="ctr" defTabSz="1219139" rtl="0" eaLnBrk="1" fontAlgn="auto" latinLnBrk="0" hangingPunct="1">
              <a:lnSpc>
                <a:spcPct val="100000"/>
              </a:lnSpc>
              <a:spcBef>
                <a:spcPts val="0"/>
              </a:spcBef>
              <a:spcAft>
                <a:spcPts val="0"/>
              </a:spcAft>
              <a:buClrTx/>
              <a:buSzTx/>
              <a:buFontTx/>
              <a:buNone/>
              <a:tabLst/>
              <a:defRPr/>
            </a:pPr>
            <a:r>
              <a:rPr kumimoji="0" sz="1600" b="1" i="0" u="none" strike="noStrike" kern="1200" cap="none" spc="0" normalizeH="0" baseline="0" noProof="0">
                <a:ln>
                  <a:noFill/>
                </a:ln>
                <a:solidFill>
                  <a:srgbClr val="003DBF"/>
                </a:solidFill>
                <a:effectLst/>
                <a:uLnTx/>
                <a:uFillTx/>
                <a:latin typeface="Calibri"/>
                <a:ea typeface="+mn-ea"/>
                <a:cs typeface="+mn-cs"/>
                <a:sym typeface="Calibri"/>
              </a:rPr>
              <a:t>≥100mg/dL</a:t>
            </a:r>
          </a:p>
        </p:txBody>
      </p:sp>
      <p:sp>
        <p:nvSpPr>
          <p:cNvPr id="66" name="TextBox 204">
            <a:extLst>
              <a:ext uri="{FF2B5EF4-FFF2-40B4-BE49-F238E27FC236}">
                <a16:creationId xmlns:a16="http://schemas.microsoft.com/office/drawing/2014/main" id="{D347DEDD-E1BE-4783-98AF-BC35E1D7641F}"/>
              </a:ext>
            </a:extLst>
          </p:cNvPr>
          <p:cNvSpPr txBox="1"/>
          <p:nvPr/>
        </p:nvSpPr>
        <p:spPr>
          <a:xfrm>
            <a:off x="8807581" y="4907172"/>
            <a:ext cx="430689" cy="4171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nchor="b">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sz="800">
                <a:solidFill>
                  <a:srgbClr val="676767"/>
                </a:solidFill>
                <a:latin typeface="+mn-lt"/>
                <a:ea typeface="+mn-ea"/>
                <a:cs typeface="+mn-cs"/>
                <a:sym typeface="Calibri"/>
              </a:defRPr>
            </a:pPr>
            <a:r>
              <a:rPr kumimoji="0" lang="en-GB" sz="900" b="0" i="0" u="none" strike="noStrike" kern="1200" cap="none" spc="0" normalizeH="0" baseline="0" noProof="0" dirty="0">
                <a:ln>
                  <a:noFill/>
                </a:ln>
                <a:solidFill>
                  <a:srgbClr val="346EBD"/>
                </a:solidFill>
                <a:effectLst/>
                <a:uLnTx/>
                <a:uFillTx/>
                <a:latin typeface="Gotham Book"/>
                <a:ea typeface="+mn-ea"/>
                <a:cs typeface="+mn-cs"/>
                <a:sym typeface="Calibri"/>
              </a:rPr>
              <a:t>2815</a:t>
            </a:r>
            <a:endParaRPr kumimoji="0" sz="900" b="0" i="0" u="none" strike="noStrike" kern="1200" cap="none" spc="0" normalizeH="0" baseline="0" noProof="0" dirty="0">
              <a:ln>
                <a:noFill/>
              </a:ln>
              <a:solidFill>
                <a:srgbClr val="346EBD"/>
              </a:solidFill>
              <a:effectLst/>
              <a:uLnTx/>
              <a:uFillTx/>
              <a:latin typeface="Gotham Book"/>
              <a:ea typeface="+mn-ea"/>
              <a:cs typeface="+mn-cs"/>
              <a:sym typeface="Calibri"/>
            </a:endParaRPr>
          </a:p>
          <a:p>
            <a:pPr marL="0" marR="0" lvl="0" indent="0" algn="ctr" defTabSz="457200" rtl="0" eaLnBrk="1" fontAlgn="auto" latinLnBrk="0" hangingPunct="1">
              <a:lnSpc>
                <a:spcPct val="150000"/>
              </a:lnSpc>
              <a:spcBef>
                <a:spcPts val="0"/>
              </a:spcBef>
              <a:spcAft>
                <a:spcPts val="0"/>
              </a:spcAft>
              <a:buClrTx/>
              <a:buSzTx/>
              <a:buFontTx/>
              <a:buNone/>
              <a:tabLst/>
              <a:defRPr sz="800">
                <a:solidFill>
                  <a:srgbClr val="676767"/>
                </a:solidFill>
                <a:latin typeface="+mn-lt"/>
                <a:ea typeface="+mn-ea"/>
                <a:cs typeface="+mn-cs"/>
                <a:sym typeface="Calibri"/>
              </a:defRPr>
            </a:pPr>
            <a:r>
              <a:rPr kumimoji="0" lang="en-GB" sz="900" b="0" i="0" u="none" strike="noStrike" kern="1200" cap="none" spc="0" normalizeH="0" baseline="0" noProof="0" dirty="0">
                <a:ln>
                  <a:noFill/>
                </a:ln>
                <a:solidFill>
                  <a:srgbClr val="FF0000"/>
                </a:solidFill>
                <a:effectLst/>
                <a:uLnTx/>
                <a:uFillTx/>
                <a:latin typeface="Gotham Book"/>
                <a:ea typeface="+mn-ea"/>
                <a:cs typeface="+mn-cs"/>
                <a:sym typeface="Calibri"/>
              </a:rPr>
              <a:t>2814</a:t>
            </a:r>
            <a:endParaRPr kumimoji="0" sz="900" b="0" i="0" u="none" strike="noStrike" kern="1200" cap="none" spc="0" normalizeH="0" baseline="0" noProof="0" dirty="0">
              <a:ln>
                <a:noFill/>
              </a:ln>
              <a:solidFill>
                <a:srgbClr val="FF0000"/>
              </a:solidFill>
              <a:effectLst/>
              <a:uLnTx/>
              <a:uFillTx/>
              <a:latin typeface="Gotham Book"/>
              <a:ea typeface="+mn-ea"/>
              <a:cs typeface="+mn-cs"/>
              <a:sym typeface="Calibri"/>
            </a:endParaRPr>
          </a:p>
        </p:txBody>
      </p:sp>
      <p:sp>
        <p:nvSpPr>
          <p:cNvPr id="67" name="TextBox 205">
            <a:extLst>
              <a:ext uri="{FF2B5EF4-FFF2-40B4-BE49-F238E27FC236}">
                <a16:creationId xmlns:a16="http://schemas.microsoft.com/office/drawing/2014/main" id="{12341D66-8FCE-49E2-92E1-428EF6878B4F}"/>
              </a:ext>
            </a:extLst>
          </p:cNvPr>
          <p:cNvSpPr txBox="1"/>
          <p:nvPr/>
        </p:nvSpPr>
        <p:spPr>
          <a:xfrm>
            <a:off x="9417179" y="4907172"/>
            <a:ext cx="430689" cy="4171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nchor="b">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sz="800">
                <a:solidFill>
                  <a:srgbClr val="676767"/>
                </a:solidFill>
                <a:latin typeface="+mn-lt"/>
                <a:ea typeface="+mn-ea"/>
                <a:cs typeface="+mn-cs"/>
                <a:sym typeface="Calibri"/>
              </a:defRPr>
            </a:pPr>
            <a:r>
              <a:rPr kumimoji="0" lang="en-GB" sz="900" b="0" i="0" u="none" strike="noStrike" kern="1200" cap="none" spc="0" normalizeH="0" baseline="0" noProof="0" dirty="0">
                <a:ln>
                  <a:noFill/>
                </a:ln>
                <a:solidFill>
                  <a:srgbClr val="346EBD"/>
                </a:solidFill>
                <a:effectLst/>
                <a:uLnTx/>
                <a:uFillTx/>
                <a:latin typeface="Gotham Book"/>
                <a:ea typeface="+mn-ea"/>
                <a:cs typeface="+mn-cs"/>
                <a:sym typeface="Calibri"/>
              </a:rPr>
              <a:t>2732</a:t>
            </a:r>
            <a:endParaRPr kumimoji="0" sz="900" b="0" i="0" u="none" strike="noStrike" kern="1200" cap="none" spc="0" normalizeH="0" baseline="0" noProof="0" dirty="0">
              <a:ln>
                <a:noFill/>
              </a:ln>
              <a:solidFill>
                <a:srgbClr val="346EBD"/>
              </a:solidFill>
              <a:effectLst/>
              <a:uLnTx/>
              <a:uFillTx/>
              <a:latin typeface="Gotham Book"/>
              <a:ea typeface="+mn-ea"/>
              <a:cs typeface="+mn-cs"/>
              <a:sym typeface="Calibri"/>
            </a:endParaRPr>
          </a:p>
          <a:p>
            <a:pPr marL="0" marR="0" lvl="0" indent="0" algn="ctr" defTabSz="457200" rtl="0" eaLnBrk="1" fontAlgn="auto" latinLnBrk="0" hangingPunct="1">
              <a:lnSpc>
                <a:spcPct val="150000"/>
              </a:lnSpc>
              <a:spcBef>
                <a:spcPts val="0"/>
              </a:spcBef>
              <a:spcAft>
                <a:spcPts val="0"/>
              </a:spcAft>
              <a:buClrTx/>
              <a:buSzTx/>
              <a:buFontTx/>
              <a:buNone/>
              <a:tabLst/>
              <a:defRPr sz="800">
                <a:solidFill>
                  <a:srgbClr val="676767"/>
                </a:solidFill>
                <a:latin typeface="+mn-lt"/>
                <a:ea typeface="+mn-ea"/>
                <a:cs typeface="+mn-cs"/>
                <a:sym typeface="Calibri"/>
              </a:defRPr>
            </a:pPr>
            <a:r>
              <a:rPr kumimoji="0" lang="en-GB" sz="900" b="0" i="0" u="none" strike="noStrike" kern="1200" cap="none" spc="0" normalizeH="0" baseline="0" noProof="0" dirty="0">
                <a:ln>
                  <a:noFill/>
                </a:ln>
                <a:solidFill>
                  <a:srgbClr val="FF0000"/>
                </a:solidFill>
                <a:effectLst/>
                <a:uLnTx/>
                <a:uFillTx/>
                <a:latin typeface="Gotham Book"/>
                <a:ea typeface="+mn-ea"/>
                <a:cs typeface="+mn-cs"/>
                <a:sym typeface="Calibri"/>
              </a:rPr>
              <a:t>2739</a:t>
            </a:r>
            <a:endParaRPr kumimoji="0" sz="900" b="0" i="0" u="none" strike="noStrike" kern="1200" cap="none" spc="0" normalizeH="0" baseline="0" noProof="0" dirty="0">
              <a:ln>
                <a:noFill/>
              </a:ln>
              <a:solidFill>
                <a:srgbClr val="FF0000"/>
              </a:solidFill>
              <a:effectLst/>
              <a:uLnTx/>
              <a:uFillTx/>
              <a:latin typeface="Gotham Book"/>
              <a:ea typeface="+mn-ea"/>
              <a:cs typeface="+mn-cs"/>
              <a:sym typeface="Calibri"/>
            </a:endParaRPr>
          </a:p>
        </p:txBody>
      </p:sp>
      <p:sp>
        <p:nvSpPr>
          <p:cNvPr id="68" name="TextBox 206">
            <a:extLst>
              <a:ext uri="{FF2B5EF4-FFF2-40B4-BE49-F238E27FC236}">
                <a16:creationId xmlns:a16="http://schemas.microsoft.com/office/drawing/2014/main" id="{6DFCE24D-F8B5-4DDB-99B4-1444386F789B}"/>
              </a:ext>
            </a:extLst>
          </p:cNvPr>
          <p:cNvSpPr txBox="1"/>
          <p:nvPr/>
        </p:nvSpPr>
        <p:spPr>
          <a:xfrm>
            <a:off x="10044194" y="4907172"/>
            <a:ext cx="430689" cy="4171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nchor="b">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sz="800">
                <a:solidFill>
                  <a:srgbClr val="676767"/>
                </a:solidFill>
                <a:latin typeface="+mn-lt"/>
                <a:ea typeface="+mn-ea"/>
                <a:cs typeface="+mn-cs"/>
                <a:sym typeface="Calibri"/>
              </a:defRPr>
            </a:pPr>
            <a:r>
              <a:rPr kumimoji="0" lang="en-GB" sz="900" b="0" i="0" u="none" strike="noStrike" kern="1200" cap="none" spc="0" normalizeH="0" baseline="0" noProof="0" dirty="0">
                <a:ln>
                  <a:noFill/>
                </a:ln>
                <a:solidFill>
                  <a:srgbClr val="346EBD"/>
                </a:solidFill>
                <a:effectLst/>
                <a:uLnTx/>
                <a:uFillTx/>
                <a:latin typeface="Gotham Book"/>
                <a:ea typeface="+mn-ea"/>
                <a:cs typeface="+mn-cs"/>
                <a:sym typeface="Calibri"/>
              </a:rPr>
              <a:t>2645</a:t>
            </a:r>
            <a:endParaRPr kumimoji="0" sz="900" b="0" i="0" u="none" strike="noStrike" kern="1200" cap="none" spc="0" normalizeH="0" baseline="0" noProof="0" dirty="0">
              <a:ln>
                <a:noFill/>
              </a:ln>
              <a:solidFill>
                <a:srgbClr val="346EBD"/>
              </a:solidFill>
              <a:effectLst/>
              <a:uLnTx/>
              <a:uFillTx/>
              <a:latin typeface="Gotham Book"/>
              <a:ea typeface="+mn-ea"/>
              <a:cs typeface="+mn-cs"/>
              <a:sym typeface="Calibri"/>
            </a:endParaRPr>
          </a:p>
          <a:p>
            <a:pPr marL="0" marR="0" lvl="0" indent="0" algn="ctr" defTabSz="457200" rtl="0" eaLnBrk="1" fontAlgn="auto" latinLnBrk="0" hangingPunct="1">
              <a:lnSpc>
                <a:spcPct val="150000"/>
              </a:lnSpc>
              <a:spcBef>
                <a:spcPts val="0"/>
              </a:spcBef>
              <a:spcAft>
                <a:spcPts val="0"/>
              </a:spcAft>
              <a:buClrTx/>
              <a:buSzTx/>
              <a:buFontTx/>
              <a:buNone/>
              <a:tabLst/>
              <a:defRPr sz="800">
                <a:solidFill>
                  <a:srgbClr val="676767"/>
                </a:solidFill>
                <a:latin typeface="+mn-lt"/>
                <a:ea typeface="+mn-ea"/>
                <a:cs typeface="+mn-cs"/>
                <a:sym typeface="Calibri"/>
              </a:defRPr>
            </a:pPr>
            <a:r>
              <a:rPr kumimoji="0" lang="en-GB" sz="900" b="0" i="0" u="none" strike="noStrike" kern="1200" cap="none" spc="0" normalizeH="0" baseline="0" noProof="0" dirty="0">
                <a:ln>
                  <a:noFill/>
                </a:ln>
                <a:solidFill>
                  <a:srgbClr val="FF0000"/>
                </a:solidFill>
                <a:effectLst/>
                <a:uLnTx/>
                <a:uFillTx/>
                <a:latin typeface="Gotham Book"/>
                <a:ea typeface="+mn-ea"/>
                <a:cs typeface="+mn-cs"/>
                <a:sym typeface="Calibri"/>
              </a:rPr>
              <a:t>2655</a:t>
            </a:r>
            <a:endParaRPr kumimoji="0" sz="900" b="0" i="0" u="none" strike="noStrike" kern="1200" cap="none" spc="0" normalizeH="0" baseline="0" noProof="0" dirty="0">
              <a:ln>
                <a:noFill/>
              </a:ln>
              <a:solidFill>
                <a:srgbClr val="FF0000"/>
              </a:solidFill>
              <a:effectLst/>
              <a:uLnTx/>
              <a:uFillTx/>
              <a:latin typeface="Gotham Book"/>
              <a:ea typeface="+mn-ea"/>
              <a:cs typeface="+mn-cs"/>
              <a:sym typeface="Calibri"/>
            </a:endParaRPr>
          </a:p>
        </p:txBody>
      </p:sp>
      <p:sp>
        <p:nvSpPr>
          <p:cNvPr id="69" name="TextBox 207">
            <a:extLst>
              <a:ext uri="{FF2B5EF4-FFF2-40B4-BE49-F238E27FC236}">
                <a16:creationId xmlns:a16="http://schemas.microsoft.com/office/drawing/2014/main" id="{A133A449-5BC8-4009-9E5E-77C0041086EE}"/>
              </a:ext>
            </a:extLst>
          </p:cNvPr>
          <p:cNvSpPr txBox="1"/>
          <p:nvPr/>
        </p:nvSpPr>
        <p:spPr>
          <a:xfrm>
            <a:off x="10688627" y="4907172"/>
            <a:ext cx="430689" cy="4171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nchor="b">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sz="800">
                <a:solidFill>
                  <a:srgbClr val="676767"/>
                </a:solidFill>
                <a:latin typeface="+mn-lt"/>
                <a:ea typeface="+mn-ea"/>
                <a:cs typeface="+mn-cs"/>
                <a:sym typeface="Calibri"/>
              </a:defRPr>
            </a:pPr>
            <a:r>
              <a:rPr kumimoji="0" lang="en-GB" sz="900" b="0" i="0" u="none" strike="noStrike" kern="1200" cap="none" spc="0" normalizeH="0" baseline="0" noProof="0" dirty="0">
                <a:ln>
                  <a:noFill/>
                </a:ln>
                <a:solidFill>
                  <a:srgbClr val="346EBD"/>
                </a:solidFill>
                <a:effectLst/>
                <a:uLnTx/>
                <a:uFillTx/>
                <a:latin typeface="Gotham Book"/>
                <a:ea typeface="+mn-ea"/>
                <a:cs typeface="+mn-cs"/>
                <a:sym typeface="Calibri"/>
              </a:rPr>
              <a:t>1147</a:t>
            </a:r>
            <a:endParaRPr kumimoji="0" sz="900" b="0" i="0" u="none" strike="noStrike" kern="1200" cap="none" spc="0" normalizeH="0" baseline="0" noProof="0" dirty="0">
              <a:ln>
                <a:noFill/>
              </a:ln>
              <a:solidFill>
                <a:srgbClr val="346EBD"/>
              </a:solidFill>
              <a:effectLst/>
              <a:uLnTx/>
              <a:uFillTx/>
              <a:latin typeface="Gotham Book"/>
              <a:ea typeface="+mn-ea"/>
              <a:cs typeface="+mn-cs"/>
              <a:sym typeface="Calibri"/>
            </a:endParaRPr>
          </a:p>
          <a:p>
            <a:pPr marL="0" marR="0" lvl="0" indent="0" algn="ctr" defTabSz="457200" rtl="0" eaLnBrk="1" fontAlgn="auto" latinLnBrk="0" hangingPunct="1">
              <a:lnSpc>
                <a:spcPct val="150000"/>
              </a:lnSpc>
              <a:spcBef>
                <a:spcPts val="0"/>
              </a:spcBef>
              <a:spcAft>
                <a:spcPts val="0"/>
              </a:spcAft>
              <a:buClrTx/>
              <a:buSzTx/>
              <a:buFontTx/>
              <a:buNone/>
              <a:tabLst/>
              <a:defRPr sz="800">
                <a:solidFill>
                  <a:srgbClr val="676767"/>
                </a:solidFill>
                <a:latin typeface="+mn-lt"/>
                <a:ea typeface="+mn-ea"/>
                <a:cs typeface="+mn-cs"/>
                <a:sym typeface="Calibri"/>
              </a:defRPr>
            </a:pPr>
            <a:r>
              <a:rPr kumimoji="0" lang="en-GB" sz="900" b="0" i="0" u="none" strike="noStrike" kern="1200" cap="none" spc="0" normalizeH="0" baseline="0" noProof="0" dirty="0">
                <a:ln>
                  <a:noFill/>
                </a:ln>
                <a:solidFill>
                  <a:srgbClr val="FF0000"/>
                </a:solidFill>
                <a:effectLst/>
                <a:uLnTx/>
                <a:uFillTx/>
                <a:latin typeface="Gotham Book"/>
                <a:ea typeface="+mn-ea"/>
                <a:cs typeface="+mn-cs"/>
                <a:sym typeface="Calibri"/>
              </a:rPr>
              <a:t>1186</a:t>
            </a:r>
            <a:endParaRPr kumimoji="0" sz="900" b="0" i="0" u="none" strike="noStrike" kern="1200" cap="none" spc="0" normalizeH="0" baseline="0" noProof="0" dirty="0">
              <a:ln>
                <a:noFill/>
              </a:ln>
              <a:solidFill>
                <a:srgbClr val="FF0000"/>
              </a:solidFill>
              <a:effectLst/>
              <a:uLnTx/>
              <a:uFillTx/>
              <a:latin typeface="Gotham Book"/>
              <a:ea typeface="+mn-ea"/>
              <a:cs typeface="+mn-cs"/>
              <a:sym typeface="Calibri"/>
            </a:endParaRPr>
          </a:p>
        </p:txBody>
      </p:sp>
      <p:sp>
        <p:nvSpPr>
          <p:cNvPr id="70" name="TextBox 208">
            <a:extLst>
              <a:ext uri="{FF2B5EF4-FFF2-40B4-BE49-F238E27FC236}">
                <a16:creationId xmlns:a16="http://schemas.microsoft.com/office/drawing/2014/main" id="{093B94C8-CEA9-4040-8D56-5D2287215472}"/>
              </a:ext>
            </a:extLst>
          </p:cNvPr>
          <p:cNvSpPr txBox="1"/>
          <p:nvPr/>
        </p:nvSpPr>
        <p:spPr>
          <a:xfrm>
            <a:off x="11280807" y="4907172"/>
            <a:ext cx="430689" cy="4171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nchor="b">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sz="800">
                <a:solidFill>
                  <a:srgbClr val="676767"/>
                </a:solidFill>
                <a:latin typeface="+mn-lt"/>
                <a:ea typeface="+mn-ea"/>
                <a:cs typeface="+mn-cs"/>
                <a:sym typeface="Calibri"/>
              </a:defRPr>
            </a:pPr>
            <a:r>
              <a:rPr kumimoji="0" lang="en-GB" sz="900" b="0" i="0" u="none" strike="noStrike" kern="1200" cap="none" spc="0" normalizeH="0" baseline="0" noProof="0" dirty="0">
                <a:ln>
                  <a:noFill/>
                </a:ln>
                <a:solidFill>
                  <a:srgbClr val="346EBD"/>
                </a:solidFill>
                <a:effectLst/>
                <a:uLnTx/>
                <a:uFillTx/>
                <a:latin typeface="Gotham Book"/>
                <a:ea typeface="+mn-ea"/>
                <a:cs typeface="+mn-cs"/>
                <a:sym typeface="Calibri"/>
              </a:rPr>
              <a:t>224</a:t>
            </a:r>
            <a:endParaRPr kumimoji="0" sz="900" b="0" i="0" u="none" strike="noStrike" kern="1200" cap="none" spc="0" normalizeH="0" baseline="0" noProof="0" dirty="0">
              <a:ln>
                <a:noFill/>
              </a:ln>
              <a:solidFill>
                <a:srgbClr val="346EBD"/>
              </a:solidFill>
              <a:effectLst/>
              <a:uLnTx/>
              <a:uFillTx/>
              <a:latin typeface="Gotham Book"/>
              <a:ea typeface="+mn-ea"/>
              <a:cs typeface="+mn-cs"/>
              <a:sym typeface="Calibri"/>
            </a:endParaRPr>
          </a:p>
          <a:p>
            <a:pPr marL="0" marR="0" lvl="0" indent="0" algn="ctr" defTabSz="457200" rtl="0" eaLnBrk="1" fontAlgn="auto" latinLnBrk="0" hangingPunct="1">
              <a:lnSpc>
                <a:spcPct val="150000"/>
              </a:lnSpc>
              <a:spcBef>
                <a:spcPts val="0"/>
              </a:spcBef>
              <a:spcAft>
                <a:spcPts val="0"/>
              </a:spcAft>
              <a:buClrTx/>
              <a:buSzTx/>
              <a:buFontTx/>
              <a:buNone/>
              <a:tabLst/>
              <a:defRPr sz="800">
                <a:solidFill>
                  <a:srgbClr val="676767"/>
                </a:solidFill>
                <a:latin typeface="+mn-lt"/>
                <a:ea typeface="+mn-ea"/>
                <a:cs typeface="+mn-cs"/>
                <a:sym typeface="Calibri"/>
              </a:defRPr>
            </a:pPr>
            <a:r>
              <a:rPr kumimoji="0" lang="en-GB" sz="900" b="0" i="0" u="none" strike="noStrike" kern="1200" cap="none" spc="0" normalizeH="0" baseline="0" noProof="0" dirty="0">
                <a:ln>
                  <a:noFill/>
                </a:ln>
                <a:solidFill>
                  <a:srgbClr val="FF0000"/>
                </a:solidFill>
                <a:effectLst/>
                <a:uLnTx/>
                <a:uFillTx/>
                <a:latin typeface="Gotham Book"/>
                <a:ea typeface="+mn-ea"/>
                <a:cs typeface="+mn-cs"/>
                <a:sym typeface="Calibri"/>
              </a:rPr>
              <a:t>240</a:t>
            </a:r>
            <a:endParaRPr kumimoji="0" sz="900" b="0" i="0" u="none" strike="noStrike" kern="1200" cap="none" spc="0" normalizeH="0" baseline="0" noProof="0" dirty="0">
              <a:ln>
                <a:noFill/>
              </a:ln>
              <a:solidFill>
                <a:srgbClr val="FF0000"/>
              </a:solidFill>
              <a:effectLst/>
              <a:uLnTx/>
              <a:uFillTx/>
              <a:latin typeface="Gotham Book"/>
              <a:ea typeface="+mn-ea"/>
              <a:cs typeface="+mn-cs"/>
              <a:sym typeface="Calibri"/>
            </a:endParaRPr>
          </a:p>
        </p:txBody>
      </p:sp>
      <p:sp>
        <p:nvSpPr>
          <p:cNvPr id="71" name="TextBox 215">
            <a:extLst>
              <a:ext uri="{FF2B5EF4-FFF2-40B4-BE49-F238E27FC236}">
                <a16:creationId xmlns:a16="http://schemas.microsoft.com/office/drawing/2014/main" id="{D0E6AC4B-09E9-4562-9C16-816B8CE7A1AB}"/>
              </a:ext>
            </a:extLst>
          </p:cNvPr>
          <p:cNvSpPr txBox="1"/>
          <p:nvPr/>
        </p:nvSpPr>
        <p:spPr>
          <a:xfrm>
            <a:off x="8828304" y="4447482"/>
            <a:ext cx="68929" cy="1615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a:spAutoFit/>
          </a:bodyPr>
          <a:lstStyle>
            <a:lvl1pPr algn="r">
              <a:defRPr sz="1000">
                <a:solidFill>
                  <a:srgbClr val="676767"/>
                </a:solidFill>
                <a:latin typeface="+mn-lt"/>
                <a:ea typeface="+mn-ea"/>
                <a:cs typeface="+mn-cs"/>
                <a:sym typeface="Calibri"/>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sz="1050" b="0" i="0" u="none" strike="noStrike" kern="1200" cap="none" spc="0" normalizeH="0" baseline="0" noProof="0">
                <a:ln>
                  <a:noFill/>
                </a:ln>
                <a:solidFill>
                  <a:prstClr val="black"/>
                </a:solidFill>
                <a:effectLst/>
                <a:uLnTx/>
                <a:uFillTx/>
                <a:latin typeface="Gotham Book"/>
                <a:ea typeface="+mn-ea"/>
                <a:cs typeface="+mn-cs"/>
                <a:sym typeface="Calibri"/>
              </a:rPr>
              <a:t>0</a:t>
            </a:r>
          </a:p>
        </p:txBody>
      </p:sp>
      <p:sp>
        <p:nvSpPr>
          <p:cNvPr id="72" name="TextBox 216">
            <a:extLst>
              <a:ext uri="{FF2B5EF4-FFF2-40B4-BE49-F238E27FC236}">
                <a16:creationId xmlns:a16="http://schemas.microsoft.com/office/drawing/2014/main" id="{6339D27C-D396-488C-B49B-AFEE2AFC5FAB}"/>
              </a:ext>
            </a:extLst>
          </p:cNvPr>
          <p:cNvSpPr txBox="1"/>
          <p:nvPr/>
        </p:nvSpPr>
        <p:spPr>
          <a:xfrm>
            <a:off x="8828304" y="4077787"/>
            <a:ext cx="68929" cy="1615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a:spAutoFit/>
          </a:bodyPr>
          <a:lstStyle>
            <a:lvl1pPr algn="r">
              <a:defRPr sz="1000">
                <a:solidFill>
                  <a:srgbClr val="676767"/>
                </a:solidFill>
                <a:latin typeface="+mn-lt"/>
                <a:ea typeface="+mn-ea"/>
                <a:cs typeface="+mn-cs"/>
                <a:sym typeface="Calibri"/>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sz="1050" b="0" i="0" u="none" strike="noStrike" kern="1200" cap="none" spc="0" normalizeH="0" baseline="0" noProof="0">
                <a:ln>
                  <a:noFill/>
                </a:ln>
                <a:solidFill>
                  <a:prstClr val="black"/>
                </a:solidFill>
                <a:effectLst/>
                <a:uLnTx/>
                <a:uFillTx/>
                <a:latin typeface="Gotham Book"/>
                <a:ea typeface="+mn-ea"/>
                <a:cs typeface="+mn-cs"/>
                <a:sym typeface="Calibri"/>
              </a:rPr>
              <a:t>2</a:t>
            </a:r>
          </a:p>
        </p:txBody>
      </p:sp>
      <p:sp>
        <p:nvSpPr>
          <p:cNvPr id="73" name="TextBox 217">
            <a:extLst>
              <a:ext uri="{FF2B5EF4-FFF2-40B4-BE49-F238E27FC236}">
                <a16:creationId xmlns:a16="http://schemas.microsoft.com/office/drawing/2014/main" id="{7EBD1F9B-D633-4DB5-A419-457681EEF1E4}"/>
              </a:ext>
            </a:extLst>
          </p:cNvPr>
          <p:cNvSpPr txBox="1"/>
          <p:nvPr/>
        </p:nvSpPr>
        <p:spPr>
          <a:xfrm>
            <a:off x="8828304" y="3646337"/>
            <a:ext cx="68929" cy="1615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a:spAutoFit/>
          </a:bodyPr>
          <a:lstStyle>
            <a:lvl1pPr algn="r">
              <a:defRPr sz="1000">
                <a:solidFill>
                  <a:srgbClr val="676767"/>
                </a:solidFill>
                <a:latin typeface="+mn-lt"/>
                <a:ea typeface="+mn-ea"/>
                <a:cs typeface="+mn-cs"/>
                <a:sym typeface="Calibri"/>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sz="1050" b="0" i="0" u="none" strike="noStrike" kern="1200" cap="none" spc="0" normalizeH="0" baseline="0" noProof="0">
                <a:ln>
                  <a:noFill/>
                </a:ln>
                <a:solidFill>
                  <a:prstClr val="black"/>
                </a:solidFill>
                <a:effectLst/>
                <a:uLnTx/>
                <a:uFillTx/>
                <a:latin typeface="Gotham Book"/>
                <a:ea typeface="+mn-ea"/>
                <a:cs typeface="+mn-cs"/>
                <a:sym typeface="Calibri"/>
              </a:rPr>
              <a:t>4</a:t>
            </a:r>
          </a:p>
        </p:txBody>
      </p:sp>
      <p:sp>
        <p:nvSpPr>
          <p:cNvPr id="74" name="TextBox 218">
            <a:extLst>
              <a:ext uri="{FF2B5EF4-FFF2-40B4-BE49-F238E27FC236}">
                <a16:creationId xmlns:a16="http://schemas.microsoft.com/office/drawing/2014/main" id="{0ACCBCE7-F642-4F75-9C1F-18FCF5EF449B}"/>
              </a:ext>
            </a:extLst>
          </p:cNvPr>
          <p:cNvSpPr txBox="1"/>
          <p:nvPr/>
        </p:nvSpPr>
        <p:spPr>
          <a:xfrm>
            <a:off x="8828304" y="2875783"/>
            <a:ext cx="68929" cy="1615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a:spAutoFit/>
          </a:bodyPr>
          <a:lstStyle>
            <a:lvl1pPr algn="r">
              <a:defRPr sz="1000">
                <a:solidFill>
                  <a:srgbClr val="676767"/>
                </a:solidFill>
                <a:latin typeface="+mn-lt"/>
                <a:ea typeface="+mn-ea"/>
                <a:cs typeface="+mn-cs"/>
                <a:sym typeface="Calibri"/>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sz="1050" b="0" i="0" u="none" strike="noStrike" kern="1200" cap="none" spc="0" normalizeH="0" baseline="0" noProof="0">
                <a:ln>
                  <a:noFill/>
                </a:ln>
                <a:solidFill>
                  <a:prstClr val="black"/>
                </a:solidFill>
                <a:effectLst/>
                <a:uLnTx/>
                <a:uFillTx/>
                <a:latin typeface="Gotham Book"/>
                <a:ea typeface="+mn-ea"/>
                <a:cs typeface="+mn-cs"/>
                <a:sym typeface="Calibri"/>
              </a:rPr>
              <a:t>8</a:t>
            </a:r>
          </a:p>
        </p:txBody>
      </p:sp>
      <p:sp>
        <p:nvSpPr>
          <p:cNvPr id="75" name="TextBox 219">
            <a:extLst>
              <a:ext uri="{FF2B5EF4-FFF2-40B4-BE49-F238E27FC236}">
                <a16:creationId xmlns:a16="http://schemas.microsoft.com/office/drawing/2014/main" id="{61ACFFE6-3535-4947-82D6-7D57E610658B}"/>
              </a:ext>
            </a:extLst>
          </p:cNvPr>
          <p:cNvSpPr txBox="1"/>
          <p:nvPr/>
        </p:nvSpPr>
        <p:spPr>
          <a:xfrm>
            <a:off x="8648174" y="2437009"/>
            <a:ext cx="249060" cy="1615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a:spAutoFit/>
          </a:bodyPr>
          <a:lstStyle>
            <a:lvl1pPr algn="r">
              <a:defRPr sz="1000">
                <a:solidFill>
                  <a:srgbClr val="676767"/>
                </a:solidFill>
                <a:latin typeface="+mn-lt"/>
                <a:ea typeface="+mn-ea"/>
                <a:cs typeface="+mn-cs"/>
                <a:sym typeface="Calibri"/>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sz="1050" b="0" i="0" u="none" strike="noStrike" kern="1200" cap="none" spc="0" normalizeH="0" baseline="0" noProof="0">
                <a:ln>
                  <a:noFill/>
                </a:ln>
                <a:solidFill>
                  <a:prstClr val="black"/>
                </a:solidFill>
                <a:effectLst/>
                <a:uLnTx/>
                <a:uFillTx/>
                <a:latin typeface="Gotham Book"/>
                <a:ea typeface="+mn-ea"/>
                <a:cs typeface="+mn-cs"/>
                <a:sym typeface="Calibri"/>
              </a:rPr>
              <a:t>10</a:t>
            </a:r>
          </a:p>
        </p:txBody>
      </p:sp>
      <p:sp>
        <p:nvSpPr>
          <p:cNvPr id="76" name="TextBox 220">
            <a:extLst>
              <a:ext uri="{FF2B5EF4-FFF2-40B4-BE49-F238E27FC236}">
                <a16:creationId xmlns:a16="http://schemas.microsoft.com/office/drawing/2014/main" id="{5F3C7BC9-D52B-4C40-8D2C-8C62D33411A9}"/>
              </a:ext>
            </a:extLst>
          </p:cNvPr>
          <p:cNvSpPr txBox="1"/>
          <p:nvPr/>
        </p:nvSpPr>
        <p:spPr>
          <a:xfrm>
            <a:off x="8858130" y="3262580"/>
            <a:ext cx="39104" cy="1615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a:spAutoFit/>
          </a:bodyPr>
          <a:lstStyle>
            <a:lvl1pPr algn="r">
              <a:defRPr sz="1000">
                <a:solidFill>
                  <a:srgbClr val="676767"/>
                </a:solidFill>
                <a:latin typeface="+mn-lt"/>
                <a:ea typeface="+mn-ea"/>
                <a:cs typeface="+mn-cs"/>
                <a:sym typeface="Calibri"/>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sz="1050" b="0" i="0" u="none" strike="noStrike" kern="1200" cap="none" spc="0" normalizeH="0" baseline="0" noProof="0">
                <a:ln>
                  <a:noFill/>
                </a:ln>
                <a:solidFill>
                  <a:prstClr val="black"/>
                </a:solidFill>
                <a:effectLst/>
                <a:uLnTx/>
                <a:uFillTx/>
                <a:latin typeface="Gotham Book"/>
                <a:ea typeface="+mn-ea"/>
                <a:cs typeface="+mn-cs"/>
                <a:sym typeface="Calibri"/>
              </a:rPr>
              <a:t>6</a:t>
            </a:r>
          </a:p>
        </p:txBody>
      </p:sp>
      <p:sp>
        <p:nvSpPr>
          <p:cNvPr id="77" name="Rectangle 76">
            <a:extLst>
              <a:ext uri="{FF2B5EF4-FFF2-40B4-BE49-F238E27FC236}">
                <a16:creationId xmlns:a16="http://schemas.microsoft.com/office/drawing/2014/main" id="{0579EBC5-2FB0-4473-8E40-BEA95F4C8479}"/>
              </a:ext>
            </a:extLst>
          </p:cNvPr>
          <p:cNvSpPr/>
          <p:nvPr/>
        </p:nvSpPr>
        <p:spPr>
          <a:xfrm>
            <a:off x="4320157" y="2359715"/>
            <a:ext cx="290215" cy="5181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39"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white"/>
              </a:solidFill>
              <a:effectLst/>
              <a:uLnTx/>
              <a:uFillTx/>
              <a:latin typeface="Calibri"/>
              <a:ea typeface="+mn-ea"/>
              <a:cs typeface="+mn-cs"/>
              <a:sym typeface="Helvetica Neue"/>
            </a:endParaRPr>
          </a:p>
        </p:txBody>
      </p:sp>
      <p:sp>
        <p:nvSpPr>
          <p:cNvPr id="78" name="Rectangle 77">
            <a:extLst>
              <a:ext uri="{FF2B5EF4-FFF2-40B4-BE49-F238E27FC236}">
                <a16:creationId xmlns:a16="http://schemas.microsoft.com/office/drawing/2014/main" id="{EBA56DEE-44E0-480F-80EB-1386A634CB46}"/>
              </a:ext>
            </a:extLst>
          </p:cNvPr>
          <p:cNvSpPr/>
          <p:nvPr/>
        </p:nvSpPr>
        <p:spPr>
          <a:xfrm>
            <a:off x="322696" y="2208108"/>
            <a:ext cx="290215" cy="5181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39"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white"/>
              </a:solidFill>
              <a:effectLst/>
              <a:uLnTx/>
              <a:uFillTx/>
              <a:latin typeface="Calibri"/>
              <a:ea typeface="+mn-ea"/>
              <a:cs typeface="+mn-cs"/>
              <a:sym typeface="Helvetica Neue"/>
            </a:endParaRPr>
          </a:p>
        </p:txBody>
      </p:sp>
      <p:sp>
        <p:nvSpPr>
          <p:cNvPr id="79" name="TextBox 179">
            <a:extLst>
              <a:ext uri="{FF2B5EF4-FFF2-40B4-BE49-F238E27FC236}">
                <a16:creationId xmlns:a16="http://schemas.microsoft.com/office/drawing/2014/main" id="{47BBED52-D316-4650-8EEA-9E79D91D1E6C}"/>
              </a:ext>
            </a:extLst>
          </p:cNvPr>
          <p:cNvSpPr txBox="1"/>
          <p:nvPr/>
        </p:nvSpPr>
        <p:spPr>
          <a:xfrm rot="16200000">
            <a:off x="3780573" y="3451692"/>
            <a:ext cx="1921645" cy="21544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0" tIns="0" rIns="0" bIns="0">
            <a:spAutoFit/>
          </a:bodyPr>
          <a:lstStyle>
            <a:lvl1pPr algn="ctr">
              <a:defRPr sz="1200" b="1">
                <a:solidFill>
                  <a:srgbClr val="676767"/>
                </a:solidFill>
                <a:latin typeface="+mn-lt"/>
                <a:ea typeface="+mn-ea"/>
                <a:cs typeface="+mn-cs"/>
                <a:sym typeface="Calibri"/>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sz="1400" b="1" i="0" u="none" strike="noStrike" kern="1200" cap="none" spc="0" normalizeH="0" baseline="0" noProof="0">
                <a:ln>
                  <a:noFill/>
                </a:ln>
                <a:solidFill>
                  <a:prstClr val="black"/>
                </a:solidFill>
                <a:effectLst/>
                <a:uLnTx/>
                <a:uFillTx/>
                <a:latin typeface="Gotham Book"/>
                <a:ea typeface="+mn-ea"/>
                <a:cs typeface="+mn-cs"/>
                <a:sym typeface="Calibri"/>
              </a:rPr>
              <a:t>All-cause death (%)</a:t>
            </a:r>
          </a:p>
        </p:txBody>
      </p:sp>
      <p:sp>
        <p:nvSpPr>
          <p:cNvPr id="80" name="Rectangle 79">
            <a:extLst>
              <a:ext uri="{FF2B5EF4-FFF2-40B4-BE49-F238E27FC236}">
                <a16:creationId xmlns:a16="http://schemas.microsoft.com/office/drawing/2014/main" id="{6BD90255-61F2-4A35-8151-2D75193E2538}"/>
              </a:ext>
            </a:extLst>
          </p:cNvPr>
          <p:cNvSpPr/>
          <p:nvPr/>
        </p:nvSpPr>
        <p:spPr>
          <a:xfrm>
            <a:off x="4738267" y="4900343"/>
            <a:ext cx="290215" cy="5181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39"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white"/>
              </a:solidFill>
              <a:effectLst/>
              <a:uLnTx/>
              <a:uFillTx/>
              <a:latin typeface="Calibri"/>
              <a:ea typeface="+mn-ea"/>
              <a:cs typeface="+mn-cs"/>
              <a:sym typeface="Helvetica Neue"/>
            </a:endParaRPr>
          </a:p>
        </p:txBody>
      </p:sp>
      <p:sp>
        <p:nvSpPr>
          <p:cNvPr id="81" name="TextBox 80">
            <a:extLst>
              <a:ext uri="{FF2B5EF4-FFF2-40B4-BE49-F238E27FC236}">
                <a16:creationId xmlns:a16="http://schemas.microsoft.com/office/drawing/2014/main" id="{E115FD3D-1692-41E8-B381-B2C6D67F4191}"/>
              </a:ext>
            </a:extLst>
          </p:cNvPr>
          <p:cNvSpPr txBox="1"/>
          <p:nvPr/>
        </p:nvSpPr>
        <p:spPr>
          <a:xfrm>
            <a:off x="9693816" y="2923314"/>
            <a:ext cx="1134814" cy="307777"/>
          </a:xfrm>
          <a:prstGeom prst="rect">
            <a:avLst/>
          </a:prstGeom>
          <a:solidFill>
            <a:schemeClr val="bg1"/>
          </a:solidFill>
        </p:spPr>
        <p:txBody>
          <a:bodyPr wrap="square" rtlCol="0">
            <a:spAutoFit/>
          </a:bodyPr>
          <a:lstStyle/>
          <a:p>
            <a:pPr marL="0" marR="0" lvl="0" indent="0" algn="l" defTabSz="1219139"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prstClr val="black"/>
                </a:solidFill>
                <a:effectLst/>
                <a:uLnTx/>
                <a:uFillTx/>
                <a:latin typeface="Calibri"/>
                <a:ea typeface="+mn-ea"/>
                <a:cs typeface="+mn-cs"/>
                <a:sym typeface="Helvetica Neue"/>
              </a:rPr>
              <a:t>ARR** 3.8%</a:t>
            </a:r>
            <a:endParaRPr kumimoji="0" lang="en-US" sz="1400" b="0" i="0" u="none" strike="noStrike" kern="1200" cap="none" spc="0" normalizeH="0" baseline="30000" noProof="0">
              <a:ln>
                <a:noFill/>
              </a:ln>
              <a:solidFill>
                <a:prstClr val="black"/>
              </a:solidFill>
              <a:effectLst/>
              <a:uLnTx/>
              <a:uFillTx/>
              <a:latin typeface="Calibri"/>
              <a:ea typeface="+mn-ea"/>
              <a:cs typeface="+mn-cs"/>
              <a:sym typeface="Helvetica Neue"/>
            </a:endParaRPr>
          </a:p>
        </p:txBody>
      </p:sp>
      <p:sp>
        <p:nvSpPr>
          <p:cNvPr id="82" name="TextBox 176">
            <a:extLst>
              <a:ext uri="{FF2B5EF4-FFF2-40B4-BE49-F238E27FC236}">
                <a16:creationId xmlns:a16="http://schemas.microsoft.com/office/drawing/2014/main" id="{FA7C9E04-15F5-44B6-BBF6-AFD653C1A3DF}"/>
              </a:ext>
            </a:extLst>
          </p:cNvPr>
          <p:cNvSpPr txBox="1"/>
          <p:nvPr/>
        </p:nvSpPr>
        <p:spPr>
          <a:xfrm>
            <a:off x="8871038" y="5326828"/>
            <a:ext cx="2796286" cy="26161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a:spAutoFit/>
          </a:bodyPr>
          <a:lstStyle/>
          <a:p>
            <a:pPr marL="0" marR="0" lvl="0" indent="0" algn="ctr" defTabSz="1219139"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a:ln>
                  <a:noFill/>
                </a:ln>
                <a:solidFill>
                  <a:prstClr val="black"/>
                </a:solidFill>
                <a:effectLst/>
                <a:uLnTx/>
                <a:uFillTx/>
                <a:latin typeface="Calibri"/>
                <a:ea typeface="+mn-ea"/>
                <a:cs typeface="+mn-cs"/>
                <a:sym typeface="Calibri"/>
              </a:rPr>
              <a:t>(Post-hoc analysis)</a:t>
            </a:r>
            <a:endParaRPr kumimoji="0" sz="900" b="0" i="0" u="none" strike="noStrike" kern="1200" cap="none" spc="0" normalizeH="0" baseline="0" noProof="0">
              <a:ln>
                <a:noFill/>
              </a:ln>
              <a:solidFill>
                <a:prstClr val="black"/>
              </a:solidFill>
              <a:effectLst/>
              <a:uLnTx/>
              <a:uFillTx/>
              <a:latin typeface="Gotham Book"/>
              <a:ea typeface="+mn-ea"/>
              <a:cs typeface="+mn-cs"/>
              <a:sym typeface="Calibri"/>
            </a:endParaRPr>
          </a:p>
        </p:txBody>
      </p:sp>
      <p:sp>
        <p:nvSpPr>
          <p:cNvPr id="83" name="TextBox 82">
            <a:extLst>
              <a:ext uri="{FF2B5EF4-FFF2-40B4-BE49-F238E27FC236}">
                <a16:creationId xmlns:a16="http://schemas.microsoft.com/office/drawing/2014/main" id="{AB50DD9D-4A14-4ACF-BDD9-037901C9C1AC}"/>
              </a:ext>
            </a:extLst>
          </p:cNvPr>
          <p:cNvSpPr txBox="1"/>
          <p:nvPr/>
        </p:nvSpPr>
        <p:spPr>
          <a:xfrm>
            <a:off x="9049383" y="2394528"/>
            <a:ext cx="2850999" cy="307777"/>
          </a:xfrm>
          <a:prstGeom prst="rect">
            <a:avLst/>
          </a:prstGeom>
          <a:solidFill>
            <a:schemeClr val="bg1"/>
          </a:solidFill>
        </p:spPr>
        <p:txBody>
          <a:bodyPr wrap="square" rtlCol="0">
            <a:spAutoFit/>
          </a:bodyPr>
          <a:lstStyle/>
          <a:p>
            <a:pPr marL="0" marR="0" lvl="0" indent="0" algn="ctr" defTabSz="1219139"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prstClr val="black"/>
                </a:solidFill>
                <a:effectLst/>
                <a:uLnTx/>
                <a:uFillTx/>
                <a:latin typeface="Calibri"/>
                <a:ea typeface="+mn-ea"/>
                <a:cs typeface="+mn-cs"/>
                <a:sym typeface="Calibri"/>
              </a:rPr>
              <a:t>HR 0.71  (95% CI: 0.56</a:t>
            </a:r>
            <a:r>
              <a:rPr kumimoji="0" lang="en-US" sz="1400" b="0" i="0" u="none" strike="noStrike" kern="1200" cap="none" spc="0" normalizeH="0" baseline="0" noProof="0">
                <a:ln>
                  <a:noFill/>
                </a:ln>
                <a:solidFill>
                  <a:prstClr val="black"/>
                </a:solidFill>
                <a:effectLst/>
                <a:uLnTx/>
                <a:uFillTx/>
                <a:latin typeface="Courier New" panose="02070309020205020404" pitchFamily="49" charset="0"/>
                <a:ea typeface="+mn-ea"/>
                <a:cs typeface="Courier New" panose="02070309020205020404" pitchFamily="49" charset="0"/>
                <a:sym typeface="Helvetica Neue"/>
              </a:rPr>
              <a:t>–</a:t>
            </a:r>
            <a:r>
              <a:rPr kumimoji="0" lang="en-US" sz="1400" b="0" i="0" u="none" strike="noStrike" kern="1200" cap="none" spc="0" normalizeH="0" baseline="0" noProof="0">
                <a:ln>
                  <a:noFill/>
                </a:ln>
                <a:solidFill>
                  <a:prstClr val="black"/>
                </a:solidFill>
                <a:effectLst/>
                <a:uLnTx/>
                <a:uFillTx/>
                <a:latin typeface="Calibri"/>
                <a:ea typeface="+mn-ea"/>
                <a:cs typeface="+mn-cs"/>
                <a:sym typeface="Calibri"/>
              </a:rPr>
              <a:t>0.90)</a:t>
            </a:r>
            <a:endParaRPr kumimoji="0" lang="en-US" sz="1050" b="0" i="0" u="none" strike="noStrike" kern="1200" cap="none" spc="0" normalizeH="0" baseline="0" noProof="0">
              <a:ln>
                <a:noFill/>
              </a:ln>
              <a:solidFill>
                <a:prstClr val="black"/>
              </a:solidFill>
              <a:effectLst/>
              <a:uLnTx/>
              <a:uFillTx/>
              <a:latin typeface="Gotham Book"/>
              <a:ea typeface="+mn-ea"/>
              <a:cs typeface="+mn-cs"/>
              <a:sym typeface="Calibri"/>
            </a:endParaRPr>
          </a:p>
        </p:txBody>
      </p:sp>
      <p:sp>
        <p:nvSpPr>
          <p:cNvPr id="84" name="TextBox 83">
            <a:extLst>
              <a:ext uri="{FF2B5EF4-FFF2-40B4-BE49-F238E27FC236}">
                <a16:creationId xmlns:a16="http://schemas.microsoft.com/office/drawing/2014/main" id="{815F4D57-CF3E-440A-9582-7E2F487AF725}"/>
              </a:ext>
            </a:extLst>
          </p:cNvPr>
          <p:cNvSpPr txBox="1"/>
          <p:nvPr/>
        </p:nvSpPr>
        <p:spPr>
          <a:xfrm>
            <a:off x="9693816" y="3379237"/>
            <a:ext cx="715112" cy="2462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487BC6"/>
                </a:solidFill>
                <a:effectLst/>
                <a:uLnTx/>
                <a:uFillTx/>
                <a:latin typeface="Arial" panose="020B0604020202020204" pitchFamily="34" charset="0"/>
                <a:ea typeface="+mn-ea"/>
                <a:cs typeface="Arial" panose="020B0604020202020204" pitchFamily="34" charset="0"/>
              </a:rPr>
              <a:t>Placebo</a:t>
            </a:r>
            <a:endParaRPr kumimoji="0" lang="en-GB" sz="1100" b="0" i="0" u="none" strike="noStrike" kern="1200" cap="none" spc="0" normalizeH="0" baseline="0" noProof="0" dirty="0">
              <a:ln>
                <a:noFill/>
              </a:ln>
              <a:solidFill>
                <a:srgbClr val="487BC6"/>
              </a:solidFill>
              <a:effectLst/>
              <a:uLnTx/>
              <a:uFillTx/>
              <a:latin typeface="Arial" panose="020B0604020202020204" pitchFamily="34" charset="0"/>
              <a:ea typeface="+mn-ea"/>
              <a:cs typeface="Arial" panose="020B0604020202020204" pitchFamily="34" charset="0"/>
            </a:endParaRPr>
          </a:p>
        </p:txBody>
      </p:sp>
      <p:sp>
        <p:nvSpPr>
          <p:cNvPr id="85" name="TextBox 84">
            <a:extLst>
              <a:ext uri="{FF2B5EF4-FFF2-40B4-BE49-F238E27FC236}">
                <a16:creationId xmlns:a16="http://schemas.microsoft.com/office/drawing/2014/main" id="{94763B04-AE47-409A-96D7-13A71A118FC7}"/>
              </a:ext>
            </a:extLst>
          </p:cNvPr>
          <p:cNvSpPr txBox="1"/>
          <p:nvPr/>
        </p:nvSpPr>
        <p:spPr>
          <a:xfrm>
            <a:off x="10788700" y="3780379"/>
            <a:ext cx="878624" cy="2462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rPr>
              <a:t>Alirocumab</a:t>
            </a:r>
          </a:p>
        </p:txBody>
      </p:sp>
      <p:sp>
        <p:nvSpPr>
          <p:cNvPr id="86" name="TextBox 180">
            <a:extLst>
              <a:ext uri="{FF2B5EF4-FFF2-40B4-BE49-F238E27FC236}">
                <a16:creationId xmlns:a16="http://schemas.microsoft.com/office/drawing/2014/main" id="{9F0499AB-0DD7-465F-A20A-15D0B0713BC1}"/>
              </a:ext>
            </a:extLst>
          </p:cNvPr>
          <p:cNvSpPr txBox="1"/>
          <p:nvPr/>
        </p:nvSpPr>
        <p:spPr>
          <a:xfrm>
            <a:off x="1320703" y="4792621"/>
            <a:ext cx="2479251" cy="215444"/>
          </a:xfrm>
          <a:prstGeom prst="rect">
            <a:avLst/>
          </a:prstGeom>
          <a:solidFill>
            <a:schemeClr val="bg1"/>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a:spAutoFit/>
          </a:bodyPr>
          <a:lstStyle>
            <a:lvl1pPr algn="ctr">
              <a:defRPr sz="1200" b="1">
                <a:solidFill>
                  <a:srgbClr val="676767"/>
                </a:solidFill>
                <a:latin typeface="+mn-lt"/>
                <a:ea typeface="+mn-ea"/>
                <a:cs typeface="+mn-cs"/>
                <a:sym typeface="Calibri"/>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sz="1400" b="1" i="0" u="none" strike="noStrike" kern="1200" cap="none" spc="0" normalizeH="0" baseline="0" noProof="0">
                <a:ln>
                  <a:noFill/>
                </a:ln>
                <a:solidFill>
                  <a:prstClr val="black"/>
                </a:solidFill>
                <a:effectLst/>
                <a:uLnTx/>
                <a:uFillTx/>
                <a:latin typeface="Gotham Book"/>
                <a:ea typeface="+mn-ea"/>
                <a:cs typeface="+mn-cs"/>
                <a:sym typeface="Calibri"/>
              </a:rPr>
              <a:t>Years since </a:t>
            </a:r>
            <a:r>
              <a:rPr kumimoji="0" sz="1400" b="1" i="0" u="none" strike="noStrike" kern="1200" cap="none" spc="0" normalizeH="0" baseline="0" noProof="0" err="1">
                <a:ln>
                  <a:noFill/>
                </a:ln>
                <a:solidFill>
                  <a:prstClr val="black"/>
                </a:solidFill>
                <a:effectLst/>
                <a:uLnTx/>
                <a:uFillTx/>
                <a:latin typeface="Gotham Book"/>
                <a:ea typeface="+mn-ea"/>
                <a:cs typeface="+mn-cs"/>
                <a:sym typeface="Calibri"/>
              </a:rPr>
              <a:t>randomisation</a:t>
            </a:r>
            <a:endParaRPr kumimoji="0" sz="1400" b="1" i="0" u="none" strike="noStrike" kern="1200" cap="none" spc="0" normalizeH="0" baseline="0" noProof="0">
              <a:ln>
                <a:noFill/>
              </a:ln>
              <a:solidFill>
                <a:prstClr val="black"/>
              </a:solidFill>
              <a:effectLst/>
              <a:uLnTx/>
              <a:uFillTx/>
              <a:latin typeface="Gotham Book"/>
              <a:ea typeface="+mn-ea"/>
              <a:cs typeface="+mn-cs"/>
              <a:sym typeface="Calibri"/>
            </a:endParaRPr>
          </a:p>
        </p:txBody>
      </p:sp>
      <p:sp>
        <p:nvSpPr>
          <p:cNvPr id="87" name="TextBox 180">
            <a:extLst>
              <a:ext uri="{FF2B5EF4-FFF2-40B4-BE49-F238E27FC236}">
                <a16:creationId xmlns:a16="http://schemas.microsoft.com/office/drawing/2014/main" id="{599CD782-9BEA-4AA0-8571-2E3EEFD169D0}"/>
              </a:ext>
            </a:extLst>
          </p:cNvPr>
          <p:cNvSpPr txBox="1"/>
          <p:nvPr/>
        </p:nvSpPr>
        <p:spPr>
          <a:xfrm>
            <a:off x="5212396" y="4742813"/>
            <a:ext cx="2479251" cy="215444"/>
          </a:xfrm>
          <a:prstGeom prst="rect">
            <a:avLst/>
          </a:prstGeom>
          <a:solidFill>
            <a:schemeClr val="bg1"/>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a:spAutoFit/>
          </a:bodyPr>
          <a:lstStyle>
            <a:lvl1pPr algn="ctr">
              <a:defRPr sz="1200" b="1">
                <a:solidFill>
                  <a:srgbClr val="676767"/>
                </a:solidFill>
                <a:latin typeface="+mn-lt"/>
                <a:ea typeface="+mn-ea"/>
                <a:cs typeface="+mn-cs"/>
                <a:sym typeface="Calibri"/>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sz="1400" b="1" i="0" u="none" strike="noStrike" kern="1200" cap="none" spc="0" normalizeH="0" baseline="0" noProof="0">
                <a:ln>
                  <a:noFill/>
                </a:ln>
                <a:solidFill>
                  <a:prstClr val="black"/>
                </a:solidFill>
                <a:effectLst/>
                <a:uLnTx/>
                <a:uFillTx/>
                <a:latin typeface="Gotham Book"/>
                <a:ea typeface="+mn-ea"/>
                <a:cs typeface="+mn-cs"/>
                <a:sym typeface="Calibri"/>
              </a:rPr>
              <a:t>Years since </a:t>
            </a:r>
            <a:r>
              <a:rPr kumimoji="0" sz="1400" b="1" i="0" u="none" strike="noStrike" kern="1200" cap="none" spc="0" normalizeH="0" baseline="0" noProof="0" err="1">
                <a:ln>
                  <a:noFill/>
                </a:ln>
                <a:solidFill>
                  <a:prstClr val="black"/>
                </a:solidFill>
                <a:effectLst/>
                <a:uLnTx/>
                <a:uFillTx/>
                <a:latin typeface="Gotham Book"/>
                <a:ea typeface="+mn-ea"/>
                <a:cs typeface="+mn-cs"/>
                <a:sym typeface="Calibri"/>
              </a:rPr>
              <a:t>randomisation</a:t>
            </a:r>
            <a:endParaRPr kumimoji="0" sz="1400" b="1" i="0" u="none" strike="noStrike" kern="1200" cap="none" spc="0" normalizeH="0" baseline="0" noProof="0">
              <a:ln>
                <a:noFill/>
              </a:ln>
              <a:solidFill>
                <a:prstClr val="black"/>
              </a:solidFill>
              <a:effectLst/>
              <a:uLnTx/>
              <a:uFillTx/>
              <a:latin typeface="Gotham Book"/>
              <a:ea typeface="+mn-ea"/>
              <a:cs typeface="+mn-cs"/>
              <a:sym typeface="Calibri"/>
            </a:endParaRPr>
          </a:p>
        </p:txBody>
      </p:sp>
    </p:spTree>
    <p:extLst>
      <p:ext uri="{BB962C8B-B14F-4D97-AF65-F5344CB8AC3E}">
        <p14:creationId xmlns:p14="http://schemas.microsoft.com/office/powerpoint/2010/main" val="40924652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7707E0-4FBA-493D-998A-924D5923B530}"/>
              </a:ext>
            </a:extLst>
          </p:cNvPr>
          <p:cNvSpPr>
            <a:spLocks noGrp="1"/>
          </p:cNvSpPr>
          <p:nvPr>
            <p:ph type="title"/>
          </p:nvPr>
        </p:nvSpPr>
        <p:spPr>
          <a:xfrm>
            <a:off x="556181" y="365125"/>
            <a:ext cx="11067494" cy="643543"/>
          </a:xfrm>
        </p:spPr>
        <p:txBody>
          <a:bodyPr/>
          <a:lstStyle/>
          <a:p>
            <a:r>
              <a:rPr lang="en-GB" sz="2800"/>
              <a:t>ODYSSEY OUTCOMES: Patients with higher baseline CV risk </a:t>
            </a:r>
            <a:br>
              <a:rPr lang="en-GB" sz="2800"/>
            </a:br>
            <a:r>
              <a:rPr lang="en-GB" sz="2800"/>
              <a:t>had greater absolute benefit from alirocumab</a:t>
            </a:r>
            <a:endParaRPr lang="en-GB"/>
          </a:p>
        </p:txBody>
      </p:sp>
      <p:sp>
        <p:nvSpPr>
          <p:cNvPr id="4" name="Text Placeholder 3">
            <a:extLst>
              <a:ext uri="{FF2B5EF4-FFF2-40B4-BE49-F238E27FC236}">
                <a16:creationId xmlns:a16="http://schemas.microsoft.com/office/drawing/2014/main" id="{AE69C315-A2A3-4744-A356-B528A3995D6E}"/>
              </a:ext>
            </a:extLst>
          </p:cNvPr>
          <p:cNvSpPr>
            <a:spLocks noGrp="1"/>
          </p:cNvSpPr>
          <p:nvPr>
            <p:ph type="body" sz="quarter" idx="10"/>
          </p:nvPr>
        </p:nvSpPr>
        <p:spPr>
          <a:xfrm>
            <a:off x="550863" y="5961361"/>
            <a:ext cx="7802192" cy="69979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baseline="30000">
                <a:solidFill>
                  <a:prstClr val="black"/>
                </a:solidFill>
                <a:sym typeface="Helvetica Neue"/>
              </a:rPr>
              <a:t>a</a:t>
            </a:r>
            <a:r>
              <a:rPr lang="en-GB" sz="900">
                <a:solidFill>
                  <a:prstClr val="black"/>
                </a:solidFill>
                <a:sym typeface="Helvetica Neue"/>
              </a:rPr>
              <a:t>Based on cumulative incidence; </a:t>
            </a:r>
            <a:r>
              <a:rPr lang="en-GB" sz="900" baseline="30000">
                <a:solidFill>
                  <a:prstClr val="black"/>
                </a:solidFill>
                <a:sym typeface="Helvetica Neue"/>
              </a:rPr>
              <a:t>b</a:t>
            </a:r>
            <a:r>
              <a:rPr lang="en-GB" sz="900">
                <a:solidFill>
                  <a:prstClr val="black"/>
                </a:solidFill>
                <a:sym typeface="Helvetica Neue"/>
              </a:rPr>
              <a:t>p-interaction value for ARR &lt;0.001 in post-hoc analysis; </a:t>
            </a:r>
            <a:r>
              <a:rPr lang="en-GB" sz="900" baseline="30000" err="1">
                <a:solidFill>
                  <a:prstClr val="black"/>
                </a:solidFill>
                <a:sym typeface="Helvetica Neue"/>
              </a:rPr>
              <a:t>c</a:t>
            </a:r>
            <a:r>
              <a:rPr lang="en-GB" sz="900" err="1">
                <a:solidFill>
                  <a:prstClr val="black"/>
                </a:solidFill>
                <a:sym typeface="Helvetica Neue"/>
              </a:rPr>
              <a:t>Kaplan</a:t>
            </a:r>
            <a:r>
              <a:rPr lang="en-GB" sz="900">
                <a:solidFill>
                  <a:prstClr val="black"/>
                </a:solidFill>
                <a:sym typeface="Helvetica Neue"/>
              </a:rPr>
              <a:t>–Meier curves for primary MACE endpoint in patients with arterial disease in one (CAD and no PAD or CEVD), two (CAD and PAD or CEVD) and three (CAD and PAD and CEVD) vascular beds observed cumulative incidence of events over a median of 2.8 years. </a:t>
            </a:r>
            <a:r>
              <a:rPr lang="en-GB" sz="900" baseline="30000" err="1">
                <a:solidFill>
                  <a:prstClr val="black"/>
                </a:solidFill>
                <a:sym typeface="Helvetica Neue"/>
              </a:rPr>
              <a:t>d</a:t>
            </a:r>
            <a:r>
              <a:rPr lang="en-GB" sz="900" err="1">
                <a:solidFill>
                  <a:prstClr val="black"/>
                </a:solidFill>
                <a:sym typeface="Helvetica Neue"/>
              </a:rPr>
              <a:t>Index</a:t>
            </a:r>
            <a:r>
              <a:rPr lang="en-GB" sz="900">
                <a:solidFill>
                  <a:prstClr val="black"/>
                </a:solidFill>
                <a:sym typeface="Helvetica Neue"/>
              </a:rPr>
              <a:t> CABG = CABG performed after the index ACS but before randomisation; prior CABG = CABG performed prior to the index ACS event. CABG, coronary artery bypass graft; CEVD, cerebrovascular disease; ITT, intent-to-treat. </a:t>
            </a:r>
          </a:p>
          <a:p>
            <a:pPr lvl="0">
              <a:defRPr/>
            </a:pPr>
            <a:r>
              <a:rPr lang="da-DK" sz="900">
                <a:solidFill>
                  <a:prstClr val="black"/>
                </a:solidFill>
                <a:sym typeface="Helvetica Neue"/>
              </a:rPr>
              <a:t>1. Schwartz GG</a:t>
            </a:r>
            <a:r>
              <a:rPr lang="da-DK" sz="900" i="1">
                <a:solidFill>
                  <a:prstClr val="black"/>
                </a:solidFill>
                <a:sym typeface="Helvetica Neue"/>
              </a:rPr>
              <a:t>, et al. NEJM</a:t>
            </a:r>
            <a:r>
              <a:rPr lang="da-DK" sz="900">
                <a:solidFill>
                  <a:prstClr val="black"/>
                </a:solidFill>
                <a:sym typeface="Helvetica Neue"/>
              </a:rPr>
              <a:t>. 2018;379:2097–107; 2. </a:t>
            </a:r>
            <a:r>
              <a:rPr lang="en-GB" sz="900">
                <a:solidFill>
                  <a:prstClr val="black"/>
                </a:solidFill>
                <a:sym typeface="Helvetica Neue"/>
              </a:rPr>
              <a:t>Jukema JW, </a:t>
            </a:r>
            <a:r>
              <a:rPr lang="en-GB" sz="900" i="1">
                <a:solidFill>
                  <a:prstClr val="black"/>
                </a:solidFill>
                <a:sym typeface="Helvetica Neue"/>
              </a:rPr>
              <a:t>et al. J Am Coll Cardiol</a:t>
            </a:r>
            <a:r>
              <a:rPr lang="en-GB" sz="900">
                <a:solidFill>
                  <a:prstClr val="black"/>
                </a:solidFill>
                <a:sym typeface="Helvetica Neue"/>
              </a:rPr>
              <a:t>. 2019;74:1167–76; 3. Goodman SG, </a:t>
            </a:r>
            <a:r>
              <a:rPr lang="en-GB" sz="900" i="1">
                <a:solidFill>
                  <a:prstClr val="black"/>
                </a:solidFill>
                <a:sym typeface="Helvetica Neue"/>
              </a:rPr>
              <a:t>et al. J Am Coll Cardiol</a:t>
            </a:r>
            <a:r>
              <a:rPr lang="en-GB" sz="900">
                <a:solidFill>
                  <a:prstClr val="black"/>
                </a:solidFill>
                <a:sym typeface="Helvetica Neue"/>
              </a:rPr>
              <a:t>. 2019;74:1177–86.</a:t>
            </a:r>
          </a:p>
        </p:txBody>
      </p:sp>
      <p:sp>
        <p:nvSpPr>
          <p:cNvPr id="86" name="TextBox 37">
            <a:extLst>
              <a:ext uri="{FF2B5EF4-FFF2-40B4-BE49-F238E27FC236}">
                <a16:creationId xmlns:a16="http://schemas.microsoft.com/office/drawing/2014/main" id="{8DB290FB-7EE2-4900-B4AD-FB86265018B4}"/>
              </a:ext>
            </a:extLst>
          </p:cNvPr>
          <p:cNvSpPr txBox="1"/>
          <p:nvPr/>
        </p:nvSpPr>
        <p:spPr>
          <a:xfrm>
            <a:off x="162065" y="5241662"/>
            <a:ext cx="989185" cy="143757"/>
          </a:xfrm>
          <a:prstGeom prst="rect">
            <a:avLst/>
          </a:prstGeom>
          <a:noFill/>
        </p:spPr>
        <p:txBody>
          <a:bodyPr wrap="square" lIns="0" tIns="0" rIns="0" bIns="0" rtlCol="0">
            <a:spAutoFit/>
          </a:bodyPr>
          <a:lstStyle/>
          <a:p>
            <a:pPr marL="0" marR="0" lvl="0" indent="0" algn="l" defTabSz="609531" rtl="0" eaLnBrk="1" fontAlgn="auto" latinLnBrk="0" hangingPunct="1">
              <a:lnSpc>
                <a:spcPct val="100000"/>
              </a:lnSpc>
              <a:spcBef>
                <a:spcPts val="0"/>
              </a:spcBef>
              <a:spcAft>
                <a:spcPts val="0"/>
              </a:spcAft>
              <a:buClrTx/>
              <a:buSzTx/>
              <a:buFontTx/>
              <a:buNone/>
              <a:tabLst/>
              <a:defRPr/>
            </a:pPr>
            <a:r>
              <a:rPr kumimoji="0" lang="en-GB" sz="934" b="0" i="0" u="none" strike="noStrike" kern="1200" cap="none" spc="0" normalizeH="0" baseline="0" noProof="0" dirty="0">
                <a:ln>
                  <a:noFill/>
                </a:ln>
                <a:solidFill>
                  <a:srgbClr val="4682B4"/>
                </a:solidFill>
                <a:effectLst/>
                <a:uLnTx/>
                <a:uFillTx/>
                <a:latin typeface="Calibri" panose="020F0502020204030204"/>
                <a:ea typeface="+mn-ea"/>
                <a:cs typeface="+mn-cs"/>
                <a:sym typeface="Helvetica Neue"/>
              </a:rPr>
              <a:t>Placebo</a:t>
            </a:r>
          </a:p>
        </p:txBody>
      </p:sp>
      <p:sp>
        <p:nvSpPr>
          <p:cNvPr id="87" name="TextBox 38">
            <a:extLst>
              <a:ext uri="{FF2B5EF4-FFF2-40B4-BE49-F238E27FC236}">
                <a16:creationId xmlns:a16="http://schemas.microsoft.com/office/drawing/2014/main" id="{60F864E8-8B5A-4CD5-84AC-D8C1810DC85E}"/>
              </a:ext>
            </a:extLst>
          </p:cNvPr>
          <p:cNvSpPr txBox="1"/>
          <p:nvPr/>
        </p:nvSpPr>
        <p:spPr>
          <a:xfrm>
            <a:off x="162065" y="5370939"/>
            <a:ext cx="989185" cy="143757"/>
          </a:xfrm>
          <a:prstGeom prst="rect">
            <a:avLst/>
          </a:prstGeom>
          <a:noFill/>
        </p:spPr>
        <p:txBody>
          <a:bodyPr wrap="square" lIns="0" tIns="0" rIns="0" bIns="0" rtlCol="0">
            <a:spAutoFit/>
          </a:bodyPr>
          <a:lstStyle/>
          <a:p>
            <a:pPr marL="0" marR="0" lvl="0" indent="0" algn="l" defTabSz="609531" rtl="0" eaLnBrk="1" fontAlgn="auto" latinLnBrk="0" hangingPunct="1">
              <a:lnSpc>
                <a:spcPct val="100000"/>
              </a:lnSpc>
              <a:spcBef>
                <a:spcPts val="0"/>
              </a:spcBef>
              <a:spcAft>
                <a:spcPts val="0"/>
              </a:spcAft>
              <a:buClrTx/>
              <a:buSzTx/>
              <a:buFontTx/>
              <a:buNone/>
              <a:tabLst/>
              <a:defRPr/>
            </a:pPr>
            <a:r>
              <a:rPr kumimoji="0" lang="en-GB" sz="934" b="0" i="0" u="none" strike="noStrike" kern="1200" cap="none" spc="0" normalizeH="0" baseline="0" noProof="0">
                <a:ln>
                  <a:noFill/>
                </a:ln>
                <a:solidFill>
                  <a:srgbClr val="B22222"/>
                </a:solidFill>
                <a:effectLst/>
                <a:uLnTx/>
                <a:uFillTx/>
                <a:latin typeface="Calibri" panose="020F0502020204030204"/>
                <a:ea typeface="+mn-ea"/>
                <a:cs typeface="+mn-cs"/>
                <a:sym typeface="Helvetica Neue"/>
              </a:rPr>
              <a:t>Alirocumab</a:t>
            </a:r>
          </a:p>
        </p:txBody>
      </p:sp>
      <p:sp>
        <p:nvSpPr>
          <p:cNvPr id="88" name="TextBox 36">
            <a:extLst>
              <a:ext uri="{FF2B5EF4-FFF2-40B4-BE49-F238E27FC236}">
                <a16:creationId xmlns:a16="http://schemas.microsoft.com/office/drawing/2014/main" id="{FCE905B4-AACB-45C9-8D4A-97BCD30AD49A}"/>
              </a:ext>
            </a:extLst>
          </p:cNvPr>
          <p:cNvSpPr txBox="1"/>
          <p:nvPr/>
        </p:nvSpPr>
        <p:spPr>
          <a:xfrm>
            <a:off x="162066" y="5032065"/>
            <a:ext cx="1039468" cy="143757"/>
          </a:xfrm>
          <a:prstGeom prst="rect">
            <a:avLst/>
          </a:prstGeom>
          <a:noFill/>
        </p:spPr>
        <p:txBody>
          <a:bodyPr wrap="square" lIns="0" tIns="0" rIns="0" bIns="0" rtlCol="0">
            <a:spAutoFit/>
          </a:bodyPr>
          <a:lstStyle/>
          <a:p>
            <a:pPr marL="0" marR="0" lvl="0" indent="0" algn="l" defTabSz="609531" rtl="0" eaLnBrk="1" fontAlgn="auto" latinLnBrk="0" hangingPunct="1">
              <a:lnSpc>
                <a:spcPct val="100000"/>
              </a:lnSpc>
              <a:spcBef>
                <a:spcPts val="0"/>
              </a:spcBef>
              <a:spcAft>
                <a:spcPts val="0"/>
              </a:spcAft>
              <a:buClrTx/>
              <a:buSzTx/>
              <a:buFontTx/>
              <a:buNone/>
              <a:tabLst/>
              <a:defRPr/>
            </a:pPr>
            <a:r>
              <a:rPr kumimoji="0" lang="en-GB" sz="934" b="1" i="0" u="none" strike="noStrike" kern="1200" cap="none" spc="0" normalizeH="0" baseline="0" noProof="0" dirty="0">
                <a:ln>
                  <a:noFill/>
                </a:ln>
                <a:solidFill>
                  <a:prstClr val="black"/>
                </a:solidFill>
                <a:effectLst/>
                <a:uLnTx/>
                <a:uFillTx/>
                <a:latin typeface="Calibri" panose="020F0502020204030204"/>
                <a:ea typeface="+mn-ea"/>
                <a:cs typeface="+mn-cs"/>
                <a:sym typeface="Helvetica Neue"/>
              </a:rPr>
              <a:t>Number at risk</a:t>
            </a:r>
          </a:p>
        </p:txBody>
      </p:sp>
      <p:grpSp>
        <p:nvGrpSpPr>
          <p:cNvPr id="89" name="Group 88">
            <a:extLst>
              <a:ext uri="{FF2B5EF4-FFF2-40B4-BE49-F238E27FC236}">
                <a16:creationId xmlns:a16="http://schemas.microsoft.com/office/drawing/2014/main" id="{01F550E1-DEA0-4D69-A7F0-58F352110613}"/>
              </a:ext>
            </a:extLst>
          </p:cNvPr>
          <p:cNvGrpSpPr/>
          <p:nvPr/>
        </p:nvGrpSpPr>
        <p:grpSpPr>
          <a:xfrm>
            <a:off x="495264" y="2232703"/>
            <a:ext cx="3498253" cy="3289233"/>
            <a:chOff x="6487998" y="1869947"/>
            <a:chExt cx="2945747" cy="3289233"/>
          </a:xfrm>
        </p:grpSpPr>
        <p:sp>
          <p:nvSpPr>
            <p:cNvPr id="90" name="Freeform 148">
              <a:extLst>
                <a:ext uri="{FF2B5EF4-FFF2-40B4-BE49-F238E27FC236}">
                  <a16:creationId xmlns:a16="http://schemas.microsoft.com/office/drawing/2014/main" id="{DA2EC9CE-2020-4EE0-A9D7-3123B88FAD9E}"/>
                </a:ext>
              </a:extLst>
            </p:cNvPr>
            <p:cNvSpPr>
              <a:spLocks noEditPoints="1"/>
            </p:cNvSpPr>
            <p:nvPr/>
          </p:nvSpPr>
          <p:spPr bwMode="auto">
            <a:xfrm>
              <a:off x="6980114" y="4173459"/>
              <a:ext cx="2241416" cy="47131"/>
            </a:xfrm>
            <a:custGeom>
              <a:avLst/>
              <a:gdLst>
                <a:gd name="T0" fmla="*/ 0 w 1228"/>
                <a:gd name="T1" fmla="*/ 0 h 32"/>
                <a:gd name="T2" fmla="*/ 0 w 1228"/>
                <a:gd name="T3" fmla="*/ 0 h 32"/>
                <a:gd name="T4" fmla="*/ 0 w 1228"/>
                <a:gd name="T5" fmla="*/ 32 h 32"/>
                <a:gd name="T6" fmla="*/ 307 w 1228"/>
                <a:gd name="T7" fmla="*/ 0 h 32"/>
                <a:gd name="T8" fmla="*/ 307 w 1228"/>
                <a:gd name="T9" fmla="*/ 0 h 32"/>
                <a:gd name="T10" fmla="*/ 307 w 1228"/>
                <a:gd name="T11" fmla="*/ 32 h 32"/>
                <a:gd name="T12" fmla="*/ 615 w 1228"/>
                <a:gd name="T13" fmla="*/ 0 h 32"/>
                <a:gd name="T14" fmla="*/ 615 w 1228"/>
                <a:gd name="T15" fmla="*/ 0 h 32"/>
                <a:gd name="T16" fmla="*/ 615 w 1228"/>
                <a:gd name="T17" fmla="*/ 32 h 32"/>
                <a:gd name="T18" fmla="*/ 922 w 1228"/>
                <a:gd name="T19" fmla="*/ 0 h 32"/>
                <a:gd name="T20" fmla="*/ 922 w 1228"/>
                <a:gd name="T21" fmla="*/ 0 h 32"/>
                <a:gd name="T22" fmla="*/ 922 w 1228"/>
                <a:gd name="T23" fmla="*/ 32 h 32"/>
                <a:gd name="T24" fmla="*/ 1228 w 1228"/>
                <a:gd name="T25" fmla="*/ 0 h 32"/>
                <a:gd name="T26" fmla="*/ 1228 w 1228"/>
                <a:gd name="T27" fmla="*/ 0 h 32"/>
                <a:gd name="T28" fmla="*/ 1228 w 1228"/>
                <a:gd name="T29" fmla="*/ 32 h 32"/>
                <a:gd name="T30" fmla="*/ 0 w 1228"/>
                <a:gd name="T31" fmla="*/ 0 h 32"/>
                <a:gd name="T32" fmla="*/ 0 w 1228"/>
                <a:gd name="T33" fmla="*/ 0 h 32"/>
                <a:gd name="T34" fmla="*/ 1228 w 1228"/>
                <a:gd name="T35"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28" h="32">
                  <a:moveTo>
                    <a:pt x="0" y="0"/>
                  </a:moveTo>
                  <a:lnTo>
                    <a:pt x="0" y="0"/>
                  </a:lnTo>
                  <a:lnTo>
                    <a:pt x="0" y="32"/>
                  </a:lnTo>
                  <a:moveTo>
                    <a:pt x="307" y="0"/>
                  </a:moveTo>
                  <a:lnTo>
                    <a:pt x="307" y="0"/>
                  </a:lnTo>
                  <a:lnTo>
                    <a:pt x="307" y="32"/>
                  </a:lnTo>
                  <a:moveTo>
                    <a:pt x="615" y="0"/>
                  </a:moveTo>
                  <a:lnTo>
                    <a:pt x="615" y="0"/>
                  </a:lnTo>
                  <a:lnTo>
                    <a:pt x="615" y="32"/>
                  </a:lnTo>
                  <a:moveTo>
                    <a:pt x="922" y="0"/>
                  </a:moveTo>
                  <a:lnTo>
                    <a:pt x="922" y="0"/>
                  </a:lnTo>
                  <a:lnTo>
                    <a:pt x="922" y="32"/>
                  </a:lnTo>
                  <a:moveTo>
                    <a:pt x="1228" y="0"/>
                  </a:moveTo>
                  <a:lnTo>
                    <a:pt x="1228" y="0"/>
                  </a:lnTo>
                  <a:lnTo>
                    <a:pt x="1228" y="32"/>
                  </a:lnTo>
                  <a:moveTo>
                    <a:pt x="0" y="0"/>
                  </a:moveTo>
                  <a:lnTo>
                    <a:pt x="0" y="0"/>
                  </a:lnTo>
                  <a:lnTo>
                    <a:pt x="1228" y="0"/>
                  </a:lnTo>
                </a:path>
              </a:pathLst>
            </a:custGeom>
            <a:noFill/>
            <a:ln w="19050" cap="flat">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609531" rtl="0" eaLnBrk="1" fontAlgn="auto" latinLnBrk="0" hangingPunct="1">
                <a:lnSpc>
                  <a:spcPct val="100000"/>
                </a:lnSpc>
                <a:spcBef>
                  <a:spcPts val="0"/>
                </a:spcBef>
                <a:spcAft>
                  <a:spcPts val="0"/>
                </a:spcAft>
                <a:buClrTx/>
                <a:buSzTx/>
                <a:buFontTx/>
                <a:buNone/>
                <a:tabLst/>
                <a:defRPr/>
              </a:pPr>
              <a:endParaRPr kumimoji="0" lang="en-GB" sz="1867" b="0" i="0" u="none" strike="noStrike" kern="1200" cap="none" spc="0" normalizeH="0" baseline="0" noProof="0">
                <a:ln>
                  <a:noFill/>
                </a:ln>
                <a:solidFill>
                  <a:prstClr val="black"/>
                </a:solidFill>
                <a:effectLst/>
                <a:uLnTx/>
                <a:uFillTx/>
                <a:latin typeface="Calibri" panose="020F0502020204030204"/>
                <a:ea typeface="+mn-ea"/>
                <a:cs typeface="+mn-cs"/>
                <a:sym typeface="Helvetica Neue"/>
              </a:endParaRPr>
            </a:p>
          </p:txBody>
        </p:sp>
        <p:sp>
          <p:nvSpPr>
            <p:cNvPr id="91" name="Freeform 157">
              <a:extLst>
                <a:ext uri="{FF2B5EF4-FFF2-40B4-BE49-F238E27FC236}">
                  <a16:creationId xmlns:a16="http://schemas.microsoft.com/office/drawing/2014/main" id="{291DE988-9EB9-4EB6-8671-B2B8ADD437E4}"/>
                </a:ext>
              </a:extLst>
            </p:cNvPr>
            <p:cNvSpPr>
              <a:spLocks noEditPoints="1"/>
            </p:cNvSpPr>
            <p:nvPr/>
          </p:nvSpPr>
          <p:spPr bwMode="auto">
            <a:xfrm>
              <a:off x="6932657" y="1956845"/>
              <a:ext cx="47457" cy="2216615"/>
            </a:xfrm>
            <a:custGeom>
              <a:avLst/>
              <a:gdLst>
                <a:gd name="T0" fmla="*/ 26 w 26"/>
                <a:gd name="T1" fmla="*/ 1505 h 1505"/>
                <a:gd name="T2" fmla="*/ 26 w 26"/>
                <a:gd name="T3" fmla="*/ 1505 h 1505"/>
                <a:gd name="T4" fmla="*/ 0 w 26"/>
                <a:gd name="T5" fmla="*/ 1505 h 1505"/>
                <a:gd name="T6" fmla="*/ 26 w 26"/>
                <a:gd name="T7" fmla="*/ 1205 h 1505"/>
                <a:gd name="T8" fmla="*/ 26 w 26"/>
                <a:gd name="T9" fmla="*/ 1205 h 1505"/>
                <a:gd name="T10" fmla="*/ 0 w 26"/>
                <a:gd name="T11" fmla="*/ 1205 h 1505"/>
                <a:gd name="T12" fmla="*/ 26 w 26"/>
                <a:gd name="T13" fmla="*/ 903 h 1505"/>
                <a:gd name="T14" fmla="*/ 26 w 26"/>
                <a:gd name="T15" fmla="*/ 903 h 1505"/>
                <a:gd name="T16" fmla="*/ 0 w 26"/>
                <a:gd name="T17" fmla="*/ 903 h 1505"/>
                <a:gd name="T18" fmla="*/ 26 w 26"/>
                <a:gd name="T19" fmla="*/ 602 h 1505"/>
                <a:gd name="T20" fmla="*/ 26 w 26"/>
                <a:gd name="T21" fmla="*/ 602 h 1505"/>
                <a:gd name="T22" fmla="*/ 0 w 26"/>
                <a:gd name="T23" fmla="*/ 602 h 1505"/>
                <a:gd name="T24" fmla="*/ 26 w 26"/>
                <a:gd name="T25" fmla="*/ 302 h 1505"/>
                <a:gd name="T26" fmla="*/ 26 w 26"/>
                <a:gd name="T27" fmla="*/ 302 h 1505"/>
                <a:gd name="T28" fmla="*/ 0 w 26"/>
                <a:gd name="T29" fmla="*/ 302 h 1505"/>
                <a:gd name="T30" fmla="*/ 26 w 26"/>
                <a:gd name="T31" fmla="*/ 0 h 1505"/>
                <a:gd name="T32" fmla="*/ 26 w 26"/>
                <a:gd name="T33" fmla="*/ 0 h 1505"/>
                <a:gd name="T34" fmla="*/ 0 w 26"/>
                <a:gd name="T35" fmla="*/ 0 h 1505"/>
                <a:gd name="T36" fmla="*/ 26 w 26"/>
                <a:gd name="T37" fmla="*/ 1505 h 1505"/>
                <a:gd name="T38" fmla="*/ 26 w 26"/>
                <a:gd name="T39" fmla="*/ 1505 h 1505"/>
                <a:gd name="T40" fmla="*/ 26 w 26"/>
                <a:gd name="T41" fmla="*/ 0 h 1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6" h="1505">
                  <a:moveTo>
                    <a:pt x="26" y="1505"/>
                  </a:moveTo>
                  <a:lnTo>
                    <a:pt x="26" y="1505"/>
                  </a:lnTo>
                  <a:lnTo>
                    <a:pt x="0" y="1505"/>
                  </a:lnTo>
                  <a:moveTo>
                    <a:pt x="26" y="1205"/>
                  </a:moveTo>
                  <a:lnTo>
                    <a:pt x="26" y="1205"/>
                  </a:lnTo>
                  <a:lnTo>
                    <a:pt x="0" y="1205"/>
                  </a:lnTo>
                  <a:moveTo>
                    <a:pt x="26" y="903"/>
                  </a:moveTo>
                  <a:lnTo>
                    <a:pt x="26" y="903"/>
                  </a:lnTo>
                  <a:lnTo>
                    <a:pt x="0" y="903"/>
                  </a:lnTo>
                  <a:moveTo>
                    <a:pt x="26" y="602"/>
                  </a:moveTo>
                  <a:lnTo>
                    <a:pt x="26" y="602"/>
                  </a:lnTo>
                  <a:lnTo>
                    <a:pt x="0" y="602"/>
                  </a:lnTo>
                  <a:moveTo>
                    <a:pt x="26" y="302"/>
                  </a:moveTo>
                  <a:lnTo>
                    <a:pt x="26" y="302"/>
                  </a:lnTo>
                  <a:lnTo>
                    <a:pt x="0" y="302"/>
                  </a:lnTo>
                  <a:moveTo>
                    <a:pt x="26" y="0"/>
                  </a:moveTo>
                  <a:lnTo>
                    <a:pt x="26" y="0"/>
                  </a:lnTo>
                  <a:lnTo>
                    <a:pt x="0" y="0"/>
                  </a:lnTo>
                  <a:moveTo>
                    <a:pt x="26" y="1505"/>
                  </a:moveTo>
                  <a:lnTo>
                    <a:pt x="26" y="1505"/>
                  </a:lnTo>
                  <a:lnTo>
                    <a:pt x="26" y="0"/>
                  </a:lnTo>
                </a:path>
              </a:pathLst>
            </a:custGeom>
            <a:noFill/>
            <a:ln w="19050" cap="flat">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609531" rtl="0" eaLnBrk="1" fontAlgn="auto" latinLnBrk="0" hangingPunct="1">
                <a:lnSpc>
                  <a:spcPct val="100000"/>
                </a:lnSpc>
                <a:spcBef>
                  <a:spcPts val="0"/>
                </a:spcBef>
                <a:spcAft>
                  <a:spcPts val="0"/>
                </a:spcAft>
                <a:buClrTx/>
                <a:buSzTx/>
                <a:buFontTx/>
                <a:buNone/>
                <a:tabLst/>
                <a:defRPr/>
              </a:pPr>
              <a:endParaRPr kumimoji="0" lang="en-GB" sz="1867" b="0" i="0" u="none" strike="noStrike" kern="1200" cap="none" spc="0" normalizeH="0" baseline="0" noProof="0">
                <a:ln>
                  <a:noFill/>
                </a:ln>
                <a:solidFill>
                  <a:prstClr val="black"/>
                </a:solidFill>
                <a:effectLst/>
                <a:uLnTx/>
                <a:uFillTx/>
                <a:latin typeface="Calibri" panose="020F0502020204030204"/>
                <a:ea typeface="+mn-ea"/>
                <a:cs typeface="+mn-cs"/>
                <a:sym typeface="Helvetica Neue"/>
              </a:endParaRPr>
            </a:p>
          </p:txBody>
        </p:sp>
        <p:sp>
          <p:nvSpPr>
            <p:cNvPr id="92" name="Freeform 170">
              <a:extLst>
                <a:ext uri="{FF2B5EF4-FFF2-40B4-BE49-F238E27FC236}">
                  <a16:creationId xmlns:a16="http://schemas.microsoft.com/office/drawing/2014/main" id="{BEB63537-56BD-4491-B7E5-CF89F278EC73}"/>
                </a:ext>
              </a:extLst>
            </p:cNvPr>
            <p:cNvSpPr>
              <a:spLocks/>
            </p:cNvSpPr>
            <p:nvPr/>
          </p:nvSpPr>
          <p:spPr bwMode="auto">
            <a:xfrm>
              <a:off x="6981938" y="1869947"/>
              <a:ext cx="2237766" cy="2297621"/>
            </a:xfrm>
            <a:custGeom>
              <a:avLst/>
              <a:gdLst>
                <a:gd name="T0" fmla="*/ 9 w 1226"/>
                <a:gd name="T1" fmla="*/ 1526 h 1560"/>
                <a:gd name="T2" fmla="*/ 23 w 1226"/>
                <a:gd name="T3" fmla="*/ 1499 h 1560"/>
                <a:gd name="T4" fmla="*/ 32 w 1226"/>
                <a:gd name="T5" fmla="*/ 1475 h 1560"/>
                <a:gd name="T6" fmla="*/ 45 w 1226"/>
                <a:gd name="T7" fmla="*/ 1449 h 1560"/>
                <a:gd name="T8" fmla="*/ 59 w 1226"/>
                <a:gd name="T9" fmla="*/ 1414 h 1560"/>
                <a:gd name="T10" fmla="*/ 80 w 1226"/>
                <a:gd name="T11" fmla="*/ 1392 h 1560"/>
                <a:gd name="T12" fmla="*/ 94 w 1226"/>
                <a:gd name="T13" fmla="*/ 1365 h 1560"/>
                <a:gd name="T14" fmla="*/ 103 w 1226"/>
                <a:gd name="T15" fmla="*/ 1349 h 1560"/>
                <a:gd name="T16" fmla="*/ 132 w 1226"/>
                <a:gd name="T17" fmla="*/ 1314 h 1560"/>
                <a:gd name="T18" fmla="*/ 145 w 1226"/>
                <a:gd name="T19" fmla="*/ 1293 h 1560"/>
                <a:gd name="T20" fmla="*/ 158 w 1226"/>
                <a:gd name="T21" fmla="*/ 1276 h 1560"/>
                <a:gd name="T22" fmla="*/ 175 w 1226"/>
                <a:gd name="T23" fmla="*/ 1252 h 1560"/>
                <a:gd name="T24" fmla="*/ 191 w 1226"/>
                <a:gd name="T25" fmla="*/ 1223 h 1560"/>
                <a:gd name="T26" fmla="*/ 205 w 1226"/>
                <a:gd name="T27" fmla="*/ 1194 h 1560"/>
                <a:gd name="T28" fmla="*/ 218 w 1226"/>
                <a:gd name="T29" fmla="*/ 1169 h 1560"/>
                <a:gd name="T30" fmla="*/ 233 w 1226"/>
                <a:gd name="T31" fmla="*/ 1142 h 1560"/>
                <a:gd name="T32" fmla="*/ 251 w 1226"/>
                <a:gd name="T33" fmla="*/ 1128 h 1560"/>
                <a:gd name="T34" fmla="*/ 260 w 1226"/>
                <a:gd name="T35" fmla="*/ 1109 h 1560"/>
                <a:gd name="T36" fmla="*/ 275 w 1226"/>
                <a:gd name="T37" fmla="*/ 1095 h 1560"/>
                <a:gd name="T38" fmla="*/ 286 w 1226"/>
                <a:gd name="T39" fmla="*/ 1072 h 1560"/>
                <a:gd name="T40" fmla="*/ 299 w 1226"/>
                <a:gd name="T41" fmla="*/ 1055 h 1560"/>
                <a:gd name="T42" fmla="*/ 317 w 1226"/>
                <a:gd name="T43" fmla="*/ 1028 h 1560"/>
                <a:gd name="T44" fmla="*/ 326 w 1226"/>
                <a:gd name="T45" fmla="*/ 1011 h 1560"/>
                <a:gd name="T46" fmla="*/ 336 w 1226"/>
                <a:gd name="T47" fmla="*/ 994 h 1560"/>
                <a:gd name="T48" fmla="*/ 357 w 1226"/>
                <a:gd name="T49" fmla="*/ 977 h 1560"/>
                <a:gd name="T50" fmla="*/ 367 w 1226"/>
                <a:gd name="T51" fmla="*/ 954 h 1560"/>
                <a:gd name="T52" fmla="*/ 381 w 1226"/>
                <a:gd name="T53" fmla="*/ 934 h 1560"/>
                <a:gd name="T54" fmla="*/ 392 w 1226"/>
                <a:gd name="T55" fmla="*/ 921 h 1560"/>
                <a:gd name="T56" fmla="*/ 406 w 1226"/>
                <a:gd name="T57" fmla="*/ 895 h 1560"/>
                <a:gd name="T58" fmla="*/ 426 w 1226"/>
                <a:gd name="T59" fmla="*/ 875 h 1560"/>
                <a:gd name="T60" fmla="*/ 446 w 1226"/>
                <a:gd name="T61" fmla="*/ 856 h 1560"/>
                <a:gd name="T62" fmla="*/ 466 w 1226"/>
                <a:gd name="T63" fmla="*/ 840 h 1560"/>
                <a:gd name="T64" fmla="*/ 480 w 1226"/>
                <a:gd name="T65" fmla="*/ 820 h 1560"/>
                <a:gd name="T66" fmla="*/ 497 w 1226"/>
                <a:gd name="T67" fmla="*/ 808 h 1560"/>
                <a:gd name="T68" fmla="*/ 521 w 1226"/>
                <a:gd name="T69" fmla="*/ 789 h 1560"/>
                <a:gd name="T70" fmla="*/ 537 w 1226"/>
                <a:gd name="T71" fmla="*/ 772 h 1560"/>
                <a:gd name="T72" fmla="*/ 551 w 1226"/>
                <a:gd name="T73" fmla="*/ 747 h 1560"/>
                <a:gd name="T74" fmla="*/ 579 w 1226"/>
                <a:gd name="T75" fmla="*/ 730 h 1560"/>
                <a:gd name="T76" fmla="*/ 600 w 1226"/>
                <a:gd name="T77" fmla="*/ 707 h 1560"/>
                <a:gd name="T78" fmla="*/ 615 w 1226"/>
                <a:gd name="T79" fmla="*/ 680 h 1560"/>
                <a:gd name="T80" fmla="*/ 637 w 1226"/>
                <a:gd name="T81" fmla="*/ 669 h 1560"/>
                <a:gd name="T82" fmla="*/ 649 w 1226"/>
                <a:gd name="T83" fmla="*/ 660 h 1560"/>
                <a:gd name="T84" fmla="*/ 662 w 1226"/>
                <a:gd name="T85" fmla="*/ 648 h 1560"/>
                <a:gd name="T86" fmla="*/ 674 w 1226"/>
                <a:gd name="T87" fmla="*/ 635 h 1560"/>
                <a:gd name="T88" fmla="*/ 691 w 1226"/>
                <a:gd name="T89" fmla="*/ 622 h 1560"/>
                <a:gd name="T90" fmla="*/ 703 w 1226"/>
                <a:gd name="T91" fmla="*/ 608 h 1560"/>
                <a:gd name="T92" fmla="*/ 713 w 1226"/>
                <a:gd name="T93" fmla="*/ 594 h 1560"/>
                <a:gd name="T94" fmla="*/ 734 w 1226"/>
                <a:gd name="T95" fmla="*/ 576 h 1560"/>
                <a:gd name="T96" fmla="*/ 746 w 1226"/>
                <a:gd name="T97" fmla="*/ 561 h 1560"/>
                <a:gd name="T98" fmla="*/ 762 w 1226"/>
                <a:gd name="T99" fmla="*/ 546 h 1560"/>
                <a:gd name="T100" fmla="*/ 778 w 1226"/>
                <a:gd name="T101" fmla="*/ 526 h 1560"/>
                <a:gd name="T102" fmla="*/ 805 w 1226"/>
                <a:gd name="T103" fmla="*/ 504 h 1560"/>
                <a:gd name="T104" fmla="*/ 821 w 1226"/>
                <a:gd name="T105" fmla="*/ 481 h 1560"/>
                <a:gd name="T106" fmla="*/ 842 w 1226"/>
                <a:gd name="T107" fmla="*/ 462 h 1560"/>
                <a:gd name="T108" fmla="*/ 881 w 1226"/>
                <a:gd name="T109" fmla="*/ 445 h 1560"/>
                <a:gd name="T110" fmla="*/ 911 w 1226"/>
                <a:gd name="T111" fmla="*/ 422 h 1560"/>
                <a:gd name="T112" fmla="*/ 935 w 1226"/>
                <a:gd name="T113" fmla="*/ 395 h 1560"/>
                <a:gd name="T114" fmla="*/ 975 w 1226"/>
                <a:gd name="T115" fmla="*/ 365 h 1560"/>
                <a:gd name="T116" fmla="*/ 1032 w 1226"/>
                <a:gd name="T117" fmla="*/ 329 h 1560"/>
                <a:gd name="T118" fmla="*/ 1096 w 1226"/>
                <a:gd name="T119" fmla="*/ 266 h 1560"/>
                <a:gd name="T120" fmla="*/ 1122 w 1226"/>
                <a:gd name="T121" fmla="*/ 190 h 1560"/>
                <a:gd name="T122" fmla="*/ 1175 w 1226"/>
                <a:gd name="T123" fmla="*/ 134 h 1560"/>
                <a:gd name="T124" fmla="*/ 1226 w 1226"/>
                <a:gd name="T125" fmla="*/ 0 h 1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26" h="1560">
                  <a:moveTo>
                    <a:pt x="0" y="1560"/>
                  </a:moveTo>
                  <a:lnTo>
                    <a:pt x="0" y="1560"/>
                  </a:lnTo>
                  <a:lnTo>
                    <a:pt x="0" y="1549"/>
                  </a:lnTo>
                  <a:lnTo>
                    <a:pt x="2" y="1543"/>
                  </a:lnTo>
                  <a:lnTo>
                    <a:pt x="4" y="1540"/>
                  </a:lnTo>
                  <a:lnTo>
                    <a:pt x="7" y="1531"/>
                  </a:lnTo>
                  <a:lnTo>
                    <a:pt x="9" y="1526"/>
                  </a:lnTo>
                  <a:lnTo>
                    <a:pt x="11" y="1526"/>
                  </a:lnTo>
                  <a:lnTo>
                    <a:pt x="13" y="1520"/>
                  </a:lnTo>
                  <a:lnTo>
                    <a:pt x="14" y="1517"/>
                  </a:lnTo>
                  <a:lnTo>
                    <a:pt x="16" y="1514"/>
                  </a:lnTo>
                  <a:lnTo>
                    <a:pt x="19" y="1510"/>
                  </a:lnTo>
                  <a:lnTo>
                    <a:pt x="21" y="1505"/>
                  </a:lnTo>
                  <a:lnTo>
                    <a:pt x="23" y="1499"/>
                  </a:lnTo>
                  <a:lnTo>
                    <a:pt x="27" y="1491"/>
                  </a:lnTo>
                  <a:lnTo>
                    <a:pt x="28" y="1488"/>
                  </a:lnTo>
                  <a:lnTo>
                    <a:pt x="30" y="1485"/>
                  </a:lnTo>
                  <a:lnTo>
                    <a:pt x="30" y="1482"/>
                  </a:lnTo>
                  <a:lnTo>
                    <a:pt x="31" y="1481"/>
                  </a:lnTo>
                  <a:lnTo>
                    <a:pt x="32" y="1478"/>
                  </a:lnTo>
                  <a:lnTo>
                    <a:pt x="32" y="1475"/>
                  </a:lnTo>
                  <a:lnTo>
                    <a:pt x="33" y="1473"/>
                  </a:lnTo>
                  <a:lnTo>
                    <a:pt x="35" y="1470"/>
                  </a:lnTo>
                  <a:lnTo>
                    <a:pt x="37" y="1470"/>
                  </a:lnTo>
                  <a:lnTo>
                    <a:pt x="39" y="1467"/>
                  </a:lnTo>
                  <a:lnTo>
                    <a:pt x="42" y="1459"/>
                  </a:lnTo>
                  <a:lnTo>
                    <a:pt x="42" y="1453"/>
                  </a:lnTo>
                  <a:lnTo>
                    <a:pt x="45" y="1449"/>
                  </a:lnTo>
                  <a:lnTo>
                    <a:pt x="49" y="1440"/>
                  </a:lnTo>
                  <a:lnTo>
                    <a:pt x="52" y="1435"/>
                  </a:lnTo>
                  <a:lnTo>
                    <a:pt x="53" y="1429"/>
                  </a:lnTo>
                  <a:lnTo>
                    <a:pt x="55" y="1427"/>
                  </a:lnTo>
                  <a:lnTo>
                    <a:pt x="58" y="1418"/>
                  </a:lnTo>
                  <a:lnTo>
                    <a:pt x="58" y="1418"/>
                  </a:lnTo>
                  <a:lnTo>
                    <a:pt x="59" y="1414"/>
                  </a:lnTo>
                  <a:lnTo>
                    <a:pt x="62" y="1411"/>
                  </a:lnTo>
                  <a:lnTo>
                    <a:pt x="66" y="1409"/>
                  </a:lnTo>
                  <a:lnTo>
                    <a:pt x="68" y="1403"/>
                  </a:lnTo>
                  <a:lnTo>
                    <a:pt x="71" y="1400"/>
                  </a:lnTo>
                  <a:lnTo>
                    <a:pt x="71" y="1397"/>
                  </a:lnTo>
                  <a:lnTo>
                    <a:pt x="75" y="1394"/>
                  </a:lnTo>
                  <a:lnTo>
                    <a:pt x="80" y="1392"/>
                  </a:lnTo>
                  <a:lnTo>
                    <a:pt x="84" y="1386"/>
                  </a:lnTo>
                  <a:lnTo>
                    <a:pt x="87" y="1383"/>
                  </a:lnTo>
                  <a:lnTo>
                    <a:pt x="89" y="1382"/>
                  </a:lnTo>
                  <a:lnTo>
                    <a:pt x="90" y="1379"/>
                  </a:lnTo>
                  <a:lnTo>
                    <a:pt x="92" y="1371"/>
                  </a:lnTo>
                  <a:lnTo>
                    <a:pt x="94" y="1368"/>
                  </a:lnTo>
                  <a:lnTo>
                    <a:pt x="94" y="1365"/>
                  </a:lnTo>
                  <a:lnTo>
                    <a:pt x="95" y="1365"/>
                  </a:lnTo>
                  <a:lnTo>
                    <a:pt x="96" y="1362"/>
                  </a:lnTo>
                  <a:lnTo>
                    <a:pt x="97" y="1359"/>
                  </a:lnTo>
                  <a:lnTo>
                    <a:pt x="99" y="1357"/>
                  </a:lnTo>
                  <a:lnTo>
                    <a:pt x="99" y="1354"/>
                  </a:lnTo>
                  <a:lnTo>
                    <a:pt x="102" y="1351"/>
                  </a:lnTo>
                  <a:lnTo>
                    <a:pt x="103" y="1349"/>
                  </a:lnTo>
                  <a:lnTo>
                    <a:pt x="103" y="1346"/>
                  </a:lnTo>
                  <a:lnTo>
                    <a:pt x="106" y="1341"/>
                  </a:lnTo>
                  <a:lnTo>
                    <a:pt x="109" y="1336"/>
                  </a:lnTo>
                  <a:lnTo>
                    <a:pt x="110" y="1333"/>
                  </a:lnTo>
                  <a:lnTo>
                    <a:pt x="119" y="1322"/>
                  </a:lnTo>
                  <a:lnTo>
                    <a:pt x="125" y="1316"/>
                  </a:lnTo>
                  <a:lnTo>
                    <a:pt x="132" y="1314"/>
                  </a:lnTo>
                  <a:lnTo>
                    <a:pt x="132" y="1311"/>
                  </a:lnTo>
                  <a:lnTo>
                    <a:pt x="134" y="1309"/>
                  </a:lnTo>
                  <a:lnTo>
                    <a:pt x="137" y="1304"/>
                  </a:lnTo>
                  <a:lnTo>
                    <a:pt x="139" y="1301"/>
                  </a:lnTo>
                  <a:lnTo>
                    <a:pt x="141" y="1298"/>
                  </a:lnTo>
                  <a:lnTo>
                    <a:pt x="144" y="1298"/>
                  </a:lnTo>
                  <a:lnTo>
                    <a:pt x="145" y="1293"/>
                  </a:lnTo>
                  <a:lnTo>
                    <a:pt x="148" y="1293"/>
                  </a:lnTo>
                  <a:lnTo>
                    <a:pt x="149" y="1289"/>
                  </a:lnTo>
                  <a:lnTo>
                    <a:pt x="150" y="1284"/>
                  </a:lnTo>
                  <a:lnTo>
                    <a:pt x="153" y="1284"/>
                  </a:lnTo>
                  <a:lnTo>
                    <a:pt x="154" y="1281"/>
                  </a:lnTo>
                  <a:lnTo>
                    <a:pt x="156" y="1279"/>
                  </a:lnTo>
                  <a:lnTo>
                    <a:pt x="158" y="1276"/>
                  </a:lnTo>
                  <a:lnTo>
                    <a:pt x="160" y="1274"/>
                  </a:lnTo>
                  <a:lnTo>
                    <a:pt x="161" y="1271"/>
                  </a:lnTo>
                  <a:lnTo>
                    <a:pt x="165" y="1263"/>
                  </a:lnTo>
                  <a:lnTo>
                    <a:pt x="173" y="1260"/>
                  </a:lnTo>
                  <a:lnTo>
                    <a:pt x="174" y="1258"/>
                  </a:lnTo>
                  <a:lnTo>
                    <a:pt x="174" y="1255"/>
                  </a:lnTo>
                  <a:lnTo>
                    <a:pt x="175" y="1252"/>
                  </a:lnTo>
                  <a:lnTo>
                    <a:pt x="176" y="1249"/>
                  </a:lnTo>
                  <a:lnTo>
                    <a:pt x="183" y="1246"/>
                  </a:lnTo>
                  <a:lnTo>
                    <a:pt x="183" y="1242"/>
                  </a:lnTo>
                  <a:lnTo>
                    <a:pt x="186" y="1239"/>
                  </a:lnTo>
                  <a:lnTo>
                    <a:pt x="187" y="1231"/>
                  </a:lnTo>
                  <a:lnTo>
                    <a:pt x="189" y="1228"/>
                  </a:lnTo>
                  <a:lnTo>
                    <a:pt x="191" y="1223"/>
                  </a:lnTo>
                  <a:lnTo>
                    <a:pt x="192" y="1220"/>
                  </a:lnTo>
                  <a:lnTo>
                    <a:pt x="192" y="1217"/>
                  </a:lnTo>
                  <a:lnTo>
                    <a:pt x="198" y="1209"/>
                  </a:lnTo>
                  <a:lnTo>
                    <a:pt x="199" y="1207"/>
                  </a:lnTo>
                  <a:lnTo>
                    <a:pt x="201" y="1204"/>
                  </a:lnTo>
                  <a:lnTo>
                    <a:pt x="203" y="1198"/>
                  </a:lnTo>
                  <a:lnTo>
                    <a:pt x="205" y="1194"/>
                  </a:lnTo>
                  <a:lnTo>
                    <a:pt x="206" y="1188"/>
                  </a:lnTo>
                  <a:lnTo>
                    <a:pt x="208" y="1182"/>
                  </a:lnTo>
                  <a:lnTo>
                    <a:pt x="208" y="1179"/>
                  </a:lnTo>
                  <a:lnTo>
                    <a:pt x="209" y="1176"/>
                  </a:lnTo>
                  <a:lnTo>
                    <a:pt x="210" y="1173"/>
                  </a:lnTo>
                  <a:lnTo>
                    <a:pt x="212" y="1172"/>
                  </a:lnTo>
                  <a:lnTo>
                    <a:pt x="218" y="1169"/>
                  </a:lnTo>
                  <a:lnTo>
                    <a:pt x="223" y="1163"/>
                  </a:lnTo>
                  <a:lnTo>
                    <a:pt x="224" y="1158"/>
                  </a:lnTo>
                  <a:lnTo>
                    <a:pt x="226" y="1153"/>
                  </a:lnTo>
                  <a:lnTo>
                    <a:pt x="229" y="1144"/>
                  </a:lnTo>
                  <a:lnTo>
                    <a:pt x="231" y="1144"/>
                  </a:lnTo>
                  <a:lnTo>
                    <a:pt x="231" y="1142"/>
                  </a:lnTo>
                  <a:lnTo>
                    <a:pt x="233" y="1142"/>
                  </a:lnTo>
                  <a:lnTo>
                    <a:pt x="234" y="1139"/>
                  </a:lnTo>
                  <a:lnTo>
                    <a:pt x="236" y="1139"/>
                  </a:lnTo>
                  <a:lnTo>
                    <a:pt x="238" y="1137"/>
                  </a:lnTo>
                  <a:lnTo>
                    <a:pt x="244" y="1134"/>
                  </a:lnTo>
                  <a:lnTo>
                    <a:pt x="246" y="1134"/>
                  </a:lnTo>
                  <a:lnTo>
                    <a:pt x="248" y="1128"/>
                  </a:lnTo>
                  <a:lnTo>
                    <a:pt x="251" y="1128"/>
                  </a:lnTo>
                  <a:lnTo>
                    <a:pt x="252" y="1125"/>
                  </a:lnTo>
                  <a:lnTo>
                    <a:pt x="253" y="1125"/>
                  </a:lnTo>
                  <a:lnTo>
                    <a:pt x="256" y="1123"/>
                  </a:lnTo>
                  <a:lnTo>
                    <a:pt x="257" y="1120"/>
                  </a:lnTo>
                  <a:lnTo>
                    <a:pt x="258" y="1115"/>
                  </a:lnTo>
                  <a:lnTo>
                    <a:pt x="260" y="1115"/>
                  </a:lnTo>
                  <a:lnTo>
                    <a:pt x="260" y="1109"/>
                  </a:lnTo>
                  <a:lnTo>
                    <a:pt x="267" y="1107"/>
                  </a:lnTo>
                  <a:lnTo>
                    <a:pt x="267" y="1104"/>
                  </a:lnTo>
                  <a:lnTo>
                    <a:pt x="269" y="1104"/>
                  </a:lnTo>
                  <a:lnTo>
                    <a:pt x="270" y="1101"/>
                  </a:lnTo>
                  <a:lnTo>
                    <a:pt x="272" y="1098"/>
                  </a:lnTo>
                  <a:lnTo>
                    <a:pt x="273" y="1095"/>
                  </a:lnTo>
                  <a:lnTo>
                    <a:pt x="275" y="1095"/>
                  </a:lnTo>
                  <a:lnTo>
                    <a:pt x="276" y="1092"/>
                  </a:lnTo>
                  <a:lnTo>
                    <a:pt x="279" y="1091"/>
                  </a:lnTo>
                  <a:lnTo>
                    <a:pt x="279" y="1088"/>
                  </a:lnTo>
                  <a:lnTo>
                    <a:pt x="283" y="1088"/>
                  </a:lnTo>
                  <a:lnTo>
                    <a:pt x="284" y="1085"/>
                  </a:lnTo>
                  <a:lnTo>
                    <a:pt x="286" y="1077"/>
                  </a:lnTo>
                  <a:lnTo>
                    <a:pt x="286" y="1072"/>
                  </a:lnTo>
                  <a:lnTo>
                    <a:pt x="288" y="1069"/>
                  </a:lnTo>
                  <a:lnTo>
                    <a:pt x="291" y="1066"/>
                  </a:lnTo>
                  <a:lnTo>
                    <a:pt x="293" y="1066"/>
                  </a:lnTo>
                  <a:lnTo>
                    <a:pt x="295" y="1063"/>
                  </a:lnTo>
                  <a:lnTo>
                    <a:pt x="296" y="1060"/>
                  </a:lnTo>
                  <a:lnTo>
                    <a:pt x="298" y="1057"/>
                  </a:lnTo>
                  <a:lnTo>
                    <a:pt x="299" y="1055"/>
                  </a:lnTo>
                  <a:lnTo>
                    <a:pt x="303" y="1052"/>
                  </a:lnTo>
                  <a:lnTo>
                    <a:pt x="307" y="1052"/>
                  </a:lnTo>
                  <a:lnTo>
                    <a:pt x="308" y="1043"/>
                  </a:lnTo>
                  <a:lnTo>
                    <a:pt x="312" y="1043"/>
                  </a:lnTo>
                  <a:lnTo>
                    <a:pt x="314" y="1038"/>
                  </a:lnTo>
                  <a:lnTo>
                    <a:pt x="316" y="1031"/>
                  </a:lnTo>
                  <a:lnTo>
                    <a:pt x="317" y="1028"/>
                  </a:lnTo>
                  <a:lnTo>
                    <a:pt x="317" y="1026"/>
                  </a:lnTo>
                  <a:lnTo>
                    <a:pt x="319" y="1022"/>
                  </a:lnTo>
                  <a:lnTo>
                    <a:pt x="319" y="1020"/>
                  </a:lnTo>
                  <a:lnTo>
                    <a:pt x="321" y="1020"/>
                  </a:lnTo>
                  <a:lnTo>
                    <a:pt x="323" y="1014"/>
                  </a:lnTo>
                  <a:lnTo>
                    <a:pt x="324" y="1014"/>
                  </a:lnTo>
                  <a:lnTo>
                    <a:pt x="326" y="1011"/>
                  </a:lnTo>
                  <a:lnTo>
                    <a:pt x="327" y="1006"/>
                  </a:lnTo>
                  <a:lnTo>
                    <a:pt x="328" y="1006"/>
                  </a:lnTo>
                  <a:lnTo>
                    <a:pt x="329" y="1003"/>
                  </a:lnTo>
                  <a:lnTo>
                    <a:pt x="333" y="997"/>
                  </a:lnTo>
                  <a:lnTo>
                    <a:pt x="333" y="997"/>
                  </a:lnTo>
                  <a:lnTo>
                    <a:pt x="333" y="994"/>
                  </a:lnTo>
                  <a:lnTo>
                    <a:pt x="336" y="994"/>
                  </a:lnTo>
                  <a:lnTo>
                    <a:pt x="336" y="991"/>
                  </a:lnTo>
                  <a:lnTo>
                    <a:pt x="341" y="986"/>
                  </a:lnTo>
                  <a:lnTo>
                    <a:pt x="343" y="986"/>
                  </a:lnTo>
                  <a:lnTo>
                    <a:pt x="345" y="980"/>
                  </a:lnTo>
                  <a:lnTo>
                    <a:pt x="346" y="980"/>
                  </a:lnTo>
                  <a:lnTo>
                    <a:pt x="346" y="977"/>
                  </a:lnTo>
                  <a:lnTo>
                    <a:pt x="357" y="977"/>
                  </a:lnTo>
                  <a:lnTo>
                    <a:pt x="357" y="974"/>
                  </a:lnTo>
                  <a:lnTo>
                    <a:pt x="359" y="972"/>
                  </a:lnTo>
                  <a:lnTo>
                    <a:pt x="359" y="969"/>
                  </a:lnTo>
                  <a:lnTo>
                    <a:pt x="361" y="964"/>
                  </a:lnTo>
                  <a:lnTo>
                    <a:pt x="362" y="961"/>
                  </a:lnTo>
                  <a:lnTo>
                    <a:pt x="364" y="956"/>
                  </a:lnTo>
                  <a:lnTo>
                    <a:pt x="367" y="954"/>
                  </a:lnTo>
                  <a:lnTo>
                    <a:pt x="367" y="951"/>
                  </a:lnTo>
                  <a:lnTo>
                    <a:pt x="370" y="948"/>
                  </a:lnTo>
                  <a:lnTo>
                    <a:pt x="372" y="945"/>
                  </a:lnTo>
                  <a:lnTo>
                    <a:pt x="374" y="942"/>
                  </a:lnTo>
                  <a:lnTo>
                    <a:pt x="378" y="940"/>
                  </a:lnTo>
                  <a:lnTo>
                    <a:pt x="380" y="940"/>
                  </a:lnTo>
                  <a:lnTo>
                    <a:pt x="381" y="934"/>
                  </a:lnTo>
                  <a:lnTo>
                    <a:pt x="383" y="931"/>
                  </a:lnTo>
                  <a:lnTo>
                    <a:pt x="383" y="929"/>
                  </a:lnTo>
                  <a:lnTo>
                    <a:pt x="385" y="926"/>
                  </a:lnTo>
                  <a:lnTo>
                    <a:pt x="387" y="926"/>
                  </a:lnTo>
                  <a:lnTo>
                    <a:pt x="387" y="923"/>
                  </a:lnTo>
                  <a:lnTo>
                    <a:pt x="390" y="921"/>
                  </a:lnTo>
                  <a:lnTo>
                    <a:pt x="392" y="921"/>
                  </a:lnTo>
                  <a:lnTo>
                    <a:pt x="394" y="918"/>
                  </a:lnTo>
                  <a:lnTo>
                    <a:pt x="397" y="912"/>
                  </a:lnTo>
                  <a:lnTo>
                    <a:pt x="400" y="906"/>
                  </a:lnTo>
                  <a:lnTo>
                    <a:pt x="402" y="906"/>
                  </a:lnTo>
                  <a:lnTo>
                    <a:pt x="403" y="904"/>
                  </a:lnTo>
                  <a:lnTo>
                    <a:pt x="404" y="901"/>
                  </a:lnTo>
                  <a:lnTo>
                    <a:pt x="406" y="895"/>
                  </a:lnTo>
                  <a:lnTo>
                    <a:pt x="412" y="895"/>
                  </a:lnTo>
                  <a:lnTo>
                    <a:pt x="414" y="889"/>
                  </a:lnTo>
                  <a:lnTo>
                    <a:pt x="416" y="887"/>
                  </a:lnTo>
                  <a:lnTo>
                    <a:pt x="419" y="881"/>
                  </a:lnTo>
                  <a:lnTo>
                    <a:pt x="420" y="878"/>
                  </a:lnTo>
                  <a:lnTo>
                    <a:pt x="425" y="878"/>
                  </a:lnTo>
                  <a:lnTo>
                    <a:pt x="426" y="875"/>
                  </a:lnTo>
                  <a:lnTo>
                    <a:pt x="428" y="873"/>
                  </a:lnTo>
                  <a:lnTo>
                    <a:pt x="430" y="873"/>
                  </a:lnTo>
                  <a:lnTo>
                    <a:pt x="431" y="870"/>
                  </a:lnTo>
                  <a:lnTo>
                    <a:pt x="433" y="867"/>
                  </a:lnTo>
                  <a:lnTo>
                    <a:pt x="438" y="867"/>
                  </a:lnTo>
                  <a:lnTo>
                    <a:pt x="440" y="864"/>
                  </a:lnTo>
                  <a:lnTo>
                    <a:pt x="446" y="856"/>
                  </a:lnTo>
                  <a:lnTo>
                    <a:pt x="447" y="854"/>
                  </a:lnTo>
                  <a:lnTo>
                    <a:pt x="450" y="851"/>
                  </a:lnTo>
                  <a:lnTo>
                    <a:pt x="453" y="848"/>
                  </a:lnTo>
                  <a:lnTo>
                    <a:pt x="454" y="845"/>
                  </a:lnTo>
                  <a:lnTo>
                    <a:pt x="456" y="845"/>
                  </a:lnTo>
                  <a:lnTo>
                    <a:pt x="459" y="842"/>
                  </a:lnTo>
                  <a:lnTo>
                    <a:pt x="466" y="840"/>
                  </a:lnTo>
                  <a:lnTo>
                    <a:pt x="467" y="837"/>
                  </a:lnTo>
                  <a:lnTo>
                    <a:pt x="470" y="837"/>
                  </a:lnTo>
                  <a:lnTo>
                    <a:pt x="470" y="834"/>
                  </a:lnTo>
                  <a:lnTo>
                    <a:pt x="473" y="831"/>
                  </a:lnTo>
                  <a:lnTo>
                    <a:pt x="473" y="825"/>
                  </a:lnTo>
                  <a:lnTo>
                    <a:pt x="480" y="823"/>
                  </a:lnTo>
                  <a:lnTo>
                    <a:pt x="480" y="820"/>
                  </a:lnTo>
                  <a:lnTo>
                    <a:pt x="487" y="820"/>
                  </a:lnTo>
                  <a:lnTo>
                    <a:pt x="487" y="817"/>
                  </a:lnTo>
                  <a:lnTo>
                    <a:pt x="489" y="817"/>
                  </a:lnTo>
                  <a:lnTo>
                    <a:pt x="490" y="814"/>
                  </a:lnTo>
                  <a:lnTo>
                    <a:pt x="493" y="814"/>
                  </a:lnTo>
                  <a:lnTo>
                    <a:pt x="495" y="811"/>
                  </a:lnTo>
                  <a:lnTo>
                    <a:pt x="497" y="808"/>
                  </a:lnTo>
                  <a:lnTo>
                    <a:pt x="499" y="806"/>
                  </a:lnTo>
                  <a:lnTo>
                    <a:pt x="502" y="803"/>
                  </a:lnTo>
                  <a:lnTo>
                    <a:pt x="506" y="800"/>
                  </a:lnTo>
                  <a:lnTo>
                    <a:pt x="513" y="797"/>
                  </a:lnTo>
                  <a:lnTo>
                    <a:pt x="518" y="794"/>
                  </a:lnTo>
                  <a:lnTo>
                    <a:pt x="520" y="791"/>
                  </a:lnTo>
                  <a:lnTo>
                    <a:pt x="521" y="789"/>
                  </a:lnTo>
                  <a:lnTo>
                    <a:pt x="521" y="786"/>
                  </a:lnTo>
                  <a:lnTo>
                    <a:pt x="524" y="783"/>
                  </a:lnTo>
                  <a:lnTo>
                    <a:pt x="525" y="783"/>
                  </a:lnTo>
                  <a:lnTo>
                    <a:pt x="530" y="780"/>
                  </a:lnTo>
                  <a:lnTo>
                    <a:pt x="533" y="778"/>
                  </a:lnTo>
                  <a:lnTo>
                    <a:pt x="534" y="775"/>
                  </a:lnTo>
                  <a:lnTo>
                    <a:pt x="537" y="772"/>
                  </a:lnTo>
                  <a:lnTo>
                    <a:pt x="542" y="767"/>
                  </a:lnTo>
                  <a:lnTo>
                    <a:pt x="544" y="761"/>
                  </a:lnTo>
                  <a:lnTo>
                    <a:pt x="547" y="758"/>
                  </a:lnTo>
                  <a:lnTo>
                    <a:pt x="548" y="755"/>
                  </a:lnTo>
                  <a:lnTo>
                    <a:pt x="551" y="753"/>
                  </a:lnTo>
                  <a:lnTo>
                    <a:pt x="551" y="750"/>
                  </a:lnTo>
                  <a:lnTo>
                    <a:pt x="551" y="747"/>
                  </a:lnTo>
                  <a:lnTo>
                    <a:pt x="554" y="744"/>
                  </a:lnTo>
                  <a:lnTo>
                    <a:pt x="558" y="744"/>
                  </a:lnTo>
                  <a:lnTo>
                    <a:pt x="559" y="741"/>
                  </a:lnTo>
                  <a:lnTo>
                    <a:pt x="572" y="738"/>
                  </a:lnTo>
                  <a:lnTo>
                    <a:pt x="575" y="736"/>
                  </a:lnTo>
                  <a:lnTo>
                    <a:pt x="577" y="733"/>
                  </a:lnTo>
                  <a:lnTo>
                    <a:pt x="579" y="730"/>
                  </a:lnTo>
                  <a:lnTo>
                    <a:pt x="582" y="724"/>
                  </a:lnTo>
                  <a:lnTo>
                    <a:pt x="587" y="722"/>
                  </a:lnTo>
                  <a:lnTo>
                    <a:pt x="591" y="719"/>
                  </a:lnTo>
                  <a:lnTo>
                    <a:pt x="594" y="716"/>
                  </a:lnTo>
                  <a:lnTo>
                    <a:pt x="594" y="713"/>
                  </a:lnTo>
                  <a:lnTo>
                    <a:pt x="599" y="710"/>
                  </a:lnTo>
                  <a:lnTo>
                    <a:pt x="600" y="707"/>
                  </a:lnTo>
                  <a:lnTo>
                    <a:pt x="604" y="700"/>
                  </a:lnTo>
                  <a:lnTo>
                    <a:pt x="604" y="694"/>
                  </a:lnTo>
                  <a:lnTo>
                    <a:pt x="610" y="691"/>
                  </a:lnTo>
                  <a:lnTo>
                    <a:pt x="611" y="686"/>
                  </a:lnTo>
                  <a:lnTo>
                    <a:pt x="612" y="686"/>
                  </a:lnTo>
                  <a:lnTo>
                    <a:pt x="613" y="680"/>
                  </a:lnTo>
                  <a:lnTo>
                    <a:pt x="615" y="680"/>
                  </a:lnTo>
                  <a:lnTo>
                    <a:pt x="616" y="677"/>
                  </a:lnTo>
                  <a:lnTo>
                    <a:pt x="622" y="677"/>
                  </a:lnTo>
                  <a:lnTo>
                    <a:pt x="623" y="674"/>
                  </a:lnTo>
                  <a:lnTo>
                    <a:pt x="624" y="674"/>
                  </a:lnTo>
                  <a:lnTo>
                    <a:pt x="625" y="672"/>
                  </a:lnTo>
                  <a:lnTo>
                    <a:pt x="636" y="672"/>
                  </a:lnTo>
                  <a:lnTo>
                    <a:pt x="637" y="669"/>
                  </a:lnTo>
                  <a:lnTo>
                    <a:pt x="639" y="669"/>
                  </a:lnTo>
                  <a:lnTo>
                    <a:pt x="641" y="666"/>
                  </a:lnTo>
                  <a:lnTo>
                    <a:pt x="641" y="666"/>
                  </a:lnTo>
                  <a:lnTo>
                    <a:pt x="643" y="663"/>
                  </a:lnTo>
                  <a:lnTo>
                    <a:pt x="644" y="663"/>
                  </a:lnTo>
                  <a:lnTo>
                    <a:pt x="646" y="660"/>
                  </a:lnTo>
                  <a:lnTo>
                    <a:pt x="649" y="660"/>
                  </a:lnTo>
                  <a:lnTo>
                    <a:pt x="651" y="657"/>
                  </a:lnTo>
                  <a:lnTo>
                    <a:pt x="654" y="657"/>
                  </a:lnTo>
                  <a:lnTo>
                    <a:pt x="655" y="655"/>
                  </a:lnTo>
                  <a:lnTo>
                    <a:pt x="658" y="655"/>
                  </a:lnTo>
                  <a:lnTo>
                    <a:pt x="660" y="651"/>
                  </a:lnTo>
                  <a:lnTo>
                    <a:pt x="661" y="651"/>
                  </a:lnTo>
                  <a:lnTo>
                    <a:pt x="662" y="648"/>
                  </a:lnTo>
                  <a:lnTo>
                    <a:pt x="663" y="648"/>
                  </a:lnTo>
                  <a:lnTo>
                    <a:pt x="665" y="645"/>
                  </a:lnTo>
                  <a:lnTo>
                    <a:pt x="669" y="645"/>
                  </a:lnTo>
                  <a:lnTo>
                    <a:pt x="670" y="642"/>
                  </a:lnTo>
                  <a:lnTo>
                    <a:pt x="671" y="638"/>
                  </a:lnTo>
                  <a:lnTo>
                    <a:pt x="672" y="638"/>
                  </a:lnTo>
                  <a:lnTo>
                    <a:pt x="674" y="635"/>
                  </a:lnTo>
                  <a:lnTo>
                    <a:pt x="678" y="635"/>
                  </a:lnTo>
                  <a:lnTo>
                    <a:pt x="678" y="632"/>
                  </a:lnTo>
                  <a:lnTo>
                    <a:pt x="681" y="632"/>
                  </a:lnTo>
                  <a:lnTo>
                    <a:pt x="682" y="628"/>
                  </a:lnTo>
                  <a:lnTo>
                    <a:pt x="684" y="625"/>
                  </a:lnTo>
                  <a:lnTo>
                    <a:pt x="691" y="625"/>
                  </a:lnTo>
                  <a:lnTo>
                    <a:pt x="691" y="622"/>
                  </a:lnTo>
                  <a:lnTo>
                    <a:pt x="691" y="619"/>
                  </a:lnTo>
                  <a:lnTo>
                    <a:pt x="693" y="619"/>
                  </a:lnTo>
                  <a:lnTo>
                    <a:pt x="694" y="616"/>
                  </a:lnTo>
                  <a:lnTo>
                    <a:pt x="698" y="616"/>
                  </a:lnTo>
                  <a:lnTo>
                    <a:pt x="698" y="611"/>
                  </a:lnTo>
                  <a:lnTo>
                    <a:pt x="703" y="611"/>
                  </a:lnTo>
                  <a:lnTo>
                    <a:pt x="703" y="608"/>
                  </a:lnTo>
                  <a:lnTo>
                    <a:pt x="707" y="608"/>
                  </a:lnTo>
                  <a:lnTo>
                    <a:pt x="708" y="604"/>
                  </a:lnTo>
                  <a:lnTo>
                    <a:pt x="710" y="604"/>
                  </a:lnTo>
                  <a:lnTo>
                    <a:pt x="710" y="602"/>
                  </a:lnTo>
                  <a:lnTo>
                    <a:pt x="711" y="597"/>
                  </a:lnTo>
                  <a:lnTo>
                    <a:pt x="712" y="597"/>
                  </a:lnTo>
                  <a:lnTo>
                    <a:pt x="713" y="594"/>
                  </a:lnTo>
                  <a:lnTo>
                    <a:pt x="719" y="594"/>
                  </a:lnTo>
                  <a:lnTo>
                    <a:pt x="720" y="587"/>
                  </a:lnTo>
                  <a:lnTo>
                    <a:pt x="726" y="587"/>
                  </a:lnTo>
                  <a:lnTo>
                    <a:pt x="726" y="584"/>
                  </a:lnTo>
                  <a:lnTo>
                    <a:pt x="731" y="584"/>
                  </a:lnTo>
                  <a:lnTo>
                    <a:pt x="733" y="581"/>
                  </a:lnTo>
                  <a:lnTo>
                    <a:pt x="734" y="576"/>
                  </a:lnTo>
                  <a:lnTo>
                    <a:pt x="739" y="576"/>
                  </a:lnTo>
                  <a:lnTo>
                    <a:pt x="741" y="573"/>
                  </a:lnTo>
                  <a:lnTo>
                    <a:pt x="741" y="569"/>
                  </a:lnTo>
                  <a:lnTo>
                    <a:pt x="744" y="569"/>
                  </a:lnTo>
                  <a:lnTo>
                    <a:pt x="744" y="565"/>
                  </a:lnTo>
                  <a:lnTo>
                    <a:pt x="745" y="565"/>
                  </a:lnTo>
                  <a:lnTo>
                    <a:pt x="746" y="561"/>
                  </a:lnTo>
                  <a:lnTo>
                    <a:pt x="748" y="558"/>
                  </a:lnTo>
                  <a:lnTo>
                    <a:pt x="750" y="558"/>
                  </a:lnTo>
                  <a:lnTo>
                    <a:pt x="751" y="554"/>
                  </a:lnTo>
                  <a:lnTo>
                    <a:pt x="753" y="554"/>
                  </a:lnTo>
                  <a:lnTo>
                    <a:pt x="754" y="550"/>
                  </a:lnTo>
                  <a:lnTo>
                    <a:pt x="761" y="550"/>
                  </a:lnTo>
                  <a:lnTo>
                    <a:pt x="762" y="546"/>
                  </a:lnTo>
                  <a:lnTo>
                    <a:pt x="764" y="546"/>
                  </a:lnTo>
                  <a:lnTo>
                    <a:pt x="764" y="538"/>
                  </a:lnTo>
                  <a:lnTo>
                    <a:pt x="771" y="538"/>
                  </a:lnTo>
                  <a:lnTo>
                    <a:pt x="772" y="530"/>
                  </a:lnTo>
                  <a:lnTo>
                    <a:pt x="774" y="530"/>
                  </a:lnTo>
                  <a:lnTo>
                    <a:pt x="776" y="526"/>
                  </a:lnTo>
                  <a:lnTo>
                    <a:pt x="778" y="526"/>
                  </a:lnTo>
                  <a:lnTo>
                    <a:pt x="779" y="522"/>
                  </a:lnTo>
                  <a:lnTo>
                    <a:pt x="786" y="522"/>
                  </a:lnTo>
                  <a:lnTo>
                    <a:pt x="786" y="518"/>
                  </a:lnTo>
                  <a:lnTo>
                    <a:pt x="788" y="508"/>
                  </a:lnTo>
                  <a:lnTo>
                    <a:pt x="792" y="508"/>
                  </a:lnTo>
                  <a:lnTo>
                    <a:pt x="792" y="504"/>
                  </a:lnTo>
                  <a:lnTo>
                    <a:pt x="805" y="504"/>
                  </a:lnTo>
                  <a:lnTo>
                    <a:pt x="805" y="500"/>
                  </a:lnTo>
                  <a:lnTo>
                    <a:pt x="810" y="500"/>
                  </a:lnTo>
                  <a:lnTo>
                    <a:pt x="812" y="495"/>
                  </a:lnTo>
                  <a:lnTo>
                    <a:pt x="812" y="489"/>
                  </a:lnTo>
                  <a:lnTo>
                    <a:pt x="818" y="489"/>
                  </a:lnTo>
                  <a:lnTo>
                    <a:pt x="818" y="481"/>
                  </a:lnTo>
                  <a:lnTo>
                    <a:pt x="821" y="481"/>
                  </a:lnTo>
                  <a:lnTo>
                    <a:pt x="821" y="476"/>
                  </a:lnTo>
                  <a:lnTo>
                    <a:pt x="824" y="476"/>
                  </a:lnTo>
                  <a:lnTo>
                    <a:pt x="825" y="471"/>
                  </a:lnTo>
                  <a:lnTo>
                    <a:pt x="836" y="471"/>
                  </a:lnTo>
                  <a:lnTo>
                    <a:pt x="838" y="466"/>
                  </a:lnTo>
                  <a:lnTo>
                    <a:pt x="840" y="466"/>
                  </a:lnTo>
                  <a:lnTo>
                    <a:pt x="842" y="462"/>
                  </a:lnTo>
                  <a:lnTo>
                    <a:pt x="849" y="462"/>
                  </a:lnTo>
                  <a:lnTo>
                    <a:pt x="850" y="457"/>
                  </a:lnTo>
                  <a:lnTo>
                    <a:pt x="856" y="457"/>
                  </a:lnTo>
                  <a:lnTo>
                    <a:pt x="857" y="451"/>
                  </a:lnTo>
                  <a:lnTo>
                    <a:pt x="873" y="451"/>
                  </a:lnTo>
                  <a:lnTo>
                    <a:pt x="874" y="445"/>
                  </a:lnTo>
                  <a:lnTo>
                    <a:pt x="881" y="445"/>
                  </a:lnTo>
                  <a:lnTo>
                    <a:pt x="882" y="439"/>
                  </a:lnTo>
                  <a:lnTo>
                    <a:pt x="885" y="439"/>
                  </a:lnTo>
                  <a:lnTo>
                    <a:pt x="885" y="434"/>
                  </a:lnTo>
                  <a:lnTo>
                    <a:pt x="898" y="434"/>
                  </a:lnTo>
                  <a:lnTo>
                    <a:pt x="899" y="428"/>
                  </a:lnTo>
                  <a:lnTo>
                    <a:pt x="909" y="428"/>
                  </a:lnTo>
                  <a:lnTo>
                    <a:pt x="911" y="422"/>
                  </a:lnTo>
                  <a:lnTo>
                    <a:pt x="920" y="422"/>
                  </a:lnTo>
                  <a:lnTo>
                    <a:pt x="921" y="414"/>
                  </a:lnTo>
                  <a:lnTo>
                    <a:pt x="926" y="414"/>
                  </a:lnTo>
                  <a:lnTo>
                    <a:pt x="928" y="408"/>
                  </a:lnTo>
                  <a:lnTo>
                    <a:pt x="930" y="401"/>
                  </a:lnTo>
                  <a:lnTo>
                    <a:pt x="931" y="395"/>
                  </a:lnTo>
                  <a:lnTo>
                    <a:pt x="935" y="395"/>
                  </a:lnTo>
                  <a:lnTo>
                    <a:pt x="937" y="388"/>
                  </a:lnTo>
                  <a:lnTo>
                    <a:pt x="938" y="381"/>
                  </a:lnTo>
                  <a:lnTo>
                    <a:pt x="968" y="381"/>
                  </a:lnTo>
                  <a:lnTo>
                    <a:pt x="968" y="372"/>
                  </a:lnTo>
                  <a:lnTo>
                    <a:pt x="971" y="372"/>
                  </a:lnTo>
                  <a:lnTo>
                    <a:pt x="972" y="365"/>
                  </a:lnTo>
                  <a:lnTo>
                    <a:pt x="975" y="365"/>
                  </a:lnTo>
                  <a:lnTo>
                    <a:pt x="975" y="357"/>
                  </a:lnTo>
                  <a:lnTo>
                    <a:pt x="975" y="349"/>
                  </a:lnTo>
                  <a:lnTo>
                    <a:pt x="1002" y="349"/>
                  </a:lnTo>
                  <a:lnTo>
                    <a:pt x="1003" y="338"/>
                  </a:lnTo>
                  <a:lnTo>
                    <a:pt x="1026" y="338"/>
                  </a:lnTo>
                  <a:lnTo>
                    <a:pt x="1027" y="329"/>
                  </a:lnTo>
                  <a:lnTo>
                    <a:pt x="1032" y="329"/>
                  </a:lnTo>
                  <a:lnTo>
                    <a:pt x="1032" y="319"/>
                  </a:lnTo>
                  <a:lnTo>
                    <a:pt x="1079" y="319"/>
                  </a:lnTo>
                  <a:lnTo>
                    <a:pt x="1079" y="306"/>
                  </a:lnTo>
                  <a:lnTo>
                    <a:pt x="1086" y="306"/>
                  </a:lnTo>
                  <a:lnTo>
                    <a:pt x="1089" y="280"/>
                  </a:lnTo>
                  <a:lnTo>
                    <a:pt x="1096" y="280"/>
                  </a:lnTo>
                  <a:lnTo>
                    <a:pt x="1096" y="266"/>
                  </a:lnTo>
                  <a:lnTo>
                    <a:pt x="1103" y="266"/>
                  </a:lnTo>
                  <a:lnTo>
                    <a:pt x="1105" y="252"/>
                  </a:lnTo>
                  <a:lnTo>
                    <a:pt x="1106" y="222"/>
                  </a:lnTo>
                  <a:lnTo>
                    <a:pt x="1108" y="222"/>
                  </a:lnTo>
                  <a:lnTo>
                    <a:pt x="1109" y="207"/>
                  </a:lnTo>
                  <a:lnTo>
                    <a:pt x="1122" y="207"/>
                  </a:lnTo>
                  <a:lnTo>
                    <a:pt x="1122" y="190"/>
                  </a:lnTo>
                  <a:lnTo>
                    <a:pt x="1137" y="190"/>
                  </a:lnTo>
                  <a:lnTo>
                    <a:pt x="1137" y="172"/>
                  </a:lnTo>
                  <a:lnTo>
                    <a:pt x="1151" y="172"/>
                  </a:lnTo>
                  <a:lnTo>
                    <a:pt x="1153" y="155"/>
                  </a:lnTo>
                  <a:lnTo>
                    <a:pt x="1157" y="155"/>
                  </a:lnTo>
                  <a:lnTo>
                    <a:pt x="1160" y="134"/>
                  </a:lnTo>
                  <a:lnTo>
                    <a:pt x="1175" y="134"/>
                  </a:lnTo>
                  <a:lnTo>
                    <a:pt x="1176" y="111"/>
                  </a:lnTo>
                  <a:lnTo>
                    <a:pt x="1198" y="111"/>
                  </a:lnTo>
                  <a:lnTo>
                    <a:pt x="1199" y="59"/>
                  </a:lnTo>
                  <a:lnTo>
                    <a:pt x="1209" y="59"/>
                  </a:lnTo>
                  <a:lnTo>
                    <a:pt x="1210" y="30"/>
                  </a:lnTo>
                  <a:lnTo>
                    <a:pt x="1213" y="0"/>
                  </a:lnTo>
                  <a:lnTo>
                    <a:pt x="1226" y="0"/>
                  </a:lnTo>
                </a:path>
              </a:pathLst>
            </a:custGeom>
            <a:noFill/>
            <a:ln w="25400" cap="sq">
              <a:solidFill>
                <a:srgbClr val="4682B4"/>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609531" rtl="0" eaLnBrk="1" fontAlgn="auto" latinLnBrk="0" hangingPunct="1">
                <a:lnSpc>
                  <a:spcPct val="100000"/>
                </a:lnSpc>
                <a:spcBef>
                  <a:spcPts val="0"/>
                </a:spcBef>
                <a:spcAft>
                  <a:spcPts val="0"/>
                </a:spcAft>
                <a:buClrTx/>
                <a:buSzTx/>
                <a:buFontTx/>
                <a:buNone/>
                <a:tabLst/>
                <a:defRPr/>
              </a:pPr>
              <a:endParaRPr kumimoji="0" lang="en-GB" sz="1867" b="0" i="0" u="none" strike="noStrike" kern="1200" cap="none" spc="0" normalizeH="0" baseline="0" noProof="0">
                <a:ln>
                  <a:noFill/>
                </a:ln>
                <a:solidFill>
                  <a:prstClr val="black"/>
                </a:solidFill>
                <a:effectLst/>
                <a:uLnTx/>
                <a:uFillTx/>
                <a:latin typeface="Calibri" panose="020F0502020204030204"/>
                <a:ea typeface="+mn-ea"/>
                <a:cs typeface="+mn-cs"/>
                <a:sym typeface="Helvetica Neue"/>
              </a:endParaRPr>
            </a:p>
          </p:txBody>
        </p:sp>
        <p:sp>
          <p:nvSpPr>
            <p:cNvPr id="93" name="Freeform 171">
              <a:extLst>
                <a:ext uri="{FF2B5EF4-FFF2-40B4-BE49-F238E27FC236}">
                  <a16:creationId xmlns:a16="http://schemas.microsoft.com/office/drawing/2014/main" id="{A5BD1FC9-2E3C-4A6C-BB0E-F326FA959E61}"/>
                </a:ext>
              </a:extLst>
            </p:cNvPr>
            <p:cNvSpPr>
              <a:spLocks/>
            </p:cNvSpPr>
            <p:nvPr/>
          </p:nvSpPr>
          <p:spPr bwMode="auto">
            <a:xfrm>
              <a:off x="6981938" y="2545979"/>
              <a:ext cx="2237766" cy="1621590"/>
            </a:xfrm>
            <a:custGeom>
              <a:avLst/>
              <a:gdLst>
                <a:gd name="T0" fmla="*/ 9 w 1226"/>
                <a:gd name="T1" fmla="*/ 1084 h 1101"/>
                <a:gd name="T2" fmla="*/ 25 w 1226"/>
                <a:gd name="T3" fmla="*/ 1064 h 1101"/>
                <a:gd name="T4" fmla="*/ 37 w 1226"/>
                <a:gd name="T5" fmla="*/ 1037 h 1101"/>
                <a:gd name="T6" fmla="*/ 52 w 1226"/>
                <a:gd name="T7" fmla="*/ 1008 h 1101"/>
                <a:gd name="T8" fmla="*/ 64 w 1226"/>
                <a:gd name="T9" fmla="*/ 987 h 1101"/>
                <a:gd name="T10" fmla="*/ 77 w 1226"/>
                <a:gd name="T11" fmla="*/ 962 h 1101"/>
                <a:gd name="T12" fmla="*/ 96 w 1226"/>
                <a:gd name="T13" fmla="*/ 941 h 1101"/>
                <a:gd name="T14" fmla="*/ 109 w 1226"/>
                <a:gd name="T15" fmla="*/ 923 h 1101"/>
                <a:gd name="T16" fmla="*/ 122 w 1226"/>
                <a:gd name="T17" fmla="*/ 898 h 1101"/>
                <a:gd name="T18" fmla="*/ 134 w 1226"/>
                <a:gd name="T19" fmla="*/ 874 h 1101"/>
                <a:gd name="T20" fmla="*/ 153 w 1226"/>
                <a:gd name="T21" fmla="*/ 858 h 1101"/>
                <a:gd name="T22" fmla="*/ 175 w 1226"/>
                <a:gd name="T23" fmla="*/ 834 h 1101"/>
                <a:gd name="T24" fmla="*/ 194 w 1226"/>
                <a:gd name="T25" fmla="*/ 815 h 1101"/>
                <a:gd name="T26" fmla="*/ 207 w 1226"/>
                <a:gd name="T27" fmla="*/ 796 h 1101"/>
                <a:gd name="T28" fmla="*/ 218 w 1226"/>
                <a:gd name="T29" fmla="*/ 774 h 1101"/>
                <a:gd name="T30" fmla="*/ 243 w 1226"/>
                <a:gd name="T31" fmla="*/ 761 h 1101"/>
                <a:gd name="T32" fmla="*/ 253 w 1226"/>
                <a:gd name="T33" fmla="*/ 748 h 1101"/>
                <a:gd name="T34" fmla="*/ 267 w 1226"/>
                <a:gd name="T35" fmla="*/ 726 h 1101"/>
                <a:gd name="T36" fmla="*/ 279 w 1226"/>
                <a:gd name="T37" fmla="*/ 709 h 1101"/>
                <a:gd name="T38" fmla="*/ 290 w 1226"/>
                <a:gd name="T39" fmla="*/ 699 h 1101"/>
                <a:gd name="T40" fmla="*/ 314 w 1226"/>
                <a:gd name="T41" fmla="*/ 683 h 1101"/>
                <a:gd name="T42" fmla="*/ 323 w 1226"/>
                <a:gd name="T43" fmla="*/ 668 h 1101"/>
                <a:gd name="T44" fmla="*/ 346 w 1226"/>
                <a:gd name="T45" fmla="*/ 660 h 1101"/>
                <a:gd name="T46" fmla="*/ 362 w 1226"/>
                <a:gd name="T47" fmla="*/ 646 h 1101"/>
                <a:gd name="T48" fmla="*/ 387 w 1226"/>
                <a:gd name="T49" fmla="*/ 631 h 1101"/>
                <a:gd name="T50" fmla="*/ 400 w 1226"/>
                <a:gd name="T51" fmla="*/ 619 h 1101"/>
                <a:gd name="T52" fmla="*/ 423 w 1226"/>
                <a:gd name="T53" fmla="*/ 602 h 1101"/>
                <a:gd name="T54" fmla="*/ 433 w 1226"/>
                <a:gd name="T55" fmla="*/ 588 h 1101"/>
                <a:gd name="T56" fmla="*/ 443 w 1226"/>
                <a:gd name="T57" fmla="*/ 575 h 1101"/>
                <a:gd name="T58" fmla="*/ 456 w 1226"/>
                <a:gd name="T59" fmla="*/ 549 h 1101"/>
                <a:gd name="T60" fmla="*/ 468 w 1226"/>
                <a:gd name="T61" fmla="*/ 535 h 1101"/>
                <a:gd name="T62" fmla="*/ 485 w 1226"/>
                <a:gd name="T63" fmla="*/ 515 h 1101"/>
                <a:gd name="T64" fmla="*/ 499 w 1226"/>
                <a:gd name="T65" fmla="*/ 502 h 1101"/>
                <a:gd name="T66" fmla="*/ 517 w 1226"/>
                <a:gd name="T67" fmla="*/ 482 h 1101"/>
                <a:gd name="T68" fmla="*/ 544 w 1226"/>
                <a:gd name="T69" fmla="*/ 463 h 1101"/>
                <a:gd name="T70" fmla="*/ 564 w 1226"/>
                <a:gd name="T71" fmla="*/ 448 h 1101"/>
                <a:gd name="T72" fmla="*/ 589 w 1226"/>
                <a:gd name="T73" fmla="*/ 429 h 1101"/>
                <a:gd name="T74" fmla="*/ 618 w 1226"/>
                <a:gd name="T75" fmla="*/ 412 h 1101"/>
                <a:gd name="T76" fmla="*/ 630 w 1226"/>
                <a:gd name="T77" fmla="*/ 402 h 1101"/>
                <a:gd name="T78" fmla="*/ 651 w 1226"/>
                <a:gd name="T79" fmla="*/ 392 h 1101"/>
                <a:gd name="T80" fmla="*/ 674 w 1226"/>
                <a:gd name="T81" fmla="*/ 379 h 1101"/>
                <a:gd name="T82" fmla="*/ 707 w 1226"/>
                <a:gd name="T83" fmla="*/ 366 h 1101"/>
                <a:gd name="T84" fmla="*/ 724 w 1226"/>
                <a:gd name="T85" fmla="*/ 348 h 1101"/>
                <a:gd name="T86" fmla="*/ 755 w 1226"/>
                <a:gd name="T87" fmla="*/ 332 h 1101"/>
                <a:gd name="T88" fmla="*/ 790 w 1226"/>
                <a:gd name="T89" fmla="*/ 320 h 1101"/>
                <a:gd name="T90" fmla="*/ 798 w 1226"/>
                <a:gd name="T91" fmla="*/ 303 h 1101"/>
                <a:gd name="T92" fmla="*/ 812 w 1226"/>
                <a:gd name="T93" fmla="*/ 277 h 1101"/>
                <a:gd name="T94" fmla="*/ 828 w 1226"/>
                <a:gd name="T95" fmla="*/ 263 h 1101"/>
                <a:gd name="T96" fmla="*/ 864 w 1226"/>
                <a:gd name="T97" fmla="*/ 244 h 1101"/>
                <a:gd name="T98" fmla="*/ 902 w 1226"/>
                <a:gd name="T99" fmla="*/ 226 h 1101"/>
                <a:gd name="T100" fmla="*/ 922 w 1226"/>
                <a:gd name="T101" fmla="*/ 203 h 1101"/>
                <a:gd name="T102" fmla="*/ 982 w 1226"/>
                <a:gd name="T103" fmla="*/ 175 h 1101"/>
                <a:gd name="T104" fmla="*/ 1028 w 1226"/>
                <a:gd name="T105" fmla="*/ 148 h 1101"/>
                <a:gd name="T106" fmla="*/ 1058 w 1226"/>
                <a:gd name="T107" fmla="*/ 109 h 1101"/>
                <a:gd name="T108" fmla="*/ 1100 w 1226"/>
                <a:gd name="T109" fmla="*/ 60 h 1101"/>
                <a:gd name="T110" fmla="*/ 1226 w 1226"/>
                <a:gd name="T111" fmla="*/ 0 h 1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26" h="1101">
                  <a:moveTo>
                    <a:pt x="0" y="1101"/>
                  </a:moveTo>
                  <a:lnTo>
                    <a:pt x="0" y="1101"/>
                  </a:lnTo>
                  <a:lnTo>
                    <a:pt x="2" y="1099"/>
                  </a:lnTo>
                  <a:lnTo>
                    <a:pt x="2" y="1096"/>
                  </a:lnTo>
                  <a:lnTo>
                    <a:pt x="4" y="1093"/>
                  </a:lnTo>
                  <a:lnTo>
                    <a:pt x="5" y="1087"/>
                  </a:lnTo>
                  <a:lnTo>
                    <a:pt x="9" y="1084"/>
                  </a:lnTo>
                  <a:lnTo>
                    <a:pt x="16" y="1084"/>
                  </a:lnTo>
                  <a:lnTo>
                    <a:pt x="18" y="1081"/>
                  </a:lnTo>
                  <a:lnTo>
                    <a:pt x="21" y="1078"/>
                  </a:lnTo>
                  <a:lnTo>
                    <a:pt x="22" y="1075"/>
                  </a:lnTo>
                  <a:lnTo>
                    <a:pt x="23" y="1069"/>
                  </a:lnTo>
                  <a:lnTo>
                    <a:pt x="23" y="1067"/>
                  </a:lnTo>
                  <a:lnTo>
                    <a:pt x="25" y="1064"/>
                  </a:lnTo>
                  <a:lnTo>
                    <a:pt x="26" y="1058"/>
                  </a:lnTo>
                  <a:lnTo>
                    <a:pt x="27" y="1055"/>
                  </a:lnTo>
                  <a:lnTo>
                    <a:pt x="27" y="1049"/>
                  </a:lnTo>
                  <a:lnTo>
                    <a:pt x="30" y="1046"/>
                  </a:lnTo>
                  <a:lnTo>
                    <a:pt x="33" y="1043"/>
                  </a:lnTo>
                  <a:lnTo>
                    <a:pt x="35" y="1040"/>
                  </a:lnTo>
                  <a:lnTo>
                    <a:pt x="37" y="1037"/>
                  </a:lnTo>
                  <a:lnTo>
                    <a:pt x="40" y="1032"/>
                  </a:lnTo>
                  <a:lnTo>
                    <a:pt x="42" y="1029"/>
                  </a:lnTo>
                  <a:lnTo>
                    <a:pt x="44" y="1026"/>
                  </a:lnTo>
                  <a:lnTo>
                    <a:pt x="47" y="1022"/>
                  </a:lnTo>
                  <a:lnTo>
                    <a:pt x="49" y="1019"/>
                  </a:lnTo>
                  <a:lnTo>
                    <a:pt x="51" y="1011"/>
                  </a:lnTo>
                  <a:lnTo>
                    <a:pt x="52" y="1008"/>
                  </a:lnTo>
                  <a:lnTo>
                    <a:pt x="55" y="1005"/>
                  </a:lnTo>
                  <a:lnTo>
                    <a:pt x="55" y="1002"/>
                  </a:lnTo>
                  <a:lnTo>
                    <a:pt x="58" y="1000"/>
                  </a:lnTo>
                  <a:lnTo>
                    <a:pt x="61" y="994"/>
                  </a:lnTo>
                  <a:lnTo>
                    <a:pt x="62" y="991"/>
                  </a:lnTo>
                  <a:lnTo>
                    <a:pt x="63" y="990"/>
                  </a:lnTo>
                  <a:lnTo>
                    <a:pt x="64" y="987"/>
                  </a:lnTo>
                  <a:lnTo>
                    <a:pt x="68" y="985"/>
                  </a:lnTo>
                  <a:lnTo>
                    <a:pt x="70" y="981"/>
                  </a:lnTo>
                  <a:lnTo>
                    <a:pt x="71" y="979"/>
                  </a:lnTo>
                  <a:lnTo>
                    <a:pt x="75" y="976"/>
                  </a:lnTo>
                  <a:lnTo>
                    <a:pt x="75" y="973"/>
                  </a:lnTo>
                  <a:lnTo>
                    <a:pt x="75" y="968"/>
                  </a:lnTo>
                  <a:lnTo>
                    <a:pt x="77" y="962"/>
                  </a:lnTo>
                  <a:lnTo>
                    <a:pt x="82" y="962"/>
                  </a:lnTo>
                  <a:lnTo>
                    <a:pt x="85" y="959"/>
                  </a:lnTo>
                  <a:lnTo>
                    <a:pt x="93" y="958"/>
                  </a:lnTo>
                  <a:lnTo>
                    <a:pt x="94" y="955"/>
                  </a:lnTo>
                  <a:lnTo>
                    <a:pt x="94" y="952"/>
                  </a:lnTo>
                  <a:lnTo>
                    <a:pt x="96" y="950"/>
                  </a:lnTo>
                  <a:lnTo>
                    <a:pt x="96" y="941"/>
                  </a:lnTo>
                  <a:lnTo>
                    <a:pt x="98" y="935"/>
                  </a:lnTo>
                  <a:lnTo>
                    <a:pt x="99" y="935"/>
                  </a:lnTo>
                  <a:lnTo>
                    <a:pt x="99" y="933"/>
                  </a:lnTo>
                  <a:lnTo>
                    <a:pt x="101" y="930"/>
                  </a:lnTo>
                  <a:lnTo>
                    <a:pt x="103" y="927"/>
                  </a:lnTo>
                  <a:lnTo>
                    <a:pt x="106" y="925"/>
                  </a:lnTo>
                  <a:lnTo>
                    <a:pt x="109" y="923"/>
                  </a:lnTo>
                  <a:lnTo>
                    <a:pt x="113" y="920"/>
                  </a:lnTo>
                  <a:lnTo>
                    <a:pt x="113" y="917"/>
                  </a:lnTo>
                  <a:lnTo>
                    <a:pt x="115" y="912"/>
                  </a:lnTo>
                  <a:lnTo>
                    <a:pt x="116" y="906"/>
                  </a:lnTo>
                  <a:lnTo>
                    <a:pt x="116" y="903"/>
                  </a:lnTo>
                  <a:lnTo>
                    <a:pt x="118" y="900"/>
                  </a:lnTo>
                  <a:lnTo>
                    <a:pt x="122" y="898"/>
                  </a:lnTo>
                  <a:lnTo>
                    <a:pt x="123" y="895"/>
                  </a:lnTo>
                  <a:lnTo>
                    <a:pt x="125" y="890"/>
                  </a:lnTo>
                  <a:lnTo>
                    <a:pt x="127" y="885"/>
                  </a:lnTo>
                  <a:lnTo>
                    <a:pt x="128" y="882"/>
                  </a:lnTo>
                  <a:lnTo>
                    <a:pt x="130" y="880"/>
                  </a:lnTo>
                  <a:lnTo>
                    <a:pt x="132" y="877"/>
                  </a:lnTo>
                  <a:lnTo>
                    <a:pt x="134" y="874"/>
                  </a:lnTo>
                  <a:lnTo>
                    <a:pt x="135" y="871"/>
                  </a:lnTo>
                  <a:lnTo>
                    <a:pt x="144" y="868"/>
                  </a:lnTo>
                  <a:lnTo>
                    <a:pt x="145" y="865"/>
                  </a:lnTo>
                  <a:lnTo>
                    <a:pt x="148" y="863"/>
                  </a:lnTo>
                  <a:lnTo>
                    <a:pt x="150" y="860"/>
                  </a:lnTo>
                  <a:lnTo>
                    <a:pt x="151" y="860"/>
                  </a:lnTo>
                  <a:lnTo>
                    <a:pt x="153" y="858"/>
                  </a:lnTo>
                  <a:lnTo>
                    <a:pt x="154" y="858"/>
                  </a:lnTo>
                  <a:lnTo>
                    <a:pt x="154" y="855"/>
                  </a:lnTo>
                  <a:lnTo>
                    <a:pt x="163" y="852"/>
                  </a:lnTo>
                  <a:lnTo>
                    <a:pt x="168" y="850"/>
                  </a:lnTo>
                  <a:lnTo>
                    <a:pt x="170" y="847"/>
                  </a:lnTo>
                  <a:lnTo>
                    <a:pt x="172" y="842"/>
                  </a:lnTo>
                  <a:lnTo>
                    <a:pt x="175" y="834"/>
                  </a:lnTo>
                  <a:lnTo>
                    <a:pt x="176" y="828"/>
                  </a:lnTo>
                  <a:lnTo>
                    <a:pt x="179" y="825"/>
                  </a:lnTo>
                  <a:lnTo>
                    <a:pt x="180" y="825"/>
                  </a:lnTo>
                  <a:lnTo>
                    <a:pt x="181" y="820"/>
                  </a:lnTo>
                  <a:lnTo>
                    <a:pt x="191" y="820"/>
                  </a:lnTo>
                  <a:lnTo>
                    <a:pt x="192" y="817"/>
                  </a:lnTo>
                  <a:lnTo>
                    <a:pt x="194" y="815"/>
                  </a:lnTo>
                  <a:lnTo>
                    <a:pt x="198" y="812"/>
                  </a:lnTo>
                  <a:lnTo>
                    <a:pt x="199" y="810"/>
                  </a:lnTo>
                  <a:lnTo>
                    <a:pt x="200" y="810"/>
                  </a:lnTo>
                  <a:lnTo>
                    <a:pt x="201" y="807"/>
                  </a:lnTo>
                  <a:lnTo>
                    <a:pt x="203" y="804"/>
                  </a:lnTo>
                  <a:lnTo>
                    <a:pt x="205" y="801"/>
                  </a:lnTo>
                  <a:lnTo>
                    <a:pt x="207" y="796"/>
                  </a:lnTo>
                  <a:lnTo>
                    <a:pt x="208" y="793"/>
                  </a:lnTo>
                  <a:lnTo>
                    <a:pt x="209" y="790"/>
                  </a:lnTo>
                  <a:lnTo>
                    <a:pt x="212" y="785"/>
                  </a:lnTo>
                  <a:lnTo>
                    <a:pt x="215" y="782"/>
                  </a:lnTo>
                  <a:lnTo>
                    <a:pt x="216" y="780"/>
                  </a:lnTo>
                  <a:lnTo>
                    <a:pt x="217" y="777"/>
                  </a:lnTo>
                  <a:lnTo>
                    <a:pt x="218" y="774"/>
                  </a:lnTo>
                  <a:lnTo>
                    <a:pt x="220" y="774"/>
                  </a:lnTo>
                  <a:lnTo>
                    <a:pt x="222" y="772"/>
                  </a:lnTo>
                  <a:lnTo>
                    <a:pt x="229" y="769"/>
                  </a:lnTo>
                  <a:lnTo>
                    <a:pt x="231" y="766"/>
                  </a:lnTo>
                  <a:lnTo>
                    <a:pt x="233" y="766"/>
                  </a:lnTo>
                  <a:lnTo>
                    <a:pt x="236" y="764"/>
                  </a:lnTo>
                  <a:lnTo>
                    <a:pt x="243" y="761"/>
                  </a:lnTo>
                  <a:lnTo>
                    <a:pt x="244" y="761"/>
                  </a:lnTo>
                  <a:lnTo>
                    <a:pt x="246" y="758"/>
                  </a:lnTo>
                  <a:lnTo>
                    <a:pt x="248" y="758"/>
                  </a:lnTo>
                  <a:lnTo>
                    <a:pt x="249" y="755"/>
                  </a:lnTo>
                  <a:lnTo>
                    <a:pt x="250" y="752"/>
                  </a:lnTo>
                  <a:lnTo>
                    <a:pt x="251" y="748"/>
                  </a:lnTo>
                  <a:lnTo>
                    <a:pt x="253" y="748"/>
                  </a:lnTo>
                  <a:lnTo>
                    <a:pt x="256" y="742"/>
                  </a:lnTo>
                  <a:lnTo>
                    <a:pt x="256" y="739"/>
                  </a:lnTo>
                  <a:lnTo>
                    <a:pt x="260" y="736"/>
                  </a:lnTo>
                  <a:lnTo>
                    <a:pt x="260" y="734"/>
                  </a:lnTo>
                  <a:lnTo>
                    <a:pt x="263" y="731"/>
                  </a:lnTo>
                  <a:lnTo>
                    <a:pt x="263" y="729"/>
                  </a:lnTo>
                  <a:lnTo>
                    <a:pt x="267" y="726"/>
                  </a:lnTo>
                  <a:lnTo>
                    <a:pt x="267" y="720"/>
                  </a:lnTo>
                  <a:lnTo>
                    <a:pt x="269" y="720"/>
                  </a:lnTo>
                  <a:lnTo>
                    <a:pt x="270" y="717"/>
                  </a:lnTo>
                  <a:lnTo>
                    <a:pt x="270" y="714"/>
                  </a:lnTo>
                  <a:lnTo>
                    <a:pt x="275" y="714"/>
                  </a:lnTo>
                  <a:lnTo>
                    <a:pt x="279" y="712"/>
                  </a:lnTo>
                  <a:lnTo>
                    <a:pt x="279" y="709"/>
                  </a:lnTo>
                  <a:lnTo>
                    <a:pt x="281" y="706"/>
                  </a:lnTo>
                  <a:lnTo>
                    <a:pt x="283" y="706"/>
                  </a:lnTo>
                  <a:lnTo>
                    <a:pt x="284" y="704"/>
                  </a:lnTo>
                  <a:lnTo>
                    <a:pt x="287" y="704"/>
                  </a:lnTo>
                  <a:lnTo>
                    <a:pt x="288" y="701"/>
                  </a:lnTo>
                  <a:lnTo>
                    <a:pt x="289" y="701"/>
                  </a:lnTo>
                  <a:lnTo>
                    <a:pt x="290" y="699"/>
                  </a:lnTo>
                  <a:lnTo>
                    <a:pt x="293" y="699"/>
                  </a:lnTo>
                  <a:lnTo>
                    <a:pt x="293" y="696"/>
                  </a:lnTo>
                  <a:lnTo>
                    <a:pt x="298" y="694"/>
                  </a:lnTo>
                  <a:lnTo>
                    <a:pt x="305" y="688"/>
                  </a:lnTo>
                  <a:lnTo>
                    <a:pt x="307" y="685"/>
                  </a:lnTo>
                  <a:lnTo>
                    <a:pt x="313" y="685"/>
                  </a:lnTo>
                  <a:lnTo>
                    <a:pt x="314" y="683"/>
                  </a:lnTo>
                  <a:lnTo>
                    <a:pt x="315" y="683"/>
                  </a:lnTo>
                  <a:lnTo>
                    <a:pt x="317" y="679"/>
                  </a:lnTo>
                  <a:lnTo>
                    <a:pt x="319" y="677"/>
                  </a:lnTo>
                  <a:lnTo>
                    <a:pt x="319" y="677"/>
                  </a:lnTo>
                  <a:lnTo>
                    <a:pt x="319" y="674"/>
                  </a:lnTo>
                  <a:lnTo>
                    <a:pt x="321" y="671"/>
                  </a:lnTo>
                  <a:lnTo>
                    <a:pt x="323" y="668"/>
                  </a:lnTo>
                  <a:lnTo>
                    <a:pt x="326" y="668"/>
                  </a:lnTo>
                  <a:lnTo>
                    <a:pt x="327" y="666"/>
                  </a:lnTo>
                  <a:lnTo>
                    <a:pt x="331" y="666"/>
                  </a:lnTo>
                  <a:lnTo>
                    <a:pt x="333" y="663"/>
                  </a:lnTo>
                  <a:lnTo>
                    <a:pt x="333" y="663"/>
                  </a:lnTo>
                  <a:lnTo>
                    <a:pt x="335" y="660"/>
                  </a:lnTo>
                  <a:lnTo>
                    <a:pt x="346" y="660"/>
                  </a:lnTo>
                  <a:lnTo>
                    <a:pt x="346" y="657"/>
                  </a:lnTo>
                  <a:lnTo>
                    <a:pt x="348" y="654"/>
                  </a:lnTo>
                  <a:lnTo>
                    <a:pt x="350" y="654"/>
                  </a:lnTo>
                  <a:lnTo>
                    <a:pt x="350" y="651"/>
                  </a:lnTo>
                  <a:lnTo>
                    <a:pt x="357" y="651"/>
                  </a:lnTo>
                  <a:lnTo>
                    <a:pt x="359" y="648"/>
                  </a:lnTo>
                  <a:lnTo>
                    <a:pt x="362" y="646"/>
                  </a:lnTo>
                  <a:lnTo>
                    <a:pt x="362" y="643"/>
                  </a:lnTo>
                  <a:lnTo>
                    <a:pt x="370" y="643"/>
                  </a:lnTo>
                  <a:lnTo>
                    <a:pt x="371" y="640"/>
                  </a:lnTo>
                  <a:lnTo>
                    <a:pt x="374" y="637"/>
                  </a:lnTo>
                  <a:lnTo>
                    <a:pt x="379" y="637"/>
                  </a:lnTo>
                  <a:lnTo>
                    <a:pt x="380" y="634"/>
                  </a:lnTo>
                  <a:lnTo>
                    <a:pt x="387" y="631"/>
                  </a:lnTo>
                  <a:lnTo>
                    <a:pt x="390" y="629"/>
                  </a:lnTo>
                  <a:lnTo>
                    <a:pt x="390" y="626"/>
                  </a:lnTo>
                  <a:lnTo>
                    <a:pt x="394" y="626"/>
                  </a:lnTo>
                  <a:lnTo>
                    <a:pt x="397" y="623"/>
                  </a:lnTo>
                  <a:lnTo>
                    <a:pt x="398" y="622"/>
                  </a:lnTo>
                  <a:lnTo>
                    <a:pt x="400" y="619"/>
                  </a:lnTo>
                  <a:lnTo>
                    <a:pt x="400" y="619"/>
                  </a:lnTo>
                  <a:lnTo>
                    <a:pt x="404" y="616"/>
                  </a:lnTo>
                  <a:lnTo>
                    <a:pt x="405" y="614"/>
                  </a:lnTo>
                  <a:lnTo>
                    <a:pt x="410" y="611"/>
                  </a:lnTo>
                  <a:lnTo>
                    <a:pt x="411" y="608"/>
                  </a:lnTo>
                  <a:lnTo>
                    <a:pt x="414" y="605"/>
                  </a:lnTo>
                  <a:lnTo>
                    <a:pt x="417" y="605"/>
                  </a:lnTo>
                  <a:lnTo>
                    <a:pt x="423" y="602"/>
                  </a:lnTo>
                  <a:lnTo>
                    <a:pt x="423" y="599"/>
                  </a:lnTo>
                  <a:lnTo>
                    <a:pt x="425" y="599"/>
                  </a:lnTo>
                  <a:lnTo>
                    <a:pt x="426" y="597"/>
                  </a:lnTo>
                  <a:lnTo>
                    <a:pt x="429" y="594"/>
                  </a:lnTo>
                  <a:lnTo>
                    <a:pt x="430" y="594"/>
                  </a:lnTo>
                  <a:lnTo>
                    <a:pt x="431" y="591"/>
                  </a:lnTo>
                  <a:lnTo>
                    <a:pt x="433" y="588"/>
                  </a:lnTo>
                  <a:lnTo>
                    <a:pt x="435" y="585"/>
                  </a:lnTo>
                  <a:lnTo>
                    <a:pt x="435" y="583"/>
                  </a:lnTo>
                  <a:lnTo>
                    <a:pt x="436" y="583"/>
                  </a:lnTo>
                  <a:lnTo>
                    <a:pt x="438" y="580"/>
                  </a:lnTo>
                  <a:lnTo>
                    <a:pt x="438" y="578"/>
                  </a:lnTo>
                  <a:lnTo>
                    <a:pt x="442" y="575"/>
                  </a:lnTo>
                  <a:lnTo>
                    <a:pt x="443" y="575"/>
                  </a:lnTo>
                  <a:lnTo>
                    <a:pt x="444" y="572"/>
                  </a:lnTo>
                  <a:lnTo>
                    <a:pt x="446" y="569"/>
                  </a:lnTo>
                  <a:lnTo>
                    <a:pt x="447" y="566"/>
                  </a:lnTo>
                  <a:lnTo>
                    <a:pt x="449" y="563"/>
                  </a:lnTo>
                  <a:lnTo>
                    <a:pt x="452" y="555"/>
                  </a:lnTo>
                  <a:lnTo>
                    <a:pt x="454" y="552"/>
                  </a:lnTo>
                  <a:lnTo>
                    <a:pt x="456" y="549"/>
                  </a:lnTo>
                  <a:lnTo>
                    <a:pt x="457" y="549"/>
                  </a:lnTo>
                  <a:lnTo>
                    <a:pt x="458" y="547"/>
                  </a:lnTo>
                  <a:lnTo>
                    <a:pt x="461" y="544"/>
                  </a:lnTo>
                  <a:lnTo>
                    <a:pt x="464" y="541"/>
                  </a:lnTo>
                  <a:lnTo>
                    <a:pt x="464" y="538"/>
                  </a:lnTo>
                  <a:lnTo>
                    <a:pt x="467" y="535"/>
                  </a:lnTo>
                  <a:lnTo>
                    <a:pt x="468" y="535"/>
                  </a:lnTo>
                  <a:lnTo>
                    <a:pt x="470" y="532"/>
                  </a:lnTo>
                  <a:lnTo>
                    <a:pt x="473" y="527"/>
                  </a:lnTo>
                  <a:lnTo>
                    <a:pt x="473" y="524"/>
                  </a:lnTo>
                  <a:lnTo>
                    <a:pt x="475" y="521"/>
                  </a:lnTo>
                  <a:lnTo>
                    <a:pt x="478" y="518"/>
                  </a:lnTo>
                  <a:lnTo>
                    <a:pt x="483" y="515"/>
                  </a:lnTo>
                  <a:lnTo>
                    <a:pt x="485" y="515"/>
                  </a:lnTo>
                  <a:lnTo>
                    <a:pt x="487" y="513"/>
                  </a:lnTo>
                  <a:lnTo>
                    <a:pt x="487" y="510"/>
                  </a:lnTo>
                  <a:lnTo>
                    <a:pt x="489" y="510"/>
                  </a:lnTo>
                  <a:lnTo>
                    <a:pt x="492" y="508"/>
                  </a:lnTo>
                  <a:lnTo>
                    <a:pt x="494" y="505"/>
                  </a:lnTo>
                  <a:lnTo>
                    <a:pt x="495" y="505"/>
                  </a:lnTo>
                  <a:lnTo>
                    <a:pt x="499" y="502"/>
                  </a:lnTo>
                  <a:lnTo>
                    <a:pt x="502" y="502"/>
                  </a:lnTo>
                  <a:lnTo>
                    <a:pt x="506" y="499"/>
                  </a:lnTo>
                  <a:lnTo>
                    <a:pt x="507" y="494"/>
                  </a:lnTo>
                  <a:lnTo>
                    <a:pt x="511" y="494"/>
                  </a:lnTo>
                  <a:lnTo>
                    <a:pt x="515" y="488"/>
                  </a:lnTo>
                  <a:lnTo>
                    <a:pt x="516" y="485"/>
                  </a:lnTo>
                  <a:lnTo>
                    <a:pt x="517" y="482"/>
                  </a:lnTo>
                  <a:lnTo>
                    <a:pt x="521" y="480"/>
                  </a:lnTo>
                  <a:lnTo>
                    <a:pt x="526" y="480"/>
                  </a:lnTo>
                  <a:lnTo>
                    <a:pt x="528" y="474"/>
                  </a:lnTo>
                  <a:lnTo>
                    <a:pt x="528" y="471"/>
                  </a:lnTo>
                  <a:lnTo>
                    <a:pt x="534" y="468"/>
                  </a:lnTo>
                  <a:lnTo>
                    <a:pt x="541" y="465"/>
                  </a:lnTo>
                  <a:lnTo>
                    <a:pt x="544" y="463"/>
                  </a:lnTo>
                  <a:lnTo>
                    <a:pt x="548" y="460"/>
                  </a:lnTo>
                  <a:lnTo>
                    <a:pt x="549" y="457"/>
                  </a:lnTo>
                  <a:lnTo>
                    <a:pt x="554" y="454"/>
                  </a:lnTo>
                  <a:lnTo>
                    <a:pt x="556" y="451"/>
                  </a:lnTo>
                  <a:lnTo>
                    <a:pt x="558" y="451"/>
                  </a:lnTo>
                  <a:lnTo>
                    <a:pt x="561" y="448"/>
                  </a:lnTo>
                  <a:lnTo>
                    <a:pt x="564" y="448"/>
                  </a:lnTo>
                  <a:lnTo>
                    <a:pt x="566" y="443"/>
                  </a:lnTo>
                  <a:lnTo>
                    <a:pt x="570" y="440"/>
                  </a:lnTo>
                  <a:lnTo>
                    <a:pt x="571" y="437"/>
                  </a:lnTo>
                  <a:lnTo>
                    <a:pt x="572" y="434"/>
                  </a:lnTo>
                  <a:lnTo>
                    <a:pt x="582" y="432"/>
                  </a:lnTo>
                  <a:lnTo>
                    <a:pt x="582" y="429"/>
                  </a:lnTo>
                  <a:lnTo>
                    <a:pt x="589" y="429"/>
                  </a:lnTo>
                  <a:lnTo>
                    <a:pt x="594" y="427"/>
                  </a:lnTo>
                  <a:lnTo>
                    <a:pt x="594" y="424"/>
                  </a:lnTo>
                  <a:lnTo>
                    <a:pt x="607" y="424"/>
                  </a:lnTo>
                  <a:lnTo>
                    <a:pt x="608" y="418"/>
                  </a:lnTo>
                  <a:lnTo>
                    <a:pt x="611" y="415"/>
                  </a:lnTo>
                  <a:lnTo>
                    <a:pt x="615" y="415"/>
                  </a:lnTo>
                  <a:lnTo>
                    <a:pt x="618" y="412"/>
                  </a:lnTo>
                  <a:lnTo>
                    <a:pt x="620" y="412"/>
                  </a:lnTo>
                  <a:lnTo>
                    <a:pt x="620" y="410"/>
                  </a:lnTo>
                  <a:lnTo>
                    <a:pt x="624" y="410"/>
                  </a:lnTo>
                  <a:lnTo>
                    <a:pt x="625" y="407"/>
                  </a:lnTo>
                  <a:lnTo>
                    <a:pt x="627" y="407"/>
                  </a:lnTo>
                  <a:lnTo>
                    <a:pt x="627" y="402"/>
                  </a:lnTo>
                  <a:lnTo>
                    <a:pt x="630" y="402"/>
                  </a:lnTo>
                  <a:lnTo>
                    <a:pt x="631" y="399"/>
                  </a:lnTo>
                  <a:lnTo>
                    <a:pt x="632" y="397"/>
                  </a:lnTo>
                  <a:lnTo>
                    <a:pt x="634" y="397"/>
                  </a:lnTo>
                  <a:lnTo>
                    <a:pt x="636" y="394"/>
                  </a:lnTo>
                  <a:lnTo>
                    <a:pt x="641" y="394"/>
                  </a:lnTo>
                  <a:lnTo>
                    <a:pt x="641" y="392"/>
                  </a:lnTo>
                  <a:lnTo>
                    <a:pt x="651" y="392"/>
                  </a:lnTo>
                  <a:lnTo>
                    <a:pt x="654" y="389"/>
                  </a:lnTo>
                  <a:lnTo>
                    <a:pt x="658" y="389"/>
                  </a:lnTo>
                  <a:lnTo>
                    <a:pt x="658" y="386"/>
                  </a:lnTo>
                  <a:lnTo>
                    <a:pt x="662" y="386"/>
                  </a:lnTo>
                  <a:lnTo>
                    <a:pt x="663" y="383"/>
                  </a:lnTo>
                  <a:lnTo>
                    <a:pt x="674" y="383"/>
                  </a:lnTo>
                  <a:lnTo>
                    <a:pt x="674" y="379"/>
                  </a:lnTo>
                  <a:lnTo>
                    <a:pt x="678" y="376"/>
                  </a:lnTo>
                  <a:lnTo>
                    <a:pt x="686" y="376"/>
                  </a:lnTo>
                  <a:lnTo>
                    <a:pt x="687" y="373"/>
                  </a:lnTo>
                  <a:lnTo>
                    <a:pt x="693" y="373"/>
                  </a:lnTo>
                  <a:lnTo>
                    <a:pt x="694" y="369"/>
                  </a:lnTo>
                  <a:lnTo>
                    <a:pt x="706" y="369"/>
                  </a:lnTo>
                  <a:lnTo>
                    <a:pt x="707" y="366"/>
                  </a:lnTo>
                  <a:lnTo>
                    <a:pt x="714" y="366"/>
                  </a:lnTo>
                  <a:lnTo>
                    <a:pt x="715" y="359"/>
                  </a:lnTo>
                  <a:lnTo>
                    <a:pt x="719" y="359"/>
                  </a:lnTo>
                  <a:lnTo>
                    <a:pt x="719" y="355"/>
                  </a:lnTo>
                  <a:lnTo>
                    <a:pt x="722" y="355"/>
                  </a:lnTo>
                  <a:lnTo>
                    <a:pt x="722" y="352"/>
                  </a:lnTo>
                  <a:lnTo>
                    <a:pt x="724" y="348"/>
                  </a:lnTo>
                  <a:lnTo>
                    <a:pt x="745" y="348"/>
                  </a:lnTo>
                  <a:lnTo>
                    <a:pt x="746" y="344"/>
                  </a:lnTo>
                  <a:lnTo>
                    <a:pt x="748" y="344"/>
                  </a:lnTo>
                  <a:lnTo>
                    <a:pt x="750" y="341"/>
                  </a:lnTo>
                  <a:lnTo>
                    <a:pt x="751" y="341"/>
                  </a:lnTo>
                  <a:lnTo>
                    <a:pt x="754" y="337"/>
                  </a:lnTo>
                  <a:lnTo>
                    <a:pt x="755" y="332"/>
                  </a:lnTo>
                  <a:lnTo>
                    <a:pt x="767" y="332"/>
                  </a:lnTo>
                  <a:lnTo>
                    <a:pt x="767" y="329"/>
                  </a:lnTo>
                  <a:lnTo>
                    <a:pt x="779" y="329"/>
                  </a:lnTo>
                  <a:lnTo>
                    <a:pt x="781" y="324"/>
                  </a:lnTo>
                  <a:lnTo>
                    <a:pt x="786" y="324"/>
                  </a:lnTo>
                  <a:lnTo>
                    <a:pt x="786" y="320"/>
                  </a:lnTo>
                  <a:lnTo>
                    <a:pt x="790" y="320"/>
                  </a:lnTo>
                  <a:lnTo>
                    <a:pt x="790" y="316"/>
                  </a:lnTo>
                  <a:lnTo>
                    <a:pt x="792" y="316"/>
                  </a:lnTo>
                  <a:lnTo>
                    <a:pt x="792" y="312"/>
                  </a:lnTo>
                  <a:lnTo>
                    <a:pt x="795" y="312"/>
                  </a:lnTo>
                  <a:lnTo>
                    <a:pt x="795" y="308"/>
                  </a:lnTo>
                  <a:lnTo>
                    <a:pt x="798" y="308"/>
                  </a:lnTo>
                  <a:lnTo>
                    <a:pt x="798" y="303"/>
                  </a:lnTo>
                  <a:lnTo>
                    <a:pt x="802" y="303"/>
                  </a:lnTo>
                  <a:lnTo>
                    <a:pt x="803" y="295"/>
                  </a:lnTo>
                  <a:lnTo>
                    <a:pt x="805" y="291"/>
                  </a:lnTo>
                  <a:lnTo>
                    <a:pt x="808" y="291"/>
                  </a:lnTo>
                  <a:lnTo>
                    <a:pt x="809" y="285"/>
                  </a:lnTo>
                  <a:lnTo>
                    <a:pt x="810" y="285"/>
                  </a:lnTo>
                  <a:lnTo>
                    <a:pt x="812" y="277"/>
                  </a:lnTo>
                  <a:lnTo>
                    <a:pt x="816" y="277"/>
                  </a:lnTo>
                  <a:lnTo>
                    <a:pt x="817" y="273"/>
                  </a:lnTo>
                  <a:lnTo>
                    <a:pt x="819" y="273"/>
                  </a:lnTo>
                  <a:lnTo>
                    <a:pt x="821" y="267"/>
                  </a:lnTo>
                  <a:lnTo>
                    <a:pt x="821" y="267"/>
                  </a:lnTo>
                  <a:lnTo>
                    <a:pt x="824" y="263"/>
                  </a:lnTo>
                  <a:lnTo>
                    <a:pt x="828" y="263"/>
                  </a:lnTo>
                  <a:lnTo>
                    <a:pt x="828" y="259"/>
                  </a:lnTo>
                  <a:lnTo>
                    <a:pt x="838" y="259"/>
                  </a:lnTo>
                  <a:lnTo>
                    <a:pt x="840" y="253"/>
                  </a:lnTo>
                  <a:lnTo>
                    <a:pt x="850" y="253"/>
                  </a:lnTo>
                  <a:lnTo>
                    <a:pt x="850" y="248"/>
                  </a:lnTo>
                  <a:lnTo>
                    <a:pt x="862" y="248"/>
                  </a:lnTo>
                  <a:lnTo>
                    <a:pt x="864" y="244"/>
                  </a:lnTo>
                  <a:lnTo>
                    <a:pt x="869" y="244"/>
                  </a:lnTo>
                  <a:lnTo>
                    <a:pt x="871" y="238"/>
                  </a:lnTo>
                  <a:lnTo>
                    <a:pt x="876" y="238"/>
                  </a:lnTo>
                  <a:lnTo>
                    <a:pt x="876" y="232"/>
                  </a:lnTo>
                  <a:lnTo>
                    <a:pt x="892" y="232"/>
                  </a:lnTo>
                  <a:lnTo>
                    <a:pt x="895" y="226"/>
                  </a:lnTo>
                  <a:lnTo>
                    <a:pt x="902" y="226"/>
                  </a:lnTo>
                  <a:lnTo>
                    <a:pt x="902" y="221"/>
                  </a:lnTo>
                  <a:lnTo>
                    <a:pt x="902" y="215"/>
                  </a:lnTo>
                  <a:lnTo>
                    <a:pt x="914" y="215"/>
                  </a:lnTo>
                  <a:lnTo>
                    <a:pt x="914" y="208"/>
                  </a:lnTo>
                  <a:lnTo>
                    <a:pt x="920" y="208"/>
                  </a:lnTo>
                  <a:lnTo>
                    <a:pt x="920" y="203"/>
                  </a:lnTo>
                  <a:lnTo>
                    <a:pt x="922" y="203"/>
                  </a:lnTo>
                  <a:lnTo>
                    <a:pt x="924" y="196"/>
                  </a:lnTo>
                  <a:lnTo>
                    <a:pt x="930" y="196"/>
                  </a:lnTo>
                  <a:lnTo>
                    <a:pt x="931" y="190"/>
                  </a:lnTo>
                  <a:lnTo>
                    <a:pt x="957" y="190"/>
                  </a:lnTo>
                  <a:lnTo>
                    <a:pt x="959" y="181"/>
                  </a:lnTo>
                  <a:lnTo>
                    <a:pt x="982" y="181"/>
                  </a:lnTo>
                  <a:lnTo>
                    <a:pt x="982" y="175"/>
                  </a:lnTo>
                  <a:lnTo>
                    <a:pt x="999" y="175"/>
                  </a:lnTo>
                  <a:lnTo>
                    <a:pt x="1001" y="165"/>
                  </a:lnTo>
                  <a:lnTo>
                    <a:pt x="1004" y="165"/>
                  </a:lnTo>
                  <a:lnTo>
                    <a:pt x="1006" y="157"/>
                  </a:lnTo>
                  <a:lnTo>
                    <a:pt x="1014" y="157"/>
                  </a:lnTo>
                  <a:lnTo>
                    <a:pt x="1015" y="148"/>
                  </a:lnTo>
                  <a:lnTo>
                    <a:pt x="1028" y="148"/>
                  </a:lnTo>
                  <a:lnTo>
                    <a:pt x="1029" y="138"/>
                  </a:lnTo>
                  <a:lnTo>
                    <a:pt x="1029" y="128"/>
                  </a:lnTo>
                  <a:lnTo>
                    <a:pt x="1034" y="128"/>
                  </a:lnTo>
                  <a:lnTo>
                    <a:pt x="1035" y="119"/>
                  </a:lnTo>
                  <a:lnTo>
                    <a:pt x="1042" y="119"/>
                  </a:lnTo>
                  <a:lnTo>
                    <a:pt x="1043" y="109"/>
                  </a:lnTo>
                  <a:lnTo>
                    <a:pt x="1058" y="109"/>
                  </a:lnTo>
                  <a:lnTo>
                    <a:pt x="1059" y="97"/>
                  </a:lnTo>
                  <a:lnTo>
                    <a:pt x="1084" y="97"/>
                  </a:lnTo>
                  <a:lnTo>
                    <a:pt x="1085" y="87"/>
                  </a:lnTo>
                  <a:lnTo>
                    <a:pt x="1089" y="87"/>
                  </a:lnTo>
                  <a:lnTo>
                    <a:pt x="1091" y="74"/>
                  </a:lnTo>
                  <a:lnTo>
                    <a:pt x="1099" y="74"/>
                  </a:lnTo>
                  <a:lnTo>
                    <a:pt x="1100" y="60"/>
                  </a:lnTo>
                  <a:lnTo>
                    <a:pt x="1150" y="60"/>
                  </a:lnTo>
                  <a:lnTo>
                    <a:pt x="1150" y="42"/>
                  </a:lnTo>
                  <a:lnTo>
                    <a:pt x="1169" y="42"/>
                  </a:lnTo>
                  <a:lnTo>
                    <a:pt x="1170" y="22"/>
                  </a:lnTo>
                  <a:lnTo>
                    <a:pt x="1181" y="22"/>
                  </a:lnTo>
                  <a:lnTo>
                    <a:pt x="1183" y="0"/>
                  </a:lnTo>
                  <a:lnTo>
                    <a:pt x="1226" y="0"/>
                  </a:lnTo>
                </a:path>
              </a:pathLst>
            </a:custGeom>
            <a:noFill/>
            <a:ln w="25400" cap="sq">
              <a:solidFill>
                <a:srgbClr val="B2222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609531" rtl="0" eaLnBrk="1" fontAlgn="auto" latinLnBrk="0" hangingPunct="1">
                <a:lnSpc>
                  <a:spcPct val="100000"/>
                </a:lnSpc>
                <a:spcBef>
                  <a:spcPts val="0"/>
                </a:spcBef>
                <a:spcAft>
                  <a:spcPts val="0"/>
                </a:spcAft>
                <a:buClrTx/>
                <a:buSzTx/>
                <a:buFontTx/>
                <a:buNone/>
                <a:tabLst/>
                <a:defRPr/>
              </a:pPr>
              <a:endParaRPr kumimoji="0" lang="en-GB" sz="1867" b="0" i="0" u="none" strike="noStrike" kern="1200" cap="none" spc="0" normalizeH="0" baseline="0" noProof="0">
                <a:ln>
                  <a:noFill/>
                </a:ln>
                <a:solidFill>
                  <a:prstClr val="black"/>
                </a:solidFill>
                <a:effectLst/>
                <a:uLnTx/>
                <a:uFillTx/>
                <a:latin typeface="Calibri" panose="020F0502020204030204"/>
                <a:ea typeface="+mn-ea"/>
                <a:cs typeface="+mn-cs"/>
                <a:sym typeface="Helvetica Neue"/>
              </a:endParaRPr>
            </a:p>
          </p:txBody>
        </p:sp>
        <p:sp>
          <p:nvSpPr>
            <p:cNvPr id="94" name="TextBox 39">
              <a:extLst>
                <a:ext uri="{FF2B5EF4-FFF2-40B4-BE49-F238E27FC236}">
                  <a16:creationId xmlns:a16="http://schemas.microsoft.com/office/drawing/2014/main" id="{A2378ADC-6668-43A2-B557-2B524072D5E4}"/>
                </a:ext>
              </a:extLst>
            </p:cNvPr>
            <p:cNvSpPr txBox="1"/>
            <p:nvPr/>
          </p:nvSpPr>
          <p:spPr>
            <a:xfrm>
              <a:off x="6709978" y="4110676"/>
              <a:ext cx="175582" cy="164212"/>
            </a:xfrm>
            <a:prstGeom prst="rect">
              <a:avLst/>
            </a:prstGeom>
            <a:noFill/>
          </p:spPr>
          <p:txBody>
            <a:bodyPr wrap="square" lIns="0" tIns="0" rIns="0" bIns="0" rtlCol="0">
              <a:spAutoFit/>
            </a:bodyPr>
            <a:lstStyle/>
            <a:p>
              <a:pPr marL="0" marR="0" lvl="0" indent="0" algn="ctr" defTabSz="609531" rtl="0" eaLnBrk="1" fontAlgn="auto" latinLnBrk="0" hangingPunct="1">
                <a:lnSpc>
                  <a:spcPct val="100000"/>
                </a:lnSpc>
                <a:spcBef>
                  <a:spcPts val="0"/>
                </a:spcBef>
                <a:spcAft>
                  <a:spcPts val="0"/>
                </a:spcAft>
                <a:buClrTx/>
                <a:buSzTx/>
                <a:buFontTx/>
                <a:buNone/>
                <a:tabLst/>
                <a:defRPr/>
              </a:pPr>
              <a:r>
                <a:rPr kumimoji="0" lang="en-GB" sz="1067" b="0" i="0" u="none" strike="noStrike" kern="1200" cap="none" spc="0" normalizeH="0" baseline="0" noProof="0">
                  <a:ln>
                    <a:noFill/>
                  </a:ln>
                  <a:solidFill>
                    <a:prstClr val="black"/>
                  </a:solidFill>
                  <a:effectLst/>
                  <a:uLnTx/>
                  <a:uFillTx/>
                  <a:latin typeface="Calibri" panose="020F0502020204030204"/>
                  <a:ea typeface="+mn-ea"/>
                  <a:cs typeface="+mn-cs"/>
                  <a:sym typeface="Helvetica Neue"/>
                </a:rPr>
                <a:t>0</a:t>
              </a:r>
            </a:p>
          </p:txBody>
        </p:sp>
        <p:sp>
          <p:nvSpPr>
            <p:cNvPr id="95" name="TextBox 39">
              <a:extLst>
                <a:ext uri="{FF2B5EF4-FFF2-40B4-BE49-F238E27FC236}">
                  <a16:creationId xmlns:a16="http://schemas.microsoft.com/office/drawing/2014/main" id="{5C695075-E979-4339-95CA-037A0DC00247}"/>
                </a:ext>
              </a:extLst>
            </p:cNvPr>
            <p:cNvSpPr txBox="1"/>
            <p:nvPr/>
          </p:nvSpPr>
          <p:spPr>
            <a:xfrm>
              <a:off x="6709978" y="3668390"/>
              <a:ext cx="175582" cy="164212"/>
            </a:xfrm>
            <a:prstGeom prst="rect">
              <a:avLst/>
            </a:prstGeom>
            <a:noFill/>
          </p:spPr>
          <p:txBody>
            <a:bodyPr wrap="square" lIns="0" tIns="0" rIns="0" bIns="0" rtlCol="0">
              <a:spAutoFit/>
            </a:bodyPr>
            <a:lstStyle/>
            <a:p>
              <a:pPr marL="0" marR="0" lvl="0" indent="0" algn="ctr" defTabSz="609531" rtl="0" eaLnBrk="1" fontAlgn="auto" latinLnBrk="0" hangingPunct="1">
                <a:lnSpc>
                  <a:spcPct val="100000"/>
                </a:lnSpc>
                <a:spcBef>
                  <a:spcPts val="0"/>
                </a:spcBef>
                <a:spcAft>
                  <a:spcPts val="0"/>
                </a:spcAft>
                <a:buClrTx/>
                <a:buSzTx/>
                <a:buFontTx/>
                <a:buNone/>
                <a:tabLst/>
                <a:defRPr/>
              </a:pPr>
              <a:r>
                <a:rPr kumimoji="0" lang="en-GB" sz="1067" b="0" i="0" u="none" strike="noStrike" kern="1200" cap="none" spc="0" normalizeH="0" baseline="0" noProof="0">
                  <a:ln>
                    <a:noFill/>
                  </a:ln>
                  <a:solidFill>
                    <a:prstClr val="black"/>
                  </a:solidFill>
                  <a:effectLst/>
                  <a:uLnTx/>
                  <a:uFillTx/>
                  <a:latin typeface="Calibri" panose="020F0502020204030204"/>
                  <a:ea typeface="+mn-ea"/>
                  <a:cs typeface="+mn-cs"/>
                  <a:sym typeface="Helvetica Neue"/>
                </a:rPr>
                <a:t>4</a:t>
              </a:r>
            </a:p>
          </p:txBody>
        </p:sp>
        <p:sp>
          <p:nvSpPr>
            <p:cNvPr id="96" name="TextBox 39">
              <a:extLst>
                <a:ext uri="{FF2B5EF4-FFF2-40B4-BE49-F238E27FC236}">
                  <a16:creationId xmlns:a16="http://schemas.microsoft.com/office/drawing/2014/main" id="{C5B15A9D-230E-4845-90B1-69D00B74791C}"/>
                </a:ext>
              </a:extLst>
            </p:cNvPr>
            <p:cNvSpPr txBox="1"/>
            <p:nvPr/>
          </p:nvSpPr>
          <p:spPr>
            <a:xfrm>
              <a:off x="6709978" y="3223611"/>
              <a:ext cx="175582" cy="164212"/>
            </a:xfrm>
            <a:prstGeom prst="rect">
              <a:avLst/>
            </a:prstGeom>
            <a:noFill/>
          </p:spPr>
          <p:txBody>
            <a:bodyPr wrap="square" lIns="0" tIns="0" rIns="0" bIns="0" rtlCol="0">
              <a:spAutoFit/>
            </a:bodyPr>
            <a:lstStyle/>
            <a:p>
              <a:pPr marL="0" marR="0" lvl="0" indent="0" algn="ctr" defTabSz="609531" rtl="0" eaLnBrk="1" fontAlgn="auto" latinLnBrk="0" hangingPunct="1">
                <a:lnSpc>
                  <a:spcPct val="100000"/>
                </a:lnSpc>
                <a:spcBef>
                  <a:spcPts val="0"/>
                </a:spcBef>
                <a:spcAft>
                  <a:spcPts val="0"/>
                </a:spcAft>
                <a:buClrTx/>
                <a:buSzTx/>
                <a:buFontTx/>
                <a:buNone/>
                <a:tabLst/>
                <a:defRPr/>
              </a:pPr>
              <a:r>
                <a:rPr kumimoji="0" lang="en-GB" sz="1067" b="0" i="0" u="none" strike="noStrike" kern="1200" cap="none" spc="0" normalizeH="0" baseline="0" noProof="0">
                  <a:ln>
                    <a:noFill/>
                  </a:ln>
                  <a:solidFill>
                    <a:prstClr val="black"/>
                  </a:solidFill>
                  <a:effectLst/>
                  <a:uLnTx/>
                  <a:uFillTx/>
                  <a:latin typeface="Calibri" panose="020F0502020204030204"/>
                  <a:ea typeface="+mn-ea"/>
                  <a:cs typeface="+mn-cs"/>
                  <a:sym typeface="Helvetica Neue"/>
                </a:rPr>
                <a:t>8</a:t>
              </a:r>
            </a:p>
          </p:txBody>
        </p:sp>
        <p:sp>
          <p:nvSpPr>
            <p:cNvPr id="97" name="TextBox 39">
              <a:extLst>
                <a:ext uri="{FF2B5EF4-FFF2-40B4-BE49-F238E27FC236}">
                  <a16:creationId xmlns:a16="http://schemas.microsoft.com/office/drawing/2014/main" id="{107241EC-C932-4597-BCA9-5368118820B6}"/>
                </a:ext>
              </a:extLst>
            </p:cNvPr>
            <p:cNvSpPr txBox="1"/>
            <p:nvPr/>
          </p:nvSpPr>
          <p:spPr>
            <a:xfrm>
              <a:off x="6709978" y="2785043"/>
              <a:ext cx="175582" cy="164212"/>
            </a:xfrm>
            <a:prstGeom prst="rect">
              <a:avLst/>
            </a:prstGeom>
            <a:noFill/>
          </p:spPr>
          <p:txBody>
            <a:bodyPr wrap="square" lIns="0" tIns="0" rIns="0" bIns="0" rtlCol="0">
              <a:spAutoFit/>
            </a:bodyPr>
            <a:lstStyle/>
            <a:p>
              <a:pPr marL="0" marR="0" lvl="0" indent="0" algn="ctr" defTabSz="609531" rtl="0" eaLnBrk="1" fontAlgn="auto" latinLnBrk="0" hangingPunct="1">
                <a:lnSpc>
                  <a:spcPct val="100000"/>
                </a:lnSpc>
                <a:spcBef>
                  <a:spcPts val="0"/>
                </a:spcBef>
                <a:spcAft>
                  <a:spcPts val="0"/>
                </a:spcAft>
                <a:buClrTx/>
                <a:buSzTx/>
                <a:buFontTx/>
                <a:buNone/>
                <a:tabLst/>
                <a:defRPr/>
              </a:pPr>
              <a:r>
                <a:rPr kumimoji="0" lang="en-GB" sz="1067" b="0" i="0" u="none" strike="noStrike" kern="1200" cap="none" spc="0" normalizeH="0" baseline="0" noProof="0">
                  <a:ln>
                    <a:noFill/>
                  </a:ln>
                  <a:solidFill>
                    <a:prstClr val="black"/>
                  </a:solidFill>
                  <a:effectLst/>
                  <a:uLnTx/>
                  <a:uFillTx/>
                  <a:latin typeface="Calibri" panose="020F0502020204030204"/>
                  <a:ea typeface="+mn-ea"/>
                  <a:cs typeface="+mn-cs"/>
                  <a:sym typeface="Helvetica Neue"/>
                </a:rPr>
                <a:t>12</a:t>
              </a:r>
            </a:p>
          </p:txBody>
        </p:sp>
        <p:sp>
          <p:nvSpPr>
            <p:cNvPr id="98" name="TextBox 39">
              <a:extLst>
                <a:ext uri="{FF2B5EF4-FFF2-40B4-BE49-F238E27FC236}">
                  <a16:creationId xmlns:a16="http://schemas.microsoft.com/office/drawing/2014/main" id="{87AEB49E-07F9-4D75-8223-53E27C72A5E9}"/>
                </a:ext>
              </a:extLst>
            </p:cNvPr>
            <p:cNvSpPr txBox="1"/>
            <p:nvPr/>
          </p:nvSpPr>
          <p:spPr>
            <a:xfrm>
              <a:off x="6709978" y="2335674"/>
              <a:ext cx="175582" cy="164212"/>
            </a:xfrm>
            <a:prstGeom prst="rect">
              <a:avLst/>
            </a:prstGeom>
            <a:noFill/>
          </p:spPr>
          <p:txBody>
            <a:bodyPr wrap="square" lIns="0" tIns="0" rIns="0" bIns="0" rtlCol="0">
              <a:spAutoFit/>
            </a:bodyPr>
            <a:lstStyle/>
            <a:p>
              <a:pPr marL="0" marR="0" lvl="0" indent="0" algn="ctr" defTabSz="609531" rtl="0" eaLnBrk="1" fontAlgn="auto" latinLnBrk="0" hangingPunct="1">
                <a:lnSpc>
                  <a:spcPct val="100000"/>
                </a:lnSpc>
                <a:spcBef>
                  <a:spcPts val="0"/>
                </a:spcBef>
                <a:spcAft>
                  <a:spcPts val="0"/>
                </a:spcAft>
                <a:buClrTx/>
                <a:buSzTx/>
                <a:buFontTx/>
                <a:buNone/>
                <a:tabLst/>
                <a:defRPr/>
              </a:pPr>
              <a:r>
                <a:rPr kumimoji="0" lang="en-GB" sz="1067" b="0" i="0" u="none" strike="noStrike" kern="1200" cap="none" spc="0" normalizeH="0" baseline="0" noProof="0">
                  <a:ln>
                    <a:noFill/>
                  </a:ln>
                  <a:solidFill>
                    <a:prstClr val="black"/>
                  </a:solidFill>
                  <a:effectLst/>
                  <a:uLnTx/>
                  <a:uFillTx/>
                  <a:latin typeface="Calibri" panose="020F0502020204030204"/>
                  <a:ea typeface="+mn-ea"/>
                  <a:cs typeface="+mn-cs"/>
                  <a:sym typeface="Helvetica Neue"/>
                </a:rPr>
                <a:t>16</a:t>
              </a:r>
            </a:p>
          </p:txBody>
        </p:sp>
        <p:sp>
          <p:nvSpPr>
            <p:cNvPr id="99" name="TextBox 39">
              <a:extLst>
                <a:ext uri="{FF2B5EF4-FFF2-40B4-BE49-F238E27FC236}">
                  <a16:creationId xmlns:a16="http://schemas.microsoft.com/office/drawing/2014/main" id="{78BF3E60-30AA-4DAB-87DC-FFF7468BF549}"/>
                </a:ext>
              </a:extLst>
            </p:cNvPr>
            <p:cNvSpPr txBox="1"/>
            <p:nvPr/>
          </p:nvSpPr>
          <p:spPr>
            <a:xfrm>
              <a:off x="6709978" y="1893390"/>
              <a:ext cx="175582" cy="164212"/>
            </a:xfrm>
            <a:prstGeom prst="rect">
              <a:avLst/>
            </a:prstGeom>
            <a:noFill/>
          </p:spPr>
          <p:txBody>
            <a:bodyPr wrap="square" lIns="0" tIns="0" rIns="0" bIns="0" rtlCol="0">
              <a:spAutoFit/>
            </a:bodyPr>
            <a:lstStyle/>
            <a:p>
              <a:pPr marL="0" marR="0" lvl="0" indent="0" algn="ctr" defTabSz="609531" rtl="0" eaLnBrk="1" fontAlgn="auto" latinLnBrk="0" hangingPunct="1">
                <a:lnSpc>
                  <a:spcPct val="100000"/>
                </a:lnSpc>
                <a:spcBef>
                  <a:spcPts val="0"/>
                </a:spcBef>
                <a:spcAft>
                  <a:spcPts val="0"/>
                </a:spcAft>
                <a:buClrTx/>
                <a:buSzTx/>
                <a:buFontTx/>
                <a:buNone/>
                <a:tabLst/>
                <a:defRPr/>
              </a:pPr>
              <a:r>
                <a:rPr kumimoji="0" lang="en-GB" sz="1067" b="0" i="0" u="none" strike="noStrike" kern="1200" cap="none" spc="0" normalizeH="0" baseline="0" noProof="0">
                  <a:ln>
                    <a:noFill/>
                  </a:ln>
                  <a:solidFill>
                    <a:prstClr val="black"/>
                  </a:solidFill>
                  <a:effectLst/>
                  <a:uLnTx/>
                  <a:uFillTx/>
                  <a:latin typeface="Calibri" panose="020F0502020204030204"/>
                  <a:ea typeface="+mn-ea"/>
                  <a:cs typeface="+mn-cs"/>
                  <a:sym typeface="Helvetica Neue"/>
                </a:rPr>
                <a:t>20</a:t>
              </a:r>
            </a:p>
          </p:txBody>
        </p:sp>
        <p:sp>
          <p:nvSpPr>
            <p:cNvPr id="100" name="TextBox 39">
              <a:extLst>
                <a:ext uri="{FF2B5EF4-FFF2-40B4-BE49-F238E27FC236}">
                  <a16:creationId xmlns:a16="http://schemas.microsoft.com/office/drawing/2014/main" id="{F2052530-91B8-4826-A8AA-AE11743C48E7}"/>
                </a:ext>
              </a:extLst>
            </p:cNvPr>
            <p:cNvSpPr txBox="1"/>
            <p:nvPr/>
          </p:nvSpPr>
          <p:spPr>
            <a:xfrm>
              <a:off x="6897797" y="4299165"/>
              <a:ext cx="175582" cy="164212"/>
            </a:xfrm>
            <a:prstGeom prst="rect">
              <a:avLst/>
            </a:prstGeom>
            <a:noFill/>
          </p:spPr>
          <p:txBody>
            <a:bodyPr wrap="square" lIns="0" tIns="0" rIns="0" bIns="0" rtlCol="0">
              <a:spAutoFit/>
            </a:bodyPr>
            <a:lstStyle/>
            <a:p>
              <a:pPr marL="0" marR="0" lvl="0" indent="0" algn="ctr" defTabSz="609531" rtl="0" eaLnBrk="1" fontAlgn="auto" latinLnBrk="0" hangingPunct="1">
                <a:lnSpc>
                  <a:spcPct val="100000"/>
                </a:lnSpc>
                <a:spcBef>
                  <a:spcPts val="0"/>
                </a:spcBef>
                <a:spcAft>
                  <a:spcPts val="0"/>
                </a:spcAft>
                <a:buClrTx/>
                <a:buSzTx/>
                <a:buFontTx/>
                <a:buNone/>
                <a:tabLst/>
                <a:defRPr/>
              </a:pPr>
              <a:r>
                <a:rPr kumimoji="0" lang="en-GB" sz="1067" b="0" i="0" u="none" strike="noStrike" kern="1200" cap="none" spc="0" normalizeH="0" baseline="0" noProof="0">
                  <a:ln>
                    <a:noFill/>
                  </a:ln>
                  <a:solidFill>
                    <a:prstClr val="black"/>
                  </a:solidFill>
                  <a:effectLst/>
                  <a:uLnTx/>
                  <a:uFillTx/>
                  <a:latin typeface="Calibri" panose="020F0502020204030204"/>
                  <a:ea typeface="+mn-ea"/>
                  <a:cs typeface="+mn-cs"/>
                  <a:sym typeface="Helvetica Neue"/>
                </a:rPr>
                <a:t>0</a:t>
              </a:r>
            </a:p>
          </p:txBody>
        </p:sp>
        <p:sp>
          <p:nvSpPr>
            <p:cNvPr id="101" name="TextBox 41">
              <a:extLst>
                <a:ext uri="{FF2B5EF4-FFF2-40B4-BE49-F238E27FC236}">
                  <a16:creationId xmlns:a16="http://schemas.microsoft.com/office/drawing/2014/main" id="{FC252477-41D0-4317-8769-70950E3A9F6F}"/>
                </a:ext>
              </a:extLst>
            </p:cNvPr>
            <p:cNvSpPr txBox="1"/>
            <p:nvPr/>
          </p:nvSpPr>
          <p:spPr>
            <a:xfrm>
              <a:off x="7460076" y="4299165"/>
              <a:ext cx="175582" cy="164212"/>
            </a:xfrm>
            <a:prstGeom prst="rect">
              <a:avLst/>
            </a:prstGeom>
            <a:noFill/>
          </p:spPr>
          <p:txBody>
            <a:bodyPr wrap="square" lIns="0" tIns="0" rIns="0" bIns="0" rtlCol="0">
              <a:spAutoFit/>
            </a:bodyPr>
            <a:lstStyle/>
            <a:p>
              <a:pPr marL="0" marR="0" lvl="0" indent="0" algn="ctr" defTabSz="609531" rtl="0" eaLnBrk="1" fontAlgn="auto" latinLnBrk="0" hangingPunct="1">
                <a:lnSpc>
                  <a:spcPct val="100000"/>
                </a:lnSpc>
                <a:spcBef>
                  <a:spcPts val="0"/>
                </a:spcBef>
                <a:spcAft>
                  <a:spcPts val="0"/>
                </a:spcAft>
                <a:buClrTx/>
                <a:buSzTx/>
                <a:buFontTx/>
                <a:buNone/>
                <a:tabLst/>
                <a:defRPr/>
              </a:pPr>
              <a:r>
                <a:rPr kumimoji="0" lang="en-GB" sz="1067" b="0" i="0" u="none" strike="noStrike" kern="1200" cap="none" spc="0" normalizeH="0" baseline="0" noProof="0">
                  <a:ln>
                    <a:noFill/>
                  </a:ln>
                  <a:solidFill>
                    <a:prstClr val="black"/>
                  </a:solidFill>
                  <a:effectLst/>
                  <a:uLnTx/>
                  <a:uFillTx/>
                  <a:latin typeface="Calibri" panose="020F0502020204030204"/>
                  <a:ea typeface="+mn-ea"/>
                  <a:cs typeface="+mn-cs"/>
                  <a:sym typeface="Helvetica Neue"/>
                </a:rPr>
                <a:t>1</a:t>
              </a:r>
            </a:p>
          </p:txBody>
        </p:sp>
        <p:sp>
          <p:nvSpPr>
            <p:cNvPr id="102" name="TextBox 43">
              <a:extLst>
                <a:ext uri="{FF2B5EF4-FFF2-40B4-BE49-F238E27FC236}">
                  <a16:creationId xmlns:a16="http://schemas.microsoft.com/office/drawing/2014/main" id="{D7B10B59-259D-4750-B567-6B7B1A67CD51}"/>
                </a:ext>
              </a:extLst>
            </p:cNvPr>
            <p:cNvSpPr txBox="1"/>
            <p:nvPr/>
          </p:nvSpPr>
          <p:spPr>
            <a:xfrm>
              <a:off x="8017277" y="4299165"/>
              <a:ext cx="175582" cy="164212"/>
            </a:xfrm>
            <a:prstGeom prst="rect">
              <a:avLst/>
            </a:prstGeom>
            <a:noFill/>
          </p:spPr>
          <p:txBody>
            <a:bodyPr wrap="square" lIns="0" tIns="0" rIns="0" bIns="0" rtlCol="0">
              <a:spAutoFit/>
            </a:bodyPr>
            <a:lstStyle/>
            <a:p>
              <a:pPr marL="0" marR="0" lvl="0" indent="0" algn="ctr" defTabSz="609531" rtl="0" eaLnBrk="1" fontAlgn="auto" latinLnBrk="0" hangingPunct="1">
                <a:lnSpc>
                  <a:spcPct val="100000"/>
                </a:lnSpc>
                <a:spcBef>
                  <a:spcPts val="0"/>
                </a:spcBef>
                <a:spcAft>
                  <a:spcPts val="0"/>
                </a:spcAft>
                <a:buClrTx/>
                <a:buSzTx/>
                <a:buFontTx/>
                <a:buNone/>
                <a:tabLst/>
                <a:defRPr/>
              </a:pPr>
              <a:r>
                <a:rPr kumimoji="0" lang="en-GB" sz="1067" b="0" i="0" u="none" strike="noStrike" kern="1200" cap="none" spc="0" normalizeH="0" baseline="0" noProof="0">
                  <a:ln>
                    <a:noFill/>
                  </a:ln>
                  <a:solidFill>
                    <a:prstClr val="black"/>
                  </a:solidFill>
                  <a:effectLst/>
                  <a:uLnTx/>
                  <a:uFillTx/>
                  <a:latin typeface="Calibri" panose="020F0502020204030204"/>
                  <a:ea typeface="+mn-ea"/>
                  <a:cs typeface="+mn-cs"/>
                  <a:sym typeface="Helvetica Neue"/>
                </a:rPr>
                <a:t>2</a:t>
              </a:r>
            </a:p>
          </p:txBody>
        </p:sp>
        <p:sp>
          <p:nvSpPr>
            <p:cNvPr id="103" name="TextBox 45">
              <a:extLst>
                <a:ext uri="{FF2B5EF4-FFF2-40B4-BE49-F238E27FC236}">
                  <a16:creationId xmlns:a16="http://schemas.microsoft.com/office/drawing/2014/main" id="{FB9EDA6A-43BA-4682-A304-6A8419449894}"/>
                </a:ext>
              </a:extLst>
            </p:cNvPr>
            <p:cNvSpPr txBox="1"/>
            <p:nvPr/>
          </p:nvSpPr>
          <p:spPr>
            <a:xfrm>
              <a:off x="8577396" y="4299165"/>
              <a:ext cx="175582" cy="164212"/>
            </a:xfrm>
            <a:prstGeom prst="rect">
              <a:avLst/>
            </a:prstGeom>
            <a:noFill/>
          </p:spPr>
          <p:txBody>
            <a:bodyPr wrap="square" lIns="0" tIns="0" rIns="0" bIns="0" rtlCol="0">
              <a:spAutoFit/>
            </a:bodyPr>
            <a:lstStyle/>
            <a:p>
              <a:pPr marL="0" marR="0" lvl="0" indent="0" algn="ctr" defTabSz="609531" rtl="0" eaLnBrk="1" fontAlgn="auto" latinLnBrk="0" hangingPunct="1">
                <a:lnSpc>
                  <a:spcPct val="100000"/>
                </a:lnSpc>
                <a:spcBef>
                  <a:spcPts val="0"/>
                </a:spcBef>
                <a:spcAft>
                  <a:spcPts val="0"/>
                </a:spcAft>
                <a:buClrTx/>
                <a:buSzTx/>
                <a:buFontTx/>
                <a:buNone/>
                <a:tabLst/>
                <a:defRPr/>
              </a:pPr>
              <a:r>
                <a:rPr kumimoji="0" lang="en-GB" sz="1067" b="0" i="0" u="none" strike="noStrike" kern="1200" cap="none" spc="0" normalizeH="0" baseline="0" noProof="0">
                  <a:ln>
                    <a:noFill/>
                  </a:ln>
                  <a:solidFill>
                    <a:prstClr val="black"/>
                  </a:solidFill>
                  <a:effectLst/>
                  <a:uLnTx/>
                  <a:uFillTx/>
                  <a:latin typeface="Calibri" panose="020F0502020204030204"/>
                  <a:ea typeface="+mn-ea"/>
                  <a:cs typeface="+mn-cs"/>
                  <a:sym typeface="Helvetica Neue"/>
                </a:rPr>
                <a:t>3</a:t>
              </a:r>
            </a:p>
          </p:txBody>
        </p:sp>
        <p:sp>
          <p:nvSpPr>
            <p:cNvPr id="104" name="TextBox 47">
              <a:extLst>
                <a:ext uri="{FF2B5EF4-FFF2-40B4-BE49-F238E27FC236}">
                  <a16:creationId xmlns:a16="http://schemas.microsoft.com/office/drawing/2014/main" id="{09AF63E6-2DEC-404E-AEBB-5B55A4ECAFF9}"/>
                </a:ext>
              </a:extLst>
            </p:cNvPr>
            <p:cNvSpPr txBox="1"/>
            <p:nvPr/>
          </p:nvSpPr>
          <p:spPr>
            <a:xfrm>
              <a:off x="9139396" y="4299165"/>
              <a:ext cx="175582" cy="164212"/>
            </a:xfrm>
            <a:prstGeom prst="rect">
              <a:avLst/>
            </a:prstGeom>
            <a:noFill/>
          </p:spPr>
          <p:txBody>
            <a:bodyPr wrap="square" lIns="0" tIns="0" rIns="0" bIns="0" rtlCol="0">
              <a:spAutoFit/>
            </a:bodyPr>
            <a:lstStyle/>
            <a:p>
              <a:pPr marL="0" marR="0" lvl="0" indent="0" algn="ctr" defTabSz="609531" rtl="0" eaLnBrk="1" fontAlgn="auto" latinLnBrk="0" hangingPunct="1">
                <a:lnSpc>
                  <a:spcPct val="100000"/>
                </a:lnSpc>
                <a:spcBef>
                  <a:spcPts val="0"/>
                </a:spcBef>
                <a:spcAft>
                  <a:spcPts val="0"/>
                </a:spcAft>
                <a:buClrTx/>
                <a:buSzTx/>
                <a:buFontTx/>
                <a:buNone/>
                <a:tabLst/>
                <a:defRPr/>
              </a:pPr>
              <a:r>
                <a:rPr kumimoji="0" lang="en-GB" sz="1067" b="0" i="0" u="none" strike="noStrike" kern="1200" cap="none" spc="0" normalizeH="0" baseline="0" noProof="0">
                  <a:ln>
                    <a:noFill/>
                  </a:ln>
                  <a:solidFill>
                    <a:prstClr val="black"/>
                  </a:solidFill>
                  <a:effectLst/>
                  <a:uLnTx/>
                  <a:uFillTx/>
                  <a:latin typeface="Calibri" panose="020F0502020204030204"/>
                  <a:ea typeface="+mn-ea"/>
                  <a:cs typeface="+mn-cs"/>
                  <a:sym typeface="Helvetica Neue"/>
                </a:rPr>
                <a:t>4</a:t>
              </a:r>
            </a:p>
          </p:txBody>
        </p:sp>
        <p:sp>
          <p:nvSpPr>
            <p:cNvPr id="105" name="TextBox 35">
              <a:extLst>
                <a:ext uri="{FF2B5EF4-FFF2-40B4-BE49-F238E27FC236}">
                  <a16:creationId xmlns:a16="http://schemas.microsoft.com/office/drawing/2014/main" id="{8C8BB283-0476-47A5-849D-F748F0E5B44F}"/>
                </a:ext>
              </a:extLst>
            </p:cNvPr>
            <p:cNvSpPr txBox="1"/>
            <p:nvPr/>
          </p:nvSpPr>
          <p:spPr>
            <a:xfrm>
              <a:off x="7145325" y="4522650"/>
              <a:ext cx="1876439" cy="164212"/>
            </a:xfrm>
            <a:prstGeom prst="rect">
              <a:avLst/>
            </a:prstGeom>
            <a:noFill/>
          </p:spPr>
          <p:txBody>
            <a:bodyPr wrap="square" lIns="0" tIns="0" rIns="0" bIns="0" rtlCol="0">
              <a:spAutoFit/>
            </a:bodyPr>
            <a:lstStyle/>
            <a:p>
              <a:pPr marL="0" marR="0" lvl="0" indent="0" algn="ctr" defTabSz="609531" rtl="0" eaLnBrk="1" fontAlgn="auto" latinLnBrk="0" hangingPunct="1">
                <a:lnSpc>
                  <a:spcPct val="100000"/>
                </a:lnSpc>
                <a:spcBef>
                  <a:spcPts val="0"/>
                </a:spcBef>
                <a:spcAft>
                  <a:spcPts val="0"/>
                </a:spcAft>
                <a:buClrTx/>
                <a:buSzTx/>
                <a:buFontTx/>
                <a:buNone/>
                <a:tabLst/>
                <a:defRPr/>
              </a:pPr>
              <a:r>
                <a:rPr kumimoji="0" lang="en-GB" sz="1067" b="1" i="0" u="none" strike="noStrike" kern="1200" cap="none" spc="0" normalizeH="0" baseline="0" noProof="0">
                  <a:ln>
                    <a:noFill/>
                  </a:ln>
                  <a:solidFill>
                    <a:prstClr val="black"/>
                  </a:solidFill>
                  <a:effectLst/>
                  <a:uLnTx/>
                  <a:uFillTx/>
                  <a:latin typeface="Calibri" panose="020F0502020204030204"/>
                  <a:ea typeface="+mn-ea"/>
                  <a:cs typeface="+mn-cs"/>
                  <a:sym typeface="Helvetica Neue"/>
                </a:rPr>
                <a:t>Years since randomisation</a:t>
              </a:r>
            </a:p>
          </p:txBody>
        </p:sp>
        <p:sp>
          <p:nvSpPr>
            <p:cNvPr id="106" name="TextBox 39">
              <a:extLst>
                <a:ext uri="{FF2B5EF4-FFF2-40B4-BE49-F238E27FC236}">
                  <a16:creationId xmlns:a16="http://schemas.microsoft.com/office/drawing/2014/main" id="{C224F0EF-D754-499E-ABB4-22E1760519CD}"/>
                </a:ext>
              </a:extLst>
            </p:cNvPr>
            <p:cNvSpPr txBox="1"/>
            <p:nvPr/>
          </p:nvSpPr>
          <p:spPr>
            <a:xfrm>
              <a:off x="6797402" y="4878906"/>
              <a:ext cx="376376" cy="143757"/>
            </a:xfrm>
            <a:prstGeom prst="rect">
              <a:avLst/>
            </a:prstGeom>
            <a:noFill/>
          </p:spPr>
          <p:txBody>
            <a:bodyPr wrap="square" lIns="0" tIns="0" rIns="0" bIns="0" rtlCol="0">
              <a:spAutoFit/>
            </a:bodyPr>
            <a:lstStyle/>
            <a:p>
              <a:pPr marL="0" marR="0" lvl="0" indent="0" algn="ctr" defTabSz="609531" rtl="0" eaLnBrk="1" fontAlgn="auto" latinLnBrk="0" hangingPunct="1">
                <a:lnSpc>
                  <a:spcPct val="100000"/>
                </a:lnSpc>
                <a:spcBef>
                  <a:spcPts val="0"/>
                </a:spcBef>
                <a:spcAft>
                  <a:spcPts val="0"/>
                </a:spcAft>
                <a:buClrTx/>
                <a:buSzTx/>
                <a:buFontTx/>
                <a:buNone/>
                <a:tabLst/>
                <a:defRPr/>
              </a:pPr>
              <a:r>
                <a:rPr kumimoji="0" lang="en-GB" sz="934" b="0" i="0" u="none" strike="noStrike" kern="1200" cap="none" spc="0" normalizeH="0" baseline="0" noProof="0">
                  <a:ln>
                    <a:noFill/>
                  </a:ln>
                  <a:solidFill>
                    <a:srgbClr val="4682B4"/>
                  </a:solidFill>
                  <a:effectLst/>
                  <a:uLnTx/>
                  <a:uFillTx/>
                  <a:latin typeface="Calibri" panose="020F0502020204030204"/>
                  <a:ea typeface="+mn-ea"/>
                  <a:cs typeface="+mn-cs"/>
                  <a:sym typeface="Helvetica Neue"/>
                </a:rPr>
                <a:t>2,815</a:t>
              </a:r>
            </a:p>
          </p:txBody>
        </p:sp>
        <p:sp>
          <p:nvSpPr>
            <p:cNvPr id="107" name="TextBox 40">
              <a:extLst>
                <a:ext uri="{FF2B5EF4-FFF2-40B4-BE49-F238E27FC236}">
                  <a16:creationId xmlns:a16="http://schemas.microsoft.com/office/drawing/2014/main" id="{13FFF0CD-9ABF-4182-B0ED-2411BCE72F40}"/>
                </a:ext>
              </a:extLst>
            </p:cNvPr>
            <p:cNvSpPr txBox="1"/>
            <p:nvPr/>
          </p:nvSpPr>
          <p:spPr>
            <a:xfrm>
              <a:off x="6797402" y="5015423"/>
              <a:ext cx="376376" cy="143757"/>
            </a:xfrm>
            <a:prstGeom prst="rect">
              <a:avLst/>
            </a:prstGeom>
            <a:noFill/>
          </p:spPr>
          <p:txBody>
            <a:bodyPr wrap="square" lIns="0" tIns="0" rIns="0" bIns="0" rtlCol="0">
              <a:spAutoFit/>
            </a:bodyPr>
            <a:lstStyle/>
            <a:p>
              <a:pPr marL="0" marR="0" lvl="0" indent="0" algn="ctr" defTabSz="609531" rtl="0" eaLnBrk="1" fontAlgn="auto" latinLnBrk="0" hangingPunct="1">
                <a:lnSpc>
                  <a:spcPct val="100000"/>
                </a:lnSpc>
                <a:spcBef>
                  <a:spcPts val="0"/>
                </a:spcBef>
                <a:spcAft>
                  <a:spcPts val="0"/>
                </a:spcAft>
                <a:buClrTx/>
                <a:buSzTx/>
                <a:buFontTx/>
                <a:buNone/>
                <a:tabLst/>
                <a:defRPr/>
              </a:pPr>
              <a:r>
                <a:rPr kumimoji="0" lang="en-GB" sz="934" b="0" i="0" u="none" strike="noStrike" kern="1200" cap="none" spc="0" normalizeH="0" baseline="0" noProof="0">
                  <a:ln>
                    <a:noFill/>
                  </a:ln>
                  <a:solidFill>
                    <a:srgbClr val="B22222"/>
                  </a:solidFill>
                  <a:effectLst/>
                  <a:uLnTx/>
                  <a:uFillTx/>
                  <a:latin typeface="Calibri" panose="020F0502020204030204"/>
                  <a:ea typeface="+mn-ea"/>
                  <a:cs typeface="+mn-cs"/>
                  <a:sym typeface="Helvetica Neue"/>
                </a:rPr>
                <a:t>2,814</a:t>
              </a:r>
            </a:p>
          </p:txBody>
        </p:sp>
        <p:sp>
          <p:nvSpPr>
            <p:cNvPr id="108" name="TextBox 41">
              <a:extLst>
                <a:ext uri="{FF2B5EF4-FFF2-40B4-BE49-F238E27FC236}">
                  <a16:creationId xmlns:a16="http://schemas.microsoft.com/office/drawing/2014/main" id="{B341C037-3FDA-4651-A20D-5397C5CCC192}"/>
                </a:ext>
              </a:extLst>
            </p:cNvPr>
            <p:cNvSpPr txBox="1"/>
            <p:nvPr/>
          </p:nvSpPr>
          <p:spPr>
            <a:xfrm>
              <a:off x="7359679" y="4878906"/>
              <a:ext cx="376376" cy="143757"/>
            </a:xfrm>
            <a:prstGeom prst="rect">
              <a:avLst/>
            </a:prstGeom>
            <a:noFill/>
          </p:spPr>
          <p:txBody>
            <a:bodyPr wrap="square" lIns="0" tIns="0" rIns="0" bIns="0" rtlCol="0">
              <a:spAutoFit/>
            </a:bodyPr>
            <a:lstStyle/>
            <a:p>
              <a:pPr marL="0" marR="0" lvl="0" indent="0" algn="ctr" defTabSz="609531" rtl="0" eaLnBrk="1" fontAlgn="auto" latinLnBrk="0" hangingPunct="1">
                <a:lnSpc>
                  <a:spcPct val="100000"/>
                </a:lnSpc>
                <a:spcBef>
                  <a:spcPts val="0"/>
                </a:spcBef>
                <a:spcAft>
                  <a:spcPts val="0"/>
                </a:spcAft>
                <a:buClrTx/>
                <a:buSzTx/>
                <a:buFontTx/>
                <a:buNone/>
                <a:tabLst/>
                <a:defRPr/>
              </a:pPr>
              <a:r>
                <a:rPr kumimoji="0" lang="en-GB" sz="934" b="0" i="0" u="none" strike="noStrike" kern="1200" cap="none" spc="0" normalizeH="0" baseline="0" noProof="0">
                  <a:ln>
                    <a:noFill/>
                  </a:ln>
                  <a:solidFill>
                    <a:srgbClr val="4682B4"/>
                  </a:solidFill>
                  <a:effectLst/>
                  <a:uLnTx/>
                  <a:uFillTx/>
                  <a:latin typeface="Calibri" panose="020F0502020204030204"/>
                  <a:ea typeface="+mn-ea"/>
                  <a:cs typeface="+mn-cs"/>
                  <a:sym typeface="Helvetica Neue"/>
                </a:rPr>
                <a:t>2,568</a:t>
              </a:r>
            </a:p>
          </p:txBody>
        </p:sp>
        <p:sp>
          <p:nvSpPr>
            <p:cNvPr id="109" name="TextBox 42">
              <a:extLst>
                <a:ext uri="{FF2B5EF4-FFF2-40B4-BE49-F238E27FC236}">
                  <a16:creationId xmlns:a16="http://schemas.microsoft.com/office/drawing/2014/main" id="{39D7C880-B59A-48F0-8164-04FCE8F2544B}"/>
                </a:ext>
              </a:extLst>
            </p:cNvPr>
            <p:cNvSpPr txBox="1"/>
            <p:nvPr/>
          </p:nvSpPr>
          <p:spPr>
            <a:xfrm>
              <a:off x="7359678" y="5006982"/>
              <a:ext cx="376376" cy="143757"/>
            </a:xfrm>
            <a:prstGeom prst="rect">
              <a:avLst/>
            </a:prstGeom>
            <a:noFill/>
          </p:spPr>
          <p:txBody>
            <a:bodyPr wrap="square" lIns="0" tIns="0" rIns="0" bIns="0" rtlCol="0">
              <a:spAutoFit/>
            </a:bodyPr>
            <a:lstStyle/>
            <a:p>
              <a:pPr marL="0" marR="0" lvl="0" indent="0" algn="ctr" defTabSz="609531" rtl="0" eaLnBrk="1" fontAlgn="auto" latinLnBrk="0" hangingPunct="1">
                <a:lnSpc>
                  <a:spcPct val="100000"/>
                </a:lnSpc>
                <a:spcBef>
                  <a:spcPts val="0"/>
                </a:spcBef>
                <a:spcAft>
                  <a:spcPts val="0"/>
                </a:spcAft>
                <a:buClrTx/>
                <a:buSzTx/>
                <a:buFontTx/>
                <a:buNone/>
                <a:tabLst/>
                <a:defRPr/>
              </a:pPr>
              <a:r>
                <a:rPr kumimoji="0" lang="en-GB" sz="934" b="0" i="0" u="none" strike="noStrike" kern="1200" cap="none" spc="0" normalizeH="0" baseline="0" noProof="0">
                  <a:ln>
                    <a:noFill/>
                  </a:ln>
                  <a:solidFill>
                    <a:srgbClr val="B22222"/>
                  </a:solidFill>
                  <a:effectLst/>
                  <a:uLnTx/>
                  <a:uFillTx/>
                  <a:latin typeface="Calibri" panose="020F0502020204030204"/>
                  <a:ea typeface="+mn-ea"/>
                  <a:cs typeface="+mn-cs"/>
                  <a:sym typeface="Helvetica Neue"/>
                </a:rPr>
                <a:t>2,602</a:t>
              </a:r>
            </a:p>
          </p:txBody>
        </p:sp>
        <p:sp>
          <p:nvSpPr>
            <p:cNvPr id="110" name="TextBox 43">
              <a:extLst>
                <a:ext uri="{FF2B5EF4-FFF2-40B4-BE49-F238E27FC236}">
                  <a16:creationId xmlns:a16="http://schemas.microsoft.com/office/drawing/2014/main" id="{B864B573-31A6-48DF-B441-042AF02D3AC8}"/>
                </a:ext>
              </a:extLst>
            </p:cNvPr>
            <p:cNvSpPr txBox="1"/>
            <p:nvPr/>
          </p:nvSpPr>
          <p:spPr>
            <a:xfrm>
              <a:off x="7916880" y="4878906"/>
              <a:ext cx="376376" cy="143757"/>
            </a:xfrm>
            <a:prstGeom prst="rect">
              <a:avLst/>
            </a:prstGeom>
            <a:noFill/>
          </p:spPr>
          <p:txBody>
            <a:bodyPr wrap="square" lIns="0" tIns="0" rIns="0" bIns="0" rtlCol="0">
              <a:spAutoFit/>
            </a:bodyPr>
            <a:lstStyle/>
            <a:p>
              <a:pPr marL="0" marR="0" lvl="0" indent="0" algn="ctr" defTabSz="609531" rtl="0" eaLnBrk="1" fontAlgn="auto" latinLnBrk="0" hangingPunct="1">
                <a:lnSpc>
                  <a:spcPct val="100000"/>
                </a:lnSpc>
                <a:spcBef>
                  <a:spcPts val="0"/>
                </a:spcBef>
                <a:spcAft>
                  <a:spcPts val="0"/>
                </a:spcAft>
                <a:buClrTx/>
                <a:buSzTx/>
                <a:buFontTx/>
                <a:buNone/>
                <a:tabLst/>
                <a:defRPr/>
              </a:pPr>
              <a:r>
                <a:rPr kumimoji="0" lang="en-GB" sz="934" b="0" i="0" u="none" strike="noStrike" kern="1200" cap="none" spc="0" normalizeH="0" baseline="0" noProof="0">
                  <a:ln>
                    <a:noFill/>
                  </a:ln>
                  <a:solidFill>
                    <a:srgbClr val="4682B4"/>
                  </a:solidFill>
                  <a:effectLst/>
                  <a:uLnTx/>
                  <a:uFillTx/>
                  <a:latin typeface="Calibri" panose="020F0502020204030204"/>
                  <a:ea typeface="+mn-ea"/>
                  <a:cs typeface="+mn-cs"/>
                  <a:sym typeface="Helvetica Neue"/>
                </a:rPr>
                <a:t>2,371</a:t>
              </a:r>
            </a:p>
          </p:txBody>
        </p:sp>
        <p:sp>
          <p:nvSpPr>
            <p:cNvPr id="111" name="TextBox 44">
              <a:extLst>
                <a:ext uri="{FF2B5EF4-FFF2-40B4-BE49-F238E27FC236}">
                  <a16:creationId xmlns:a16="http://schemas.microsoft.com/office/drawing/2014/main" id="{B1F01571-561E-406F-AC39-6A105933B0D2}"/>
                </a:ext>
              </a:extLst>
            </p:cNvPr>
            <p:cNvSpPr txBox="1"/>
            <p:nvPr/>
          </p:nvSpPr>
          <p:spPr>
            <a:xfrm>
              <a:off x="7909566" y="5006982"/>
              <a:ext cx="376376" cy="143757"/>
            </a:xfrm>
            <a:prstGeom prst="rect">
              <a:avLst/>
            </a:prstGeom>
            <a:noFill/>
          </p:spPr>
          <p:txBody>
            <a:bodyPr wrap="square" lIns="0" tIns="0" rIns="0" bIns="0" rtlCol="0">
              <a:spAutoFit/>
            </a:bodyPr>
            <a:lstStyle/>
            <a:p>
              <a:pPr marL="0" marR="0" lvl="0" indent="0" algn="ctr" defTabSz="609531" rtl="0" eaLnBrk="1" fontAlgn="auto" latinLnBrk="0" hangingPunct="1">
                <a:lnSpc>
                  <a:spcPct val="100000"/>
                </a:lnSpc>
                <a:spcBef>
                  <a:spcPts val="0"/>
                </a:spcBef>
                <a:spcAft>
                  <a:spcPts val="0"/>
                </a:spcAft>
                <a:buClrTx/>
                <a:buSzTx/>
                <a:buFontTx/>
                <a:buNone/>
                <a:tabLst/>
                <a:defRPr/>
              </a:pPr>
              <a:r>
                <a:rPr kumimoji="0" lang="en-GB" sz="934" b="0" i="0" u="none" strike="noStrike" kern="1200" cap="none" spc="0" normalizeH="0" baseline="0" noProof="0">
                  <a:ln>
                    <a:noFill/>
                  </a:ln>
                  <a:solidFill>
                    <a:srgbClr val="B22222"/>
                  </a:solidFill>
                  <a:effectLst/>
                  <a:uLnTx/>
                  <a:uFillTx/>
                  <a:latin typeface="Calibri" panose="020F0502020204030204"/>
                  <a:ea typeface="+mn-ea"/>
                  <a:cs typeface="+mn-cs"/>
                  <a:sym typeface="Helvetica Neue"/>
                </a:rPr>
                <a:t>2,431</a:t>
              </a:r>
            </a:p>
          </p:txBody>
        </p:sp>
        <p:sp>
          <p:nvSpPr>
            <p:cNvPr id="112" name="TextBox 45">
              <a:extLst>
                <a:ext uri="{FF2B5EF4-FFF2-40B4-BE49-F238E27FC236}">
                  <a16:creationId xmlns:a16="http://schemas.microsoft.com/office/drawing/2014/main" id="{55FB9B26-9603-411F-922C-ECC268262C36}"/>
                </a:ext>
              </a:extLst>
            </p:cNvPr>
            <p:cNvSpPr txBox="1"/>
            <p:nvPr/>
          </p:nvSpPr>
          <p:spPr>
            <a:xfrm>
              <a:off x="8477000" y="4878906"/>
              <a:ext cx="376376" cy="143757"/>
            </a:xfrm>
            <a:prstGeom prst="rect">
              <a:avLst/>
            </a:prstGeom>
            <a:noFill/>
          </p:spPr>
          <p:txBody>
            <a:bodyPr wrap="square" lIns="0" tIns="0" rIns="0" bIns="0" rtlCol="0">
              <a:spAutoFit/>
            </a:bodyPr>
            <a:lstStyle/>
            <a:p>
              <a:pPr marL="0" marR="0" lvl="0" indent="0" algn="ctr" defTabSz="609531" rtl="0" eaLnBrk="1" fontAlgn="auto" latinLnBrk="0" hangingPunct="1">
                <a:lnSpc>
                  <a:spcPct val="100000"/>
                </a:lnSpc>
                <a:spcBef>
                  <a:spcPts val="0"/>
                </a:spcBef>
                <a:spcAft>
                  <a:spcPts val="0"/>
                </a:spcAft>
                <a:buClrTx/>
                <a:buSzTx/>
                <a:buFontTx/>
                <a:buNone/>
                <a:tabLst/>
                <a:defRPr/>
              </a:pPr>
              <a:r>
                <a:rPr kumimoji="0" lang="en-GB" sz="934" b="0" i="0" u="none" strike="noStrike" kern="1200" cap="none" spc="0" normalizeH="0" baseline="0" noProof="0">
                  <a:ln>
                    <a:noFill/>
                  </a:ln>
                  <a:solidFill>
                    <a:srgbClr val="4682B4"/>
                  </a:solidFill>
                  <a:effectLst/>
                  <a:uLnTx/>
                  <a:uFillTx/>
                  <a:latin typeface="Calibri" panose="020F0502020204030204"/>
                  <a:ea typeface="+mn-ea"/>
                  <a:cs typeface="+mn-cs"/>
                  <a:sym typeface="Helvetica Neue"/>
                </a:rPr>
                <a:t>986</a:t>
              </a:r>
            </a:p>
          </p:txBody>
        </p:sp>
        <p:sp>
          <p:nvSpPr>
            <p:cNvPr id="113" name="TextBox 46">
              <a:extLst>
                <a:ext uri="{FF2B5EF4-FFF2-40B4-BE49-F238E27FC236}">
                  <a16:creationId xmlns:a16="http://schemas.microsoft.com/office/drawing/2014/main" id="{00F1D973-0702-4FC9-AD56-C2D823129CF8}"/>
                </a:ext>
              </a:extLst>
            </p:cNvPr>
            <p:cNvSpPr txBox="1"/>
            <p:nvPr/>
          </p:nvSpPr>
          <p:spPr>
            <a:xfrm>
              <a:off x="8477000" y="5006982"/>
              <a:ext cx="376376" cy="143757"/>
            </a:xfrm>
            <a:prstGeom prst="rect">
              <a:avLst/>
            </a:prstGeom>
            <a:noFill/>
          </p:spPr>
          <p:txBody>
            <a:bodyPr wrap="square" lIns="0" tIns="0" rIns="0" bIns="0" rtlCol="0">
              <a:spAutoFit/>
            </a:bodyPr>
            <a:lstStyle/>
            <a:p>
              <a:pPr marL="0" marR="0" lvl="0" indent="0" algn="ctr" defTabSz="609531" rtl="0" eaLnBrk="1" fontAlgn="auto" latinLnBrk="0" hangingPunct="1">
                <a:lnSpc>
                  <a:spcPct val="100000"/>
                </a:lnSpc>
                <a:spcBef>
                  <a:spcPts val="0"/>
                </a:spcBef>
                <a:spcAft>
                  <a:spcPts val="0"/>
                </a:spcAft>
                <a:buClrTx/>
                <a:buSzTx/>
                <a:buFontTx/>
                <a:buNone/>
                <a:tabLst/>
                <a:defRPr/>
              </a:pPr>
              <a:r>
                <a:rPr kumimoji="0" lang="en-GB" sz="934" b="0" i="0" u="none" strike="noStrike" kern="1200" cap="none" spc="0" normalizeH="0" baseline="0" noProof="0">
                  <a:ln>
                    <a:noFill/>
                  </a:ln>
                  <a:solidFill>
                    <a:srgbClr val="B22222"/>
                  </a:solidFill>
                  <a:effectLst/>
                  <a:uLnTx/>
                  <a:uFillTx/>
                  <a:latin typeface="Calibri" panose="020F0502020204030204"/>
                  <a:ea typeface="+mn-ea"/>
                  <a:cs typeface="+mn-cs"/>
                  <a:sym typeface="Helvetica Neue"/>
                </a:rPr>
                <a:t>1,053</a:t>
              </a:r>
            </a:p>
          </p:txBody>
        </p:sp>
        <p:sp>
          <p:nvSpPr>
            <p:cNvPr id="114" name="TextBox 47">
              <a:extLst>
                <a:ext uri="{FF2B5EF4-FFF2-40B4-BE49-F238E27FC236}">
                  <a16:creationId xmlns:a16="http://schemas.microsoft.com/office/drawing/2014/main" id="{5CA77BC3-2762-4E01-8CAD-494D4CAB770C}"/>
                </a:ext>
              </a:extLst>
            </p:cNvPr>
            <p:cNvSpPr txBox="1"/>
            <p:nvPr/>
          </p:nvSpPr>
          <p:spPr>
            <a:xfrm>
              <a:off x="9038998" y="4878906"/>
              <a:ext cx="376376" cy="143757"/>
            </a:xfrm>
            <a:prstGeom prst="rect">
              <a:avLst/>
            </a:prstGeom>
            <a:noFill/>
          </p:spPr>
          <p:txBody>
            <a:bodyPr wrap="square" lIns="0" tIns="0" rIns="0" bIns="0" rtlCol="0">
              <a:spAutoFit/>
            </a:bodyPr>
            <a:lstStyle/>
            <a:p>
              <a:pPr marL="0" marR="0" lvl="0" indent="0" algn="ctr" defTabSz="609531" rtl="0" eaLnBrk="1" fontAlgn="auto" latinLnBrk="0" hangingPunct="1">
                <a:lnSpc>
                  <a:spcPct val="100000"/>
                </a:lnSpc>
                <a:spcBef>
                  <a:spcPts val="0"/>
                </a:spcBef>
                <a:spcAft>
                  <a:spcPts val="0"/>
                </a:spcAft>
                <a:buClrTx/>
                <a:buSzTx/>
                <a:buFontTx/>
                <a:buNone/>
                <a:tabLst/>
                <a:defRPr/>
              </a:pPr>
              <a:r>
                <a:rPr kumimoji="0" lang="en-GB" sz="934" b="0" i="0" u="none" strike="noStrike" kern="1200" cap="none" spc="0" normalizeH="0" baseline="0" noProof="0">
                  <a:ln>
                    <a:noFill/>
                  </a:ln>
                  <a:solidFill>
                    <a:srgbClr val="4682B4"/>
                  </a:solidFill>
                  <a:effectLst/>
                  <a:uLnTx/>
                  <a:uFillTx/>
                  <a:latin typeface="Calibri" panose="020F0502020204030204"/>
                  <a:ea typeface="+mn-ea"/>
                  <a:cs typeface="+mn-cs"/>
                  <a:sym typeface="Helvetica Neue"/>
                </a:rPr>
                <a:t>178</a:t>
              </a:r>
            </a:p>
          </p:txBody>
        </p:sp>
        <p:sp>
          <p:nvSpPr>
            <p:cNvPr id="115" name="TextBox 48">
              <a:extLst>
                <a:ext uri="{FF2B5EF4-FFF2-40B4-BE49-F238E27FC236}">
                  <a16:creationId xmlns:a16="http://schemas.microsoft.com/office/drawing/2014/main" id="{4FCD178B-1C0A-41EF-B2AC-B7A9F6B6497A}"/>
                </a:ext>
              </a:extLst>
            </p:cNvPr>
            <p:cNvSpPr txBox="1"/>
            <p:nvPr/>
          </p:nvSpPr>
          <p:spPr>
            <a:xfrm>
              <a:off x="9038998" y="5008184"/>
              <a:ext cx="376376" cy="143757"/>
            </a:xfrm>
            <a:prstGeom prst="rect">
              <a:avLst/>
            </a:prstGeom>
            <a:noFill/>
          </p:spPr>
          <p:txBody>
            <a:bodyPr wrap="square" lIns="0" tIns="0" rIns="0" bIns="0" rtlCol="0">
              <a:spAutoFit/>
            </a:bodyPr>
            <a:lstStyle/>
            <a:p>
              <a:pPr marL="0" marR="0" lvl="0" indent="0" algn="ctr" defTabSz="609531" rtl="0" eaLnBrk="1" fontAlgn="auto" latinLnBrk="0" hangingPunct="1">
                <a:lnSpc>
                  <a:spcPct val="100000"/>
                </a:lnSpc>
                <a:spcBef>
                  <a:spcPts val="0"/>
                </a:spcBef>
                <a:spcAft>
                  <a:spcPts val="0"/>
                </a:spcAft>
                <a:buClrTx/>
                <a:buSzTx/>
                <a:buFontTx/>
                <a:buNone/>
                <a:tabLst/>
                <a:defRPr/>
              </a:pPr>
              <a:r>
                <a:rPr kumimoji="0" lang="en-GB" sz="934" b="0" i="0" u="none" strike="noStrike" kern="1200" cap="none" spc="0" normalizeH="0" baseline="0" noProof="0">
                  <a:ln>
                    <a:noFill/>
                  </a:ln>
                  <a:solidFill>
                    <a:srgbClr val="B22222"/>
                  </a:solidFill>
                  <a:effectLst/>
                  <a:uLnTx/>
                  <a:uFillTx/>
                  <a:latin typeface="Calibri" panose="020F0502020204030204"/>
                  <a:ea typeface="+mn-ea"/>
                  <a:cs typeface="+mn-cs"/>
                  <a:sym typeface="Helvetica Neue"/>
                </a:rPr>
                <a:t>207</a:t>
              </a:r>
            </a:p>
          </p:txBody>
        </p:sp>
        <p:sp>
          <p:nvSpPr>
            <p:cNvPr id="116" name="TextBox 29">
              <a:extLst>
                <a:ext uri="{FF2B5EF4-FFF2-40B4-BE49-F238E27FC236}">
                  <a16:creationId xmlns:a16="http://schemas.microsoft.com/office/drawing/2014/main" id="{DB7373B9-A91C-4841-B1D1-B070FAA8B8C6}"/>
                </a:ext>
              </a:extLst>
            </p:cNvPr>
            <p:cNvSpPr txBox="1"/>
            <p:nvPr/>
          </p:nvSpPr>
          <p:spPr>
            <a:xfrm rot="16200000">
              <a:off x="6165168" y="2858889"/>
              <a:ext cx="830325" cy="184665"/>
            </a:xfrm>
            <a:prstGeom prst="rect">
              <a:avLst/>
            </a:prstGeom>
            <a:noFill/>
          </p:spPr>
          <p:txBody>
            <a:bodyPr wrap="square" lIns="0" tIns="0" rIns="0" bIns="0" rtlCol="0">
              <a:spAutoFit/>
            </a:bodyPr>
            <a:lstStyle/>
            <a:p>
              <a:pPr marL="0" marR="0" lvl="0" indent="0" algn="ctr" defTabSz="609531"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sym typeface="Helvetica Neue"/>
                </a:rPr>
                <a:t>MACE (%)</a:t>
              </a:r>
            </a:p>
          </p:txBody>
        </p:sp>
        <p:sp>
          <p:nvSpPr>
            <p:cNvPr id="117" name="TextBox 35">
              <a:extLst>
                <a:ext uri="{FF2B5EF4-FFF2-40B4-BE49-F238E27FC236}">
                  <a16:creationId xmlns:a16="http://schemas.microsoft.com/office/drawing/2014/main" id="{A8B2913B-0EAE-44FB-9283-C0B901A2BA5F}"/>
                </a:ext>
              </a:extLst>
            </p:cNvPr>
            <p:cNvSpPr txBox="1"/>
            <p:nvPr/>
          </p:nvSpPr>
          <p:spPr>
            <a:xfrm>
              <a:off x="7557306" y="3311852"/>
              <a:ext cx="1876439" cy="369332"/>
            </a:xfrm>
            <a:prstGeom prst="rect">
              <a:avLst/>
            </a:prstGeom>
            <a:noFill/>
          </p:spPr>
          <p:txBody>
            <a:bodyPr wrap="square" lIns="0" tIns="0" rIns="0" bIns="0" rtlCol="0">
              <a:spAutoFit/>
            </a:bodyPr>
            <a:lstStyle/>
            <a:p>
              <a:pPr marL="0" marR="0" lvl="0" indent="0" algn="ctr" defTabSz="609531"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sym typeface="Helvetica Neue"/>
                </a:rPr>
                <a:t>HR 0.76</a:t>
              </a:r>
              <a:b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sym typeface="Helvetica Neue"/>
                </a:rPr>
              </a:b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sym typeface="Helvetica Neue"/>
                </a:rPr>
                <a:t>(95% CI: 0.65–0.87)</a:t>
              </a:r>
            </a:p>
          </p:txBody>
        </p:sp>
      </p:grpSp>
      <p:pic>
        <p:nvPicPr>
          <p:cNvPr id="118" name="Content Placeholder 5">
            <a:extLst>
              <a:ext uri="{FF2B5EF4-FFF2-40B4-BE49-F238E27FC236}">
                <a16:creationId xmlns:a16="http://schemas.microsoft.com/office/drawing/2014/main" id="{2BC15801-F4E8-41B3-8BF9-799A0309FC01}"/>
              </a:ext>
            </a:extLst>
          </p:cNvPr>
          <p:cNvPicPr>
            <a:picLocks noChangeAspect="1"/>
          </p:cNvPicPr>
          <p:nvPr/>
        </p:nvPicPr>
        <p:blipFill>
          <a:blip r:embed="rId2"/>
          <a:stretch>
            <a:fillRect/>
          </a:stretch>
        </p:blipFill>
        <p:spPr>
          <a:xfrm>
            <a:off x="4122318" y="2292183"/>
            <a:ext cx="3498253" cy="2462517"/>
          </a:xfrm>
          <a:prstGeom prst="rect">
            <a:avLst/>
          </a:prstGeom>
        </p:spPr>
      </p:pic>
      <p:sp>
        <p:nvSpPr>
          <p:cNvPr id="119" name="TextBox 118">
            <a:extLst>
              <a:ext uri="{FF2B5EF4-FFF2-40B4-BE49-F238E27FC236}">
                <a16:creationId xmlns:a16="http://schemas.microsoft.com/office/drawing/2014/main" id="{17387261-6398-454E-8C64-47E943054BC1}"/>
              </a:ext>
            </a:extLst>
          </p:cNvPr>
          <p:cNvSpPr txBox="1"/>
          <p:nvPr/>
        </p:nvSpPr>
        <p:spPr>
          <a:xfrm>
            <a:off x="2572386" y="3293237"/>
            <a:ext cx="1426862" cy="460411"/>
          </a:xfrm>
          <a:prstGeom prst="rect">
            <a:avLst/>
          </a:prstGeom>
          <a:noFill/>
        </p:spPr>
        <p:txBody>
          <a:bodyPr wrap="square" lIns="242598" tIns="121299" rIns="242598" bIns="121299" rtlCol="0">
            <a:spAutoFit/>
          </a:bodyPr>
          <a:lstStyle/>
          <a:p>
            <a:pPr marL="0" marR="0" lvl="0" indent="0" algn="l" defTabSz="2426446"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err="1">
                <a:ln>
                  <a:noFill/>
                </a:ln>
                <a:solidFill>
                  <a:prstClr val="black"/>
                </a:solidFill>
                <a:effectLst/>
                <a:uLnTx/>
                <a:uFillTx/>
                <a:latin typeface="Calibri"/>
                <a:ea typeface="+mn-ea"/>
                <a:cs typeface="+mn-cs"/>
              </a:rPr>
              <a:t>ARR</a:t>
            </a:r>
            <a:r>
              <a:rPr kumimoji="0" lang="en-US" sz="1400" b="0" i="0" u="none" strike="noStrike" kern="1200" cap="none" spc="0" normalizeH="0" baseline="30000" noProof="0" err="1">
                <a:ln>
                  <a:noFill/>
                </a:ln>
                <a:solidFill>
                  <a:prstClr val="black"/>
                </a:solidFill>
                <a:effectLst/>
                <a:uLnTx/>
                <a:uFillTx/>
                <a:latin typeface="Calibri"/>
                <a:ea typeface="+mn-ea"/>
                <a:cs typeface="+mn-cs"/>
              </a:rPr>
              <a:t>ab</a:t>
            </a:r>
            <a:r>
              <a:rPr kumimoji="0" lang="en-US" sz="1400" b="0" i="0" u="none" strike="noStrike" kern="1200" cap="none" spc="0" normalizeH="0" baseline="0" noProof="0">
                <a:ln>
                  <a:noFill/>
                </a:ln>
                <a:solidFill>
                  <a:prstClr val="black"/>
                </a:solidFill>
                <a:effectLst/>
                <a:uLnTx/>
                <a:uFillTx/>
                <a:latin typeface="Calibri"/>
                <a:ea typeface="+mn-ea"/>
                <a:cs typeface="+mn-cs"/>
              </a:rPr>
              <a:t> 3.4%</a:t>
            </a:r>
          </a:p>
        </p:txBody>
      </p:sp>
      <p:sp>
        <p:nvSpPr>
          <p:cNvPr id="120" name="TextBox 119">
            <a:extLst>
              <a:ext uri="{FF2B5EF4-FFF2-40B4-BE49-F238E27FC236}">
                <a16:creationId xmlns:a16="http://schemas.microsoft.com/office/drawing/2014/main" id="{024CACCE-D12F-4645-B75D-5300CC0D8487}"/>
              </a:ext>
            </a:extLst>
          </p:cNvPr>
          <p:cNvSpPr txBox="1"/>
          <p:nvPr/>
        </p:nvSpPr>
        <p:spPr>
          <a:xfrm>
            <a:off x="4426277" y="1649118"/>
            <a:ext cx="3266663"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err="1">
                <a:ln>
                  <a:noFill/>
                </a:ln>
                <a:solidFill>
                  <a:srgbClr val="003DBF"/>
                </a:solidFill>
                <a:effectLst/>
                <a:uLnTx/>
                <a:uFillTx/>
                <a:latin typeface="Trebuchet MS"/>
                <a:ea typeface="+mn-ea"/>
                <a:cs typeface="+mn-cs"/>
              </a:rPr>
              <a:t>Polyvascular</a:t>
            </a:r>
            <a:r>
              <a:rPr kumimoji="0" lang="en-GB" sz="1400" b="1" i="0" u="none" strike="noStrike" kern="1200" cap="none" spc="0" normalizeH="0" baseline="0" noProof="0">
                <a:ln>
                  <a:noFill/>
                </a:ln>
                <a:solidFill>
                  <a:srgbClr val="003DBF"/>
                </a:solidFill>
                <a:effectLst/>
                <a:uLnTx/>
                <a:uFillTx/>
                <a:latin typeface="Trebuchet MS"/>
                <a:ea typeface="+mn-ea"/>
                <a:cs typeface="+mn-cs"/>
              </a:rPr>
              <a:t> disease</a:t>
            </a:r>
            <a:r>
              <a:rPr kumimoji="0" lang="en-GB" sz="1400" b="1" i="0" u="none" strike="noStrike" kern="1200" cap="none" spc="0" normalizeH="0" baseline="30000" noProof="0">
                <a:ln>
                  <a:noFill/>
                </a:ln>
                <a:solidFill>
                  <a:srgbClr val="003DBF"/>
                </a:solidFill>
                <a:effectLst/>
                <a:uLnTx/>
                <a:uFillTx/>
                <a:latin typeface="Trebuchet MS"/>
                <a:ea typeface="+mn-ea"/>
                <a:cs typeface="+mn-cs"/>
              </a:rPr>
              <a:t>c2</a:t>
            </a:r>
          </a:p>
        </p:txBody>
      </p:sp>
      <p:sp>
        <p:nvSpPr>
          <p:cNvPr id="121" name="TextBox 120">
            <a:extLst>
              <a:ext uri="{FF2B5EF4-FFF2-40B4-BE49-F238E27FC236}">
                <a16:creationId xmlns:a16="http://schemas.microsoft.com/office/drawing/2014/main" id="{F7247106-3100-457A-9D4E-56E5FBC78E23}"/>
              </a:ext>
            </a:extLst>
          </p:cNvPr>
          <p:cNvSpPr txBox="1"/>
          <p:nvPr/>
        </p:nvSpPr>
        <p:spPr>
          <a:xfrm>
            <a:off x="8568898" y="1641423"/>
            <a:ext cx="2880581" cy="3231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500" b="1" i="0" u="none" strike="noStrike" kern="1200" cap="none" spc="0" normalizeH="0" baseline="0" noProof="0">
                <a:ln>
                  <a:noFill/>
                </a:ln>
                <a:solidFill>
                  <a:srgbClr val="003DBF"/>
                </a:solidFill>
                <a:effectLst/>
                <a:uLnTx/>
                <a:uFillTx/>
                <a:latin typeface="Trebuchet MS"/>
                <a:ea typeface="+mn-ea"/>
                <a:cs typeface="+mn-cs"/>
              </a:rPr>
              <a:t>CABG</a:t>
            </a:r>
            <a:r>
              <a:rPr kumimoji="0" lang="en-GB" sz="1500" b="1" i="0" u="none" strike="noStrike" kern="1200" cap="none" spc="0" normalizeH="0" baseline="30000" noProof="0">
                <a:ln>
                  <a:noFill/>
                </a:ln>
                <a:solidFill>
                  <a:srgbClr val="003DBF"/>
                </a:solidFill>
                <a:effectLst/>
                <a:uLnTx/>
                <a:uFillTx/>
                <a:latin typeface="Trebuchet MS"/>
                <a:ea typeface="+mn-ea"/>
                <a:cs typeface="+mn-cs"/>
              </a:rPr>
              <a:t>d3</a:t>
            </a:r>
          </a:p>
        </p:txBody>
      </p:sp>
      <p:sp>
        <p:nvSpPr>
          <p:cNvPr id="122" name="TextBox 121">
            <a:extLst>
              <a:ext uri="{FF2B5EF4-FFF2-40B4-BE49-F238E27FC236}">
                <a16:creationId xmlns:a16="http://schemas.microsoft.com/office/drawing/2014/main" id="{045ABB24-0094-43CF-A803-3D3697EC6FAE}"/>
              </a:ext>
            </a:extLst>
          </p:cNvPr>
          <p:cNvSpPr txBox="1"/>
          <p:nvPr/>
        </p:nvSpPr>
        <p:spPr>
          <a:xfrm>
            <a:off x="939060" y="1660767"/>
            <a:ext cx="3211591" cy="73866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a:ln>
                  <a:noFill/>
                </a:ln>
                <a:solidFill>
                  <a:srgbClr val="003DBF"/>
                </a:solidFill>
                <a:effectLst/>
                <a:uLnTx/>
                <a:uFillTx/>
                <a:latin typeface="Trebuchet MS"/>
                <a:ea typeface="+mn-ea"/>
                <a:cs typeface="+mn-cs"/>
              </a:rPr>
              <a:t>Baseline LDL-C </a:t>
            </a:r>
            <a:r>
              <a:rPr kumimoji="0" lang="en-GB" sz="1400" b="1" i="0" u="none" strike="noStrike" kern="1200" cap="none" spc="0" normalizeH="0" baseline="0" noProof="0">
                <a:ln>
                  <a:noFill/>
                </a:ln>
                <a:solidFill>
                  <a:srgbClr val="003DBF"/>
                </a:solidFill>
                <a:effectLst/>
                <a:uLnTx/>
                <a:uFillTx/>
                <a:latin typeface="Trebuchet MS"/>
                <a:ea typeface="+mn-ea"/>
                <a:cs typeface="+mn-cs"/>
                <a:sym typeface="Helvetica Neue"/>
              </a:rPr>
              <a:t>≥100 mg/dL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pl-PL" sz="1400" b="1" i="0" u="none" strike="noStrike" kern="1200" cap="none" spc="0" normalizeH="0" baseline="0" noProof="0">
                <a:ln>
                  <a:noFill/>
                </a:ln>
                <a:solidFill>
                  <a:srgbClr val="003DBF"/>
                </a:solidFill>
                <a:effectLst/>
                <a:uLnTx/>
                <a:uFillTx/>
                <a:latin typeface="Trebuchet MS"/>
                <a:ea typeface="+mn-ea"/>
                <a:cs typeface="+mn-cs"/>
                <a:sym typeface="Helvetica Neue"/>
              </a:rPr>
              <a:t>(</a:t>
            </a:r>
            <a:r>
              <a:rPr kumimoji="0" lang="en-GB" sz="1400" b="1" i="0" u="none" strike="noStrike" kern="1200" cap="none" spc="0" normalizeH="0" baseline="0" noProof="0">
                <a:ln>
                  <a:noFill/>
                </a:ln>
                <a:solidFill>
                  <a:srgbClr val="003DBF"/>
                </a:solidFill>
                <a:effectLst/>
                <a:uLnTx/>
                <a:uFillTx/>
                <a:latin typeface="Trebuchet MS"/>
                <a:ea typeface="+mn-ea"/>
                <a:cs typeface="+mn-cs"/>
                <a:sym typeface="Helvetica Neue"/>
              </a:rPr>
              <a:t>≥</a:t>
            </a:r>
            <a:r>
              <a:rPr kumimoji="0" lang="pl-PL" sz="1400" b="1" i="0" u="none" strike="noStrike" kern="1200" cap="none" spc="0" normalizeH="0" baseline="0" noProof="0">
                <a:ln>
                  <a:noFill/>
                </a:ln>
                <a:solidFill>
                  <a:srgbClr val="003DBF"/>
                </a:solidFill>
                <a:effectLst/>
                <a:uLnTx/>
                <a:uFillTx/>
                <a:latin typeface="Trebuchet MS"/>
                <a:ea typeface="+mn-ea"/>
                <a:cs typeface="+mn-cs"/>
                <a:sym typeface="Helvetica Neue"/>
              </a:rPr>
              <a:t>2</a:t>
            </a:r>
            <a:r>
              <a:rPr kumimoji="0" lang="en-GB" sz="1400" b="1" i="0" u="none" strike="noStrike" kern="1200" cap="none" spc="0" normalizeH="0" baseline="0" noProof="0">
                <a:ln>
                  <a:noFill/>
                </a:ln>
                <a:solidFill>
                  <a:srgbClr val="003DBF"/>
                </a:solidFill>
                <a:effectLst/>
                <a:uLnTx/>
                <a:uFillTx/>
                <a:latin typeface="Trebuchet MS"/>
                <a:ea typeface="+mn-ea"/>
                <a:cs typeface="+mn-cs"/>
                <a:sym typeface="Helvetica Neue"/>
              </a:rPr>
              <a:t>.</a:t>
            </a:r>
            <a:r>
              <a:rPr kumimoji="0" lang="pl-PL" sz="1400" b="1" i="0" u="none" strike="noStrike" kern="1200" cap="none" spc="0" normalizeH="0" baseline="0" noProof="0">
                <a:ln>
                  <a:noFill/>
                </a:ln>
                <a:solidFill>
                  <a:srgbClr val="003DBF"/>
                </a:solidFill>
                <a:effectLst/>
                <a:uLnTx/>
                <a:uFillTx/>
                <a:latin typeface="Trebuchet MS"/>
                <a:ea typeface="+mn-ea"/>
                <a:cs typeface="+mn-cs"/>
                <a:sym typeface="Helvetica Neue"/>
              </a:rPr>
              <a:t>59 mmol/L)</a:t>
            </a:r>
            <a:endParaRPr kumimoji="0" lang="en-GB" sz="1400" b="1" i="0" u="none" strike="noStrike" kern="1200" cap="none" spc="0" normalizeH="0" baseline="0" noProof="0">
              <a:ln>
                <a:noFill/>
              </a:ln>
              <a:solidFill>
                <a:srgbClr val="003DBF"/>
              </a:solidFill>
              <a:effectLst/>
              <a:uLnTx/>
              <a:uFillTx/>
              <a:latin typeface="Trebuchet MS"/>
              <a:ea typeface="+mn-ea"/>
              <a:cs typeface="+mn-cs"/>
              <a:sym typeface="Helvetica Neue"/>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a:ln>
                  <a:noFill/>
                </a:ln>
                <a:solidFill>
                  <a:srgbClr val="003DBF"/>
                </a:solidFill>
                <a:effectLst/>
                <a:uLnTx/>
                <a:uFillTx/>
                <a:latin typeface="Trebuchet MS"/>
                <a:ea typeface="+mn-ea"/>
                <a:cs typeface="+mn-cs"/>
              </a:rPr>
              <a:t>(ITT population)</a:t>
            </a:r>
            <a:r>
              <a:rPr kumimoji="0" lang="en-GB" sz="1400" b="1" i="0" u="none" strike="noStrike" kern="1200" cap="none" spc="0" normalizeH="0" baseline="30000" noProof="0">
                <a:ln>
                  <a:noFill/>
                </a:ln>
                <a:solidFill>
                  <a:srgbClr val="003DBF"/>
                </a:solidFill>
                <a:effectLst/>
                <a:uLnTx/>
                <a:uFillTx/>
                <a:latin typeface="Trebuchet MS"/>
                <a:ea typeface="+mn-ea"/>
                <a:cs typeface="+mn-cs"/>
              </a:rPr>
              <a:t>1</a:t>
            </a:r>
          </a:p>
        </p:txBody>
      </p:sp>
      <p:grpSp>
        <p:nvGrpSpPr>
          <p:cNvPr id="123" name="Group 122">
            <a:extLst>
              <a:ext uri="{FF2B5EF4-FFF2-40B4-BE49-F238E27FC236}">
                <a16:creationId xmlns:a16="http://schemas.microsoft.com/office/drawing/2014/main" id="{63C77FE8-F5BE-4A3C-AB44-C80D8718D065}"/>
              </a:ext>
            </a:extLst>
          </p:cNvPr>
          <p:cNvGrpSpPr/>
          <p:nvPr/>
        </p:nvGrpSpPr>
        <p:grpSpPr>
          <a:xfrm>
            <a:off x="8236514" y="4943099"/>
            <a:ext cx="3568021" cy="528235"/>
            <a:chOff x="1560709" y="5095131"/>
            <a:chExt cx="3203012" cy="568540"/>
          </a:xfrm>
        </p:grpSpPr>
        <p:sp>
          <p:nvSpPr>
            <p:cNvPr id="124" name="TextBox 123">
              <a:extLst>
                <a:ext uri="{FF2B5EF4-FFF2-40B4-BE49-F238E27FC236}">
                  <a16:creationId xmlns:a16="http://schemas.microsoft.com/office/drawing/2014/main" id="{4B87EAE0-7E07-4FD6-A666-5814F75F55BE}"/>
                </a:ext>
              </a:extLst>
            </p:cNvPr>
            <p:cNvSpPr txBox="1"/>
            <p:nvPr/>
          </p:nvSpPr>
          <p:spPr>
            <a:xfrm>
              <a:off x="1560709" y="5115243"/>
              <a:ext cx="450700" cy="546579"/>
            </a:xfrm>
            <a:prstGeom prst="rect">
              <a:avLst/>
            </a:prstGeom>
            <a:noFill/>
          </p:spPr>
          <p:txBody>
            <a:bodyPr wrap="none" rtlCol="0">
              <a:spAutoFit/>
            </a:bodyPr>
            <a:lstStyle/>
            <a:p>
              <a:pPr marL="0" marR="0" lvl="0" indent="0" algn="ctr" defTabSz="914355"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a:ln>
                    <a:noFill/>
                  </a:ln>
                  <a:solidFill>
                    <a:srgbClr val="346EBD"/>
                  </a:solidFill>
                  <a:effectLst/>
                  <a:uLnTx/>
                  <a:uFillTx/>
                  <a:latin typeface="Calibri"/>
                  <a:ea typeface="+mn-ea"/>
                  <a:cs typeface="+mn-cs"/>
                </a:rPr>
                <a:t>16,896</a:t>
              </a:r>
            </a:p>
            <a:p>
              <a:pPr marL="0" marR="0" lvl="0" indent="0" algn="ctr" defTabSz="914355"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a:ln>
                    <a:noFill/>
                  </a:ln>
                  <a:solidFill>
                    <a:srgbClr val="FF0000"/>
                  </a:solidFill>
                  <a:effectLst/>
                  <a:uLnTx/>
                  <a:uFillTx/>
                  <a:latin typeface="Calibri"/>
                  <a:ea typeface="+mn-ea"/>
                  <a:cs typeface="+mn-cs"/>
                </a:rPr>
                <a:t>1,025</a:t>
              </a:r>
            </a:p>
            <a:p>
              <a:pPr marL="0" marR="0" lvl="0" indent="0" algn="ctr" defTabSz="914355"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a:ln>
                    <a:noFill/>
                  </a:ln>
                  <a:solidFill>
                    <a:srgbClr val="00B050"/>
                  </a:solidFill>
                  <a:effectLst/>
                  <a:uLnTx/>
                  <a:uFillTx/>
                  <a:latin typeface="Calibri"/>
                  <a:ea typeface="+mn-ea"/>
                  <a:cs typeface="+mn-cs"/>
                </a:rPr>
                <a:t>1,003</a:t>
              </a:r>
            </a:p>
          </p:txBody>
        </p:sp>
        <p:sp>
          <p:nvSpPr>
            <p:cNvPr id="125" name="TextBox 124">
              <a:extLst>
                <a:ext uri="{FF2B5EF4-FFF2-40B4-BE49-F238E27FC236}">
                  <a16:creationId xmlns:a16="http://schemas.microsoft.com/office/drawing/2014/main" id="{A9A67BDB-CCEE-4EB0-A8C9-CB1980932A9C}"/>
                </a:ext>
              </a:extLst>
            </p:cNvPr>
            <p:cNvSpPr txBox="1"/>
            <p:nvPr/>
          </p:nvSpPr>
          <p:spPr>
            <a:xfrm>
              <a:off x="2255629" y="5117092"/>
              <a:ext cx="450700" cy="546579"/>
            </a:xfrm>
            <a:prstGeom prst="rect">
              <a:avLst/>
            </a:prstGeom>
            <a:noFill/>
          </p:spPr>
          <p:txBody>
            <a:bodyPr wrap="none" rtlCol="0">
              <a:spAutoFit/>
            </a:bodyPr>
            <a:lstStyle/>
            <a:p>
              <a:pPr marL="0" marR="0" lvl="0" indent="0" algn="ctr" defTabSz="914355"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a:ln>
                    <a:noFill/>
                  </a:ln>
                  <a:solidFill>
                    <a:srgbClr val="346EBD"/>
                  </a:solidFill>
                  <a:effectLst/>
                  <a:uLnTx/>
                  <a:uFillTx/>
                  <a:latin typeface="Calibri"/>
                  <a:ea typeface="+mn-ea"/>
                  <a:cs typeface="+mn-cs"/>
                </a:rPr>
                <a:t>15,790</a:t>
              </a:r>
            </a:p>
            <a:p>
              <a:pPr marL="0" marR="0" lvl="0" indent="0" algn="ctr" defTabSz="914355"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a:ln>
                    <a:noFill/>
                  </a:ln>
                  <a:solidFill>
                    <a:srgbClr val="FF0000"/>
                  </a:solidFill>
                  <a:effectLst/>
                  <a:uLnTx/>
                  <a:uFillTx/>
                  <a:latin typeface="Calibri"/>
                  <a:ea typeface="+mn-ea"/>
                  <a:cs typeface="+mn-cs"/>
                </a:rPr>
                <a:t>985</a:t>
              </a:r>
            </a:p>
            <a:p>
              <a:pPr marL="0" marR="0" lvl="0" indent="0" algn="ctr" defTabSz="914355"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a:ln>
                    <a:noFill/>
                  </a:ln>
                  <a:solidFill>
                    <a:srgbClr val="00B050"/>
                  </a:solidFill>
                  <a:effectLst/>
                  <a:uLnTx/>
                  <a:uFillTx/>
                  <a:latin typeface="Calibri"/>
                  <a:ea typeface="+mn-ea"/>
                  <a:cs typeface="+mn-cs"/>
                </a:rPr>
                <a:t>877</a:t>
              </a:r>
            </a:p>
          </p:txBody>
        </p:sp>
        <p:sp>
          <p:nvSpPr>
            <p:cNvPr id="126" name="TextBox 125">
              <a:extLst>
                <a:ext uri="{FF2B5EF4-FFF2-40B4-BE49-F238E27FC236}">
                  <a16:creationId xmlns:a16="http://schemas.microsoft.com/office/drawing/2014/main" id="{8CCE9EAC-5DD1-4F76-8C5C-BBC5B3627D66}"/>
                </a:ext>
              </a:extLst>
            </p:cNvPr>
            <p:cNvSpPr txBox="1"/>
            <p:nvPr/>
          </p:nvSpPr>
          <p:spPr>
            <a:xfrm>
              <a:off x="2953699" y="5105545"/>
              <a:ext cx="450700" cy="546579"/>
            </a:xfrm>
            <a:prstGeom prst="rect">
              <a:avLst/>
            </a:prstGeom>
            <a:noFill/>
          </p:spPr>
          <p:txBody>
            <a:bodyPr wrap="none" rtlCol="0">
              <a:spAutoFit/>
            </a:bodyPr>
            <a:lstStyle/>
            <a:p>
              <a:pPr marL="0" marR="0" lvl="0" indent="0" algn="ctr" defTabSz="914355"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a:ln>
                    <a:noFill/>
                  </a:ln>
                  <a:solidFill>
                    <a:srgbClr val="346EBD"/>
                  </a:solidFill>
                  <a:effectLst/>
                  <a:uLnTx/>
                  <a:uFillTx/>
                  <a:latin typeface="Calibri"/>
                  <a:ea typeface="+mn-ea"/>
                  <a:cs typeface="+mn-cs"/>
                </a:rPr>
                <a:t>14,815</a:t>
              </a:r>
            </a:p>
            <a:p>
              <a:pPr marL="0" marR="0" lvl="0" indent="0" algn="ctr" defTabSz="914355"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a:ln>
                    <a:noFill/>
                  </a:ln>
                  <a:solidFill>
                    <a:srgbClr val="FF0000"/>
                  </a:solidFill>
                  <a:effectLst/>
                  <a:uLnTx/>
                  <a:uFillTx/>
                  <a:latin typeface="Calibri"/>
                  <a:ea typeface="+mn-ea"/>
                  <a:cs typeface="+mn-cs"/>
                </a:rPr>
                <a:t>947</a:t>
              </a:r>
            </a:p>
            <a:p>
              <a:pPr marL="0" marR="0" lvl="0" indent="0" algn="ctr" defTabSz="914355"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a:ln>
                    <a:noFill/>
                  </a:ln>
                  <a:solidFill>
                    <a:srgbClr val="00B050"/>
                  </a:solidFill>
                  <a:effectLst/>
                  <a:uLnTx/>
                  <a:uFillTx/>
                  <a:latin typeface="Calibri"/>
                  <a:ea typeface="+mn-ea"/>
                  <a:cs typeface="+mn-cs"/>
                </a:rPr>
                <a:t>783</a:t>
              </a:r>
            </a:p>
          </p:txBody>
        </p:sp>
        <p:sp>
          <p:nvSpPr>
            <p:cNvPr id="127" name="TextBox 126">
              <a:extLst>
                <a:ext uri="{FF2B5EF4-FFF2-40B4-BE49-F238E27FC236}">
                  <a16:creationId xmlns:a16="http://schemas.microsoft.com/office/drawing/2014/main" id="{78E0939E-23DC-49A0-81A8-8FF762863DFC}"/>
                </a:ext>
              </a:extLst>
            </p:cNvPr>
            <p:cNvSpPr txBox="1"/>
            <p:nvPr/>
          </p:nvSpPr>
          <p:spPr>
            <a:xfrm>
              <a:off x="3687012" y="5095131"/>
              <a:ext cx="398895" cy="546579"/>
            </a:xfrm>
            <a:prstGeom prst="rect">
              <a:avLst/>
            </a:prstGeom>
            <a:noFill/>
          </p:spPr>
          <p:txBody>
            <a:bodyPr wrap="none" rtlCol="0">
              <a:spAutoFit/>
            </a:bodyPr>
            <a:lstStyle/>
            <a:p>
              <a:pPr marL="0" marR="0" lvl="0" indent="0" algn="ctr" defTabSz="914355"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a:ln>
                    <a:noFill/>
                  </a:ln>
                  <a:solidFill>
                    <a:srgbClr val="346EBD"/>
                  </a:solidFill>
                  <a:effectLst/>
                  <a:uLnTx/>
                  <a:uFillTx/>
                  <a:latin typeface="Calibri"/>
                  <a:ea typeface="+mn-ea"/>
                  <a:cs typeface="+mn-cs"/>
                </a:rPr>
                <a:t>6,354</a:t>
              </a:r>
            </a:p>
            <a:p>
              <a:pPr marL="0" marR="0" lvl="0" indent="0" algn="ctr" defTabSz="914355"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a:ln>
                    <a:noFill/>
                  </a:ln>
                  <a:solidFill>
                    <a:srgbClr val="FF0000"/>
                  </a:solidFill>
                  <a:effectLst/>
                  <a:uLnTx/>
                  <a:uFillTx/>
                  <a:latin typeface="Calibri"/>
                  <a:ea typeface="+mn-ea"/>
                  <a:cs typeface="+mn-cs"/>
                </a:rPr>
                <a:t>348</a:t>
              </a:r>
            </a:p>
            <a:p>
              <a:pPr marL="0" marR="0" lvl="0" indent="0" algn="ctr" defTabSz="914355"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a:ln>
                    <a:noFill/>
                  </a:ln>
                  <a:solidFill>
                    <a:srgbClr val="00B050"/>
                  </a:solidFill>
                  <a:effectLst/>
                  <a:uLnTx/>
                  <a:uFillTx/>
                  <a:latin typeface="Calibri"/>
                  <a:ea typeface="+mn-ea"/>
                  <a:cs typeface="+mn-cs"/>
                </a:rPr>
                <a:t>343</a:t>
              </a:r>
            </a:p>
          </p:txBody>
        </p:sp>
        <p:sp>
          <p:nvSpPr>
            <p:cNvPr id="128" name="TextBox 127">
              <a:extLst>
                <a:ext uri="{FF2B5EF4-FFF2-40B4-BE49-F238E27FC236}">
                  <a16:creationId xmlns:a16="http://schemas.microsoft.com/office/drawing/2014/main" id="{6604A18B-2F78-4D38-8FB9-2504EB399F7D}"/>
                </a:ext>
              </a:extLst>
            </p:cNvPr>
            <p:cNvSpPr txBox="1"/>
            <p:nvPr/>
          </p:nvSpPr>
          <p:spPr>
            <a:xfrm>
              <a:off x="4364826" y="5105546"/>
              <a:ext cx="398895" cy="546579"/>
            </a:xfrm>
            <a:prstGeom prst="rect">
              <a:avLst/>
            </a:prstGeom>
            <a:noFill/>
          </p:spPr>
          <p:txBody>
            <a:bodyPr wrap="none" rtlCol="0">
              <a:spAutoFit/>
            </a:bodyPr>
            <a:lstStyle/>
            <a:p>
              <a:pPr marL="0" marR="0" lvl="0" indent="0" algn="ctr" defTabSz="914355"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a:ln>
                    <a:noFill/>
                  </a:ln>
                  <a:solidFill>
                    <a:srgbClr val="346EBD"/>
                  </a:solidFill>
                  <a:effectLst/>
                  <a:uLnTx/>
                  <a:uFillTx/>
                  <a:latin typeface="Calibri"/>
                  <a:ea typeface="+mn-ea"/>
                  <a:cs typeface="+mn-cs"/>
                </a:rPr>
                <a:t>1,142</a:t>
              </a:r>
            </a:p>
            <a:p>
              <a:pPr marL="0" marR="0" lvl="0" indent="0" algn="ctr" defTabSz="914355"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a:ln>
                    <a:noFill/>
                  </a:ln>
                  <a:solidFill>
                    <a:srgbClr val="FF0000"/>
                  </a:solidFill>
                  <a:effectLst/>
                  <a:uLnTx/>
                  <a:uFillTx/>
                  <a:latin typeface="Calibri"/>
                  <a:ea typeface="+mn-ea"/>
                  <a:cs typeface="+mn-cs"/>
                </a:rPr>
                <a:t>64</a:t>
              </a:r>
            </a:p>
            <a:p>
              <a:pPr marL="0" marR="0" lvl="0" indent="0" algn="ctr" defTabSz="914355"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a:ln>
                    <a:noFill/>
                  </a:ln>
                  <a:solidFill>
                    <a:srgbClr val="00B050"/>
                  </a:solidFill>
                  <a:effectLst/>
                  <a:uLnTx/>
                  <a:uFillTx/>
                  <a:latin typeface="Calibri"/>
                  <a:ea typeface="+mn-ea"/>
                  <a:cs typeface="+mn-cs"/>
                </a:rPr>
                <a:t>76</a:t>
              </a:r>
            </a:p>
          </p:txBody>
        </p:sp>
      </p:grpSp>
      <p:sp>
        <p:nvSpPr>
          <p:cNvPr id="129" name="TextBox 128">
            <a:extLst>
              <a:ext uri="{FF2B5EF4-FFF2-40B4-BE49-F238E27FC236}">
                <a16:creationId xmlns:a16="http://schemas.microsoft.com/office/drawing/2014/main" id="{F5D5D9E5-F3C5-4C81-A685-070577E4A27D}"/>
              </a:ext>
            </a:extLst>
          </p:cNvPr>
          <p:cNvSpPr txBox="1"/>
          <p:nvPr/>
        </p:nvSpPr>
        <p:spPr>
          <a:xfrm>
            <a:off x="7542685" y="4968101"/>
            <a:ext cx="810369" cy="507831"/>
          </a:xfrm>
          <a:prstGeom prst="rect">
            <a:avLst/>
          </a:prstGeom>
          <a:noFill/>
        </p:spPr>
        <p:txBody>
          <a:bodyPr wrap="square" rtlCol="0">
            <a:spAutoFit/>
          </a:bodyPr>
          <a:lstStyle/>
          <a:p>
            <a:pPr marL="0" marR="0" lvl="0" indent="0" algn="l" defTabSz="914355"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rgbClr val="346EBD"/>
                </a:solidFill>
                <a:effectLst/>
                <a:uLnTx/>
                <a:uFillTx/>
                <a:latin typeface="Calibri"/>
                <a:ea typeface="+mn-ea"/>
                <a:cs typeface="+mn-cs"/>
              </a:rPr>
              <a:t>No CABG</a:t>
            </a:r>
          </a:p>
          <a:p>
            <a:pPr marL="0" marR="0" lvl="0" indent="0" algn="l" defTabSz="914355"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rgbClr val="FF0000"/>
                </a:solidFill>
                <a:effectLst/>
                <a:uLnTx/>
                <a:uFillTx/>
                <a:latin typeface="Calibri"/>
                <a:ea typeface="+mn-ea"/>
                <a:cs typeface="+mn-cs"/>
              </a:rPr>
              <a:t>Index </a:t>
            </a:r>
            <a:r>
              <a:rPr kumimoji="0" lang="en-GB" sz="900" b="0" i="0" u="none" strike="noStrike" kern="1200" cap="none" spc="0" normalizeH="0" baseline="0" noProof="0" dirty="0" err="1">
                <a:ln>
                  <a:noFill/>
                </a:ln>
                <a:solidFill>
                  <a:srgbClr val="FF0000"/>
                </a:solidFill>
                <a:effectLst/>
                <a:uLnTx/>
                <a:uFillTx/>
                <a:latin typeface="Calibri"/>
                <a:ea typeface="+mn-ea"/>
                <a:cs typeface="+mn-cs"/>
              </a:rPr>
              <a:t>CABG</a:t>
            </a:r>
            <a:r>
              <a:rPr kumimoji="0" lang="en-GB" sz="900" b="0" i="0" u="none" strike="noStrike" kern="1200" cap="none" spc="0" normalizeH="0" baseline="30000" noProof="0" dirty="0" err="1">
                <a:ln>
                  <a:noFill/>
                </a:ln>
                <a:solidFill>
                  <a:srgbClr val="FF0000"/>
                </a:solidFill>
                <a:effectLst/>
                <a:uLnTx/>
                <a:uFillTx/>
                <a:latin typeface="Calibri"/>
                <a:ea typeface="+mn-ea"/>
                <a:cs typeface="+mn-cs"/>
              </a:rPr>
              <a:t>a</a:t>
            </a:r>
            <a:endParaRPr kumimoji="0" lang="en-GB" sz="900" b="0" i="0" u="none" strike="noStrike" kern="1200" cap="none" spc="0" normalizeH="0" baseline="30000" noProof="0" dirty="0">
              <a:ln>
                <a:noFill/>
              </a:ln>
              <a:solidFill>
                <a:srgbClr val="FF0000"/>
              </a:solidFill>
              <a:effectLst/>
              <a:uLnTx/>
              <a:uFillTx/>
              <a:latin typeface="Calibri"/>
              <a:ea typeface="+mn-ea"/>
              <a:cs typeface="+mn-cs"/>
            </a:endParaRPr>
          </a:p>
          <a:p>
            <a:pPr marL="0" marR="0" lvl="0" indent="0" algn="l" defTabSz="914355"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rgbClr val="00B050"/>
                </a:solidFill>
                <a:effectLst/>
                <a:uLnTx/>
                <a:uFillTx/>
                <a:latin typeface="Calibri"/>
                <a:ea typeface="+mn-ea"/>
                <a:cs typeface="+mn-cs"/>
              </a:rPr>
              <a:t>Prior </a:t>
            </a:r>
            <a:r>
              <a:rPr kumimoji="0" lang="en-GB" sz="900" b="0" i="0" u="none" strike="noStrike" kern="1200" cap="none" spc="0" normalizeH="0" baseline="0" noProof="0" dirty="0" err="1">
                <a:ln>
                  <a:noFill/>
                </a:ln>
                <a:solidFill>
                  <a:srgbClr val="00B050"/>
                </a:solidFill>
                <a:effectLst/>
                <a:uLnTx/>
                <a:uFillTx/>
                <a:latin typeface="Calibri"/>
                <a:ea typeface="+mn-ea"/>
                <a:cs typeface="+mn-cs"/>
              </a:rPr>
              <a:t>CABG</a:t>
            </a:r>
            <a:r>
              <a:rPr kumimoji="0" lang="en-GB" sz="900" b="0" i="0" u="none" strike="noStrike" kern="1200" cap="none" spc="0" normalizeH="0" baseline="30000" noProof="0" dirty="0" err="1">
                <a:ln>
                  <a:noFill/>
                </a:ln>
                <a:solidFill>
                  <a:srgbClr val="00B050"/>
                </a:solidFill>
                <a:effectLst/>
                <a:uLnTx/>
                <a:uFillTx/>
                <a:latin typeface="Calibri"/>
                <a:ea typeface="+mn-ea"/>
                <a:cs typeface="+mn-cs"/>
              </a:rPr>
              <a:t>b</a:t>
            </a:r>
            <a:endParaRPr kumimoji="0" lang="en-GB" sz="900" b="0" i="0" u="none" strike="noStrike" kern="1200" cap="none" spc="0" normalizeH="0" baseline="30000" noProof="0" dirty="0">
              <a:ln>
                <a:noFill/>
              </a:ln>
              <a:solidFill>
                <a:srgbClr val="00B050"/>
              </a:solidFill>
              <a:effectLst/>
              <a:uLnTx/>
              <a:uFillTx/>
              <a:latin typeface="Calibri"/>
              <a:ea typeface="+mn-ea"/>
              <a:cs typeface="+mn-cs"/>
            </a:endParaRPr>
          </a:p>
        </p:txBody>
      </p:sp>
      <p:sp>
        <p:nvSpPr>
          <p:cNvPr id="130" name="TextBox 129">
            <a:extLst>
              <a:ext uri="{FF2B5EF4-FFF2-40B4-BE49-F238E27FC236}">
                <a16:creationId xmlns:a16="http://schemas.microsoft.com/office/drawing/2014/main" id="{A98DC837-ABBD-418A-AEB7-F84C2A6AB11C}"/>
              </a:ext>
            </a:extLst>
          </p:cNvPr>
          <p:cNvSpPr txBox="1"/>
          <p:nvPr/>
        </p:nvSpPr>
        <p:spPr>
          <a:xfrm>
            <a:off x="7252524" y="4763554"/>
            <a:ext cx="1410791" cy="230832"/>
          </a:xfrm>
          <a:prstGeom prst="rect">
            <a:avLst/>
          </a:prstGeom>
          <a:noFill/>
        </p:spPr>
        <p:txBody>
          <a:bodyPr wrap="square" rtlCol="0">
            <a:spAutoFit/>
          </a:bodyPr>
          <a:lstStyle/>
          <a:p>
            <a:pPr marL="0" marR="0" lvl="0" indent="0" algn="ctr" defTabSz="914355" rtl="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a:ln>
                  <a:noFill/>
                </a:ln>
                <a:solidFill>
                  <a:prstClr val="black"/>
                </a:solidFill>
                <a:effectLst/>
                <a:uLnTx/>
                <a:uFillTx/>
                <a:latin typeface="Calibri"/>
                <a:ea typeface="+mn-ea"/>
                <a:cs typeface="+mn-cs"/>
              </a:rPr>
              <a:t>Number at risk</a:t>
            </a:r>
          </a:p>
        </p:txBody>
      </p:sp>
      <p:pic>
        <p:nvPicPr>
          <p:cNvPr id="131" name="Picture 130" descr="A close up of a map&#10;&#10;Description automatically generated">
            <a:extLst>
              <a:ext uri="{FF2B5EF4-FFF2-40B4-BE49-F238E27FC236}">
                <a16:creationId xmlns:a16="http://schemas.microsoft.com/office/drawing/2014/main" id="{4B35E5EE-BDBD-4722-B025-76446C6DC77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47326" y="2137062"/>
            <a:ext cx="3646967" cy="2669157"/>
          </a:xfrm>
          <a:prstGeom prst="rect">
            <a:avLst/>
          </a:prstGeom>
        </p:spPr>
      </p:pic>
      <p:sp>
        <p:nvSpPr>
          <p:cNvPr id="132" name="TextBox 131">
            <a:extLst>
              <a:ext uri="{FF2B5EF4-FFF2-40B4-BE49-F238E27FC236}">
                <a16:creationId xmlns:a16="http://schemas.microsoft.com/office/drawing/2014/main" id="{AB530C5D-8458-40CD-BC2C-D4D7A29F2363}"/>
              </a:ext>
            </a:extLst>
          </p:cNvPr>
          <p:cNvSpPr txBox="1"/>
          <p:nvPr/>
        </p:nvSpPr>
        <p:spPr>
          <a:xfrm>
            <a:off x="8406501" y="2678856"/>
            <a:ext cx="1764389" cy="5078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a:ln>
                  <a:noFill/>
                </a:ln>
                <a:solidFill>
                  <a:srgbClr val="00B050"/>
                </a:solidFill>
                <a:effectLst/>
                <a:uLnTx/>
                <a:uFillTx/>
                <a:latin typeface="Trebuchet MS"/>
                <a:ea typeface="+mn-ea"/>
                <a:cs typeface="+mn-cs"/>
              </a:rPr>
              <a:t>ARR 6.4 (95% CI 0.9, 12.0)</a:t>
            </a:r>
            <a:br>
              <a:rPr kumimoji="0" lang="en-GB" sz="900" b="0" i="0" u="none" strike="noStrike" kern="1200" cap="none" spc="0" normalizeH="0" baseline="0" noProof="0">
                <a:ln>
                  <a:noFill/>
                </a:ln>
                <a:solidFill>
                  <a:srgbClr val="00B050"/>
                </a:solidFill>
                <a:effectLst/>
                <a:uLnTx/>
                <a:uFillTx/>
                <a:latin typeface="Trebuchet MS"/>
                <a:ea typeface="+mn-ea"/>
                <a:cs typeface="+mn-cs"/>
              </a:rPr>
            </a:br>
            <a:r>
              <a:rPr kumimoji="0" lang="en-GB" sz="900" b="0" i="0" u="none" strike="noStrike" kern="1200" cap="none" spc="0" normalizeH="0" baseline="0" noProof="0">
                <a:ln>
                  <a:noFill/>
                </a:ln>
                <a:solidFill>
                  <a:srgbClr val="346EBD"/>
                </a:solidFill>
                <a:effectLst/>
                <a:uLnTx/>
                <a:uFillTx/>
                <a:latin typeface="Trebuchet MS"/>
                <a:ea typeface="+mn-ea"/>
                <a:cs typeface="+mn-cs"/>
              </a:rPr>
              <a:t>ARR 1.3 (95% CI 0.5, 2.2)</a:t>
            </a:r>
            <a:br>
              <a:rPr kumimoji="0" lang="en-GB" sz="900" b="0" i="0" u="none" strike="noStrike" kern="1200" cap="none" spc="0" normalizeH="0" baseline="0" noProof="0">
                <a:ln>
                  <a:noFill/>
                </a:ln>
                <a:solidFill>
                  <a:srgbClr val="346EBD"/>
                </a:solidFill>
                <a:effectLst/>
                <a:uLnTx/>
                <a:uFillTx/>
                <a:latin typeface="Trebuchet MS"/>
                <a:ea typeface="+mn-ea"/>
                <a:cs typeface="+mn-cs"/>
              </a:rPr>
            </a:br>
            <a:r>
              <a:rPr kumimoji="0" lang="en-GB" sz="900" b="0" i="0" u="none" strike="noStrike" kern="1200" cap="none" spc="0" normalizeH="0" baseline="0" noProof="0">
                <a:ln>
                  <a:noFill/>
                </a:ln>
                <a:solidFill>
                  <a:srgbClr val="FF0000"/>
                </a:solidFill>
                <a:effectLst/>
                <a:uLnTx/>
                <a:uFillTx/>
                <a:latin typeface="Trebuchet MS"/>
                <a:ea typeface="+mn-ea"/>
                <a:cs typeface="+mn-cs"/>
              </a:rPr>
              <a:t>ARR 0.9 (95% CI -2.3, 4.0)</a:t>
            </a:r>
          </a:p>
        </p:txBody>
      </p:sp>
      <p:sp>
        <p:nvSpPr>
          <p:cNvPr id="133" name="TextBox 132">
            <a:extLst>
              <a:ext uri="{FF2B5EF4-FFF2-40B4-BE49-F238E27FC236}">
                <a16:creationId xmlns:a16="http://schemas.microsoft.com/office/drawing/2014/main" id="{C9821EAB-C61E-4570-9DBA-50AE4109746C}"/>
              </a:ext>
            </a:extLst>
          </p:cNvPr>
          <p:cNvSpPr txBox="1"/>
          <p:nvPr/>
        </p:nvSpPr>
        <p:spPr>
          <a:xfrm>
            <a:off x="3637103" y="1990123"/>
            <a:ext cx="693729" cy="2308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rgbClr val="4682B4"/>
                </a:solidFill>
                <a:effectLst/>
                <a:uLnTx/>
                <a:uFillTx/>
                <a:latin typeface="Trebuchet MS"/>
                <a:ea typeface="+mn-ea"/>
                <a:cs typeface="+mn-cs"/>
              </a:rPr>
              <a:t>Placebo</a:t>
            </a:r>
          </a:p>
        </p:txBody>
      </p:sp>
      <p:sp>
        <p:nvSpPr>
          <p:cNvPr id="134" name="TextBox 133">
            <a:extLst>
              <a:ext uri="{FF2B5EF4-FFF2-40B4-BE49-F238E27FC236}">
                <a16:creationId xmlns:a16="http://schemas.microsoft.com/office/drawing/2014/main" id="{20A03B52-22AB-4A44-987C-27864F74F141}"/>
              </a:ext>
            </a:extLst>
          </p:cNvPr>
          <p:cNvSpPr txBox="1"/>
          <p:nvPr/>
        </p:nvSpPr>
        <p:spPr>
          <a:xfrm>
            <a:off x="3452928" y="2700059"/>
            <a:ext cx="780013" cy="2308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a:ln>
                  <a:noFill/>
                </a:ln>
                <a:solidFill>
                  <a:srgbClr val="B22222"/>
                </a:solidFill>
                <a:effectLst/>
                <a:uLnTx/>
                <a:uFillTx/>
                <a:latin typeface="Trebuchet MS"/>
                <a:ea typeface="+mn-ea"/>
                <a:cs typeface="+mn-cs"/>
              </a:rPr>
              <a:t>Alirocumab</a:t>
            </a:r>
          </a:p>
        </p:txBody>
      </p:sp>
    </p:spTree>
    <p:extLst>
      <p:ext uri="{BB962C8B-B14F-4D97-AF65-F5344CB8AC3E}">
        <p14:creationId xmlns:p14="http://schemas.microsoft.com/office/powerpoint/2010/main" val="34664815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7707E0-4FBA-493D-998A-924D5923B530}"/>
              </a:ext>
            </a:extLst>
          </p:cNvPr>
          <p:cNvSpPr>
            <a:spLocks noGrp="1"/>
          </p:cNvSpPr>
          <p:nvPr>
            <p:ph type="title"/>
          </p:nvPr>
        </p:nvSpPr>
        <p:spPr>
          <a:xfrm>
            <a:off x="556181" y="365125"/>
            <a:ext cx="11067494" cy="643543"/>
          </a:xfrm>
        </p:spPr>
        <p:txBody>
          <a:bodyPr/>
          <a:lstStyle/>
          <a:p>
            <a:r>
              <a:rPr lang="en-GB" sz="2800"/>
              <a:t>ODYSSEY OUTCOMES analysis: Patients with higher CV risk gain significant benefit from alirocumab</a:t>
            </a:r>
            <a:endParaRPr lang="en-GB"/>
          </a:p>
        </p:txBody>
      </p:sp>
      <p:sp>
        <p:nvSpPr>
          <p:cNvPr id="4" name="Text Placeholder 3">
            <a:extLst>
              <a:ext uri="{FF2B5EF4-FFF2-40B4-BE49-F238E27FC236}">
                <a16:creationId xmlns:a16="http://schemas.microsoft.com/office/drawing/2014/main" id="{AE69C315-A2A3-4744-A356-B528A3995D6E}"/>
              </a:ext>
            </a:extLst>
          </p:cNvPr>
          <p:cNvSpPr>
            <a:spLocks noGrp="1"/>
          </p:cNvSpPr>
          <p:nvPr>
            <p:ph type="body" sz="quarter" idx="10"/>
          </p:nvPr>
        </p:nvSpPr>
        <p:spPr>
          <a:xfrm>
            <a:off x="550862" y="5961361"/>
            <a:ext cx="8011247" cy="69979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900" baseline="30000">
                <a:solidFill>
                  <a:prstClr val="black"/>
                </a:solidFill>
                <a:sym typeface="Helvetica Neue"/>
              </a:rPr>
              <a:t>†</a:t>
            </a:r>
            <a:r>
              <a:rPr lang="en-GB" sz="900">
                <a:solidFill>
                  <a:prstClr val="black"/>
                </a:solidFill>
                <a:sym typeface="Helvetica Neue"/>
              </a:rPr>
              <a:t>ARR interaction P value.</a:t>
            </a:r>
            <a:br>
              <a:rPr lang="en-GB" sz="900">
                <a:solidFill>
                  <a:prstClr val="black"/>
                </a:solidFill>
                <a:sym typeface="Helvetica Neue"/>
              </a:rPr>
            </a:br>
            <a:r>
              <a:rPr lang="en-GB" sz="900">
                <a:solidFill>
                  <a:prstClr val="black"/>
                </a:solidFill>
                <a:sym typeface="Helvetica Neue"/>
              </a:rPr>
              <a:t>1. Schwartz GG</a:t>
            </a:r>
            <a:r>
              <a:rPr lang="en-GB" sz="900" i="1">
                <a:solidFill>
                  <a:prstClr val="black"/>
                </a:solidFill>
                <a:sym typeface="Helvetica Neue"/>
              </a:rPr>
              <a:t>, et al. N Engl J Med. </a:t>
            </a:r>
            <a:r>
              <a:rPr lang="en-GB" sz="900">
                <a:solidFill>
                  <a:prstClr val="black"/>
                </a:solidFill>
                <a:sym typeface="Helvetica Neue"/>
              </a:rPr>
              <a:t>2018;379:2097–107; 2 Ray KK, </a:t>
            </a:r>
            <a:r>
              <a:rPr lang="en-GB" sz="900" i="1">
                <a:solidFill>
                  <a:prstClr val="black"/>
                </a:solidFill>
                <a:sym typeface="Helvetica Neue"/>
              </a:rPr>
              <a:t>et al. Lancet Diabetes Endocrinol. </a:t>
            </a:r>
            <a:r>
              <a:rPr lang="en-GB" sz="900">
                <a:solidFill>
                  <a:prstClr val="black"/>
                </a:solidFill>
                <a:sym typeface="Helvetica Neue"/>
              </a:rPr>
              <a:t>2019;19(30):158-5; 3. Jukema JW, </a:t>
            </a:r>
            <a:r>
              <a:rPr lang="en-GB" sz="900" i="1">
                <a:solidFill>
                  <a:prstClr val="black"/>
                </a:solidFill>
                <a:sym typeface="Helvetica Neue"/>
              </a:rPr>
              <a:t>et al. JACC. </a:t>
            </a:r>
            <a:r>
              <a:rPr lang="en-GB" sz="900">
                <a:solidFill>
                  <a:prstClr val="black"/>
                </a:solidFill>
                <a:sym typeface="Helvetica Neue"/>
              </a:rPr>
              <a:t>2019;74(9):1167–76; 4 Bittner VA, et al. Oral presentation at the American College of Cardiology, March 18, 2019; 5. Goodman SG et al. JACC 2020;75(4).</a:t>
            </a:r>
          </a:p>
        </p:txBody>
      </p:sp>
      <p:graphicFrame>
        <p:nvGraphicFramePr>
          <p:cNvPr id="3" name="Table 2">
            <a:extLst>
              <a:ext uri="{FF2B5EF4-FFF2-40B4-BE49-F238E27FC236}">
                <a16:creationId xmlns:a16="http://schemas.microsoft.com/office/drawing/2014/main" id="{F32E16F4-7D97-4998-9324-7EF61F7B6FB2}"/>
              </a:ext>
            </a:extLst>
          </p:cNvPr>
          <p:cNvGraphicFramePr>
            <a:graphicFrameLocks noGrp="1"/>
          </p:cNvGraphicFramePr>
          <p:nvPr/>
        </p:nvGraphicFramePr>
        <p:xfrm>
          <a:off x="550861" y="1414961"/>
          <a:ext cx="11072814" cy="3934797"/>
        </p:xfrm>
        <a:graphic>
          <a:graphicData uri="http://schemas.openxmlformats.org/drawingml/2006/table">
            <a:tbl>
              <a:tblPr firstRow="1" firstCol="1" bandRow="1"/>
              <a:tblGrid>
                <a:gridCol w="2458621">
                  <a:extLst>
                    <a:ext uri="{9D8B030D-6E8A-4147-A177-3AD203B41FA5}">
                      <a16:colId xmlns:a16="http://schemas.microsoft.com/office/drawing/2014/main" val="749457351"/>
                    </a:ext>
                  </a:extLst>
                </a:gridCol>
                <a:gridCol w="1188846">
                  <a:extLst>
                    <a:ext uri="{9D8B030D-6E8A-4147-A177-3AD203B41FA5}">
                      <a16:colId xmlns:a16="http://schemas.microsoft.com/office/drawing/2014/main" val="3637814293"/>
                    </a:ext>
                  </a:extLst>
                </a:gridCol>
                <a:gridCol w="1038533">
                  <a:extLst>
                    <a:ext uri="{9D8B030D-6E8A-4147-A177-3AD203B41FA5}">
                      <a16:colId xmlns:a16="http://schemas.microsoft.com/office/drawing/2014/main" val="1230835158"/>
                    </a:ext>
                  </a:extLst>
                </a:gridCol>
                <a:gridCol w="1626124">
                  <a:extLst>
                    <a:ext uri="{9D8B030D-6E8A-4147-A177-3AD203B41FA5}">
                      <a16:colId xmlns:a16="http://schemas.microsoft.com/office/drawing/2014/main" val="2889311941"/>
                    </a:ext>
                  </a:extLst>
                </a:gridCol>
                <a:gridCol w="2213714">
                  <a:extLst>
                    <a:ext uri="{9D8B030D-6E8A-4147-A177-3AD203B41FA5}">
                      <a16:colId xmlns:a16="http://schemas.microsoft.com/office/drawing/2014/main" val="1975013627"/>
                    </a:ext>
                  </a:extLst>
                </a:gridCol>
                <a:gridCol w="1161516">
                  <a:extLst>
                    <a:ext uri="{9D8B030D-6E8A-4147-A177-3AD203B41FA5}">
                      <a16:colId xmlns:a16="http://schemas.microsoft.com/office/drawing/2014/main" val="546397570"/>
                    </a:ext>
                  </a:extLst>
                </a:gridCol>
                <a:gridCol w="1385460">
                  <a:extLst>
                    <a:ext uri="{9D8B030D-6E8A-4147-A177-3AD203B41FA5}">
                      <a16:colId xmlns:a16="http://schemas.microsoft.com/office/drawing/2014/main" val="20004"/>
                    </a:ext>
                  </a:extLst>
                </a:gridCol>
              </a:tblGrid>
              <a:tr h="444567">
                <a:tc rowSpan="2">
                  <a:txBody>
                    <a:bodyPr/>
                    <a:lstStyle>
                      <a:lvl1pPr marL="0" marR="0" indent="0" algn="ctr" defTabSz="825500" latinLnBrk="0">
                        <a:lnSpc>
                          <a:spcPct val="100000"/>
                        </a:lnSpc>
                        <a:spcBef>
                          <a:spcPts val="0"/>
                        </a:spcBef>
                        <a:spcAft>
                          <a:spcPts val="0"/>
                        </a:spcAft>
                        <a:buClrTx/>
                        <a:buSzTx/>
                        <a:buFontTx/>
                        <a:buNone/>
                        <a:tabLst/>
                        <a:defRPr sz="2400" b="1" i="0" u="none" strike="noStrike" cap="none" spc="0" baseline="0">
                          <a:solidFill>
                            <a:schemeClr val="lt1"/>
                          </a:solidFill>
                          <a:uFillTx/>
                          <a:latin typeface="Calibri"/>
                          <a:sym typeface="Helvetica Neue Light"/>
                        </a:defRPr>
                      </a:lvl1pPr>
                      <a:lvl2pPr marL="0" marR="0" indent="228600" algn="ctr" defTabSz="825500" latinLnBrk="0">
                        <a:lnSpc>
                          <a:spcPct val="100000"/>
                        </a:lnSpc>
                        <a:spcBef>
                          <a:spcPts val="0"/>
                        </a:spcBef>
                        <a:spcAft>
                          <a:spcPts val="0"/>
                        </a:spcAft>
                        <a:buClrTx/>
                        <a:buSzTx/>
                        <a:buFontTx/>
                        <a:buNone/>
                        <a:tabLst/>
                        <a:defRPr sz="2400" b="1" i="0" u="none" strike="noStrike" cap="none" spc="0" baseline="0">
                          <a:solidFill>
                            <a:schemeClr val="lt1"/>
                          </a:solidFill>
                          <a:uFillTx/>
                          <a:latin typeface="Calibri"/>
                          <a:sym typeface="Helvetica Neue Light"/>
                        </a:defRPr>
                      </a:lvl2pPr>
                      <a:lvl3pPr marL="0" marR="0" indent="457200" algn="ctr" defTabSz="825500" latinLnBrk="0">
                        <a:lnSpc>
                          <a:spcPct val="100000"/>
                        </a:lnSpc>
                        <a:spcBef>
                          <a:spcPts val="0"/>
                        </a:spcBef>
                        <a:spcAft>
                          <a:spcPts val="0"/>
                        </a:spcAft>
                        <a:buClrTx/>
                        <a:buSzTx/>
                        <a:buFontTx/>
                        <a:buNone/>
                        <a:tabLst/>
                        <a:defRPr sz="2400" b="1" i="0" u="none" strike="noStrike" cap="none" spc="0" baseline="0">
                          <a:solidFill>
                            <a:schemeClr val="lt1"/>
                          </a:solidFill>
                          <a:uFillTx/>
                          <a:latin typeface="Calibri"/>
                          <a:sym typeface="Helvetica Neue Light"/>
                        </a:defRPr>
                      </a:lvl3pPr>
                      <a:lvl4pPr marL="0" marR="0" indent="685800" algn="ctr" defTabSz="825500" latinLnBrk="0">
                        <a:lnSpc>
                          <a:spcPct val="100000"/>
                        </a:lnSpc>
                        <a:spcBef>
                          <a:spcPts val="0"/>
                        </a:spcBef>
                        <a:spcAft>
                          <a:spcPts val="0"/>
                        </a:spcAft>
                        <a:buClrTx/>
                        <a:buSzTx/>
                        <a:buFontTx/>
                        <a:buNone/>
                        <a:tabLst/>
                        <a:defRPr sz="2400" b="1" i="0" u="none" strike="noStrike" cap="none" spc="0" baseline="0">
                          <a:solidFill>
                            <a:schemeClr val="lt1"/>
                          </a:solidFill>
                          <a:uFillTx/>
                          <a:latin typeface="Calibri"/>
                          <a:sym typeface="Helvetica Neue Light"/>
                        </a:defRPr>
                      </a:lvl4pPr>
                      <a:lvl5pPr marL="0" marR="0" indent="914400" algn="ctr" defTabSz="825500" latinLnBrk="0">
                        <a:lnSpc>
                          <a:spcPct val="100000"/>
                        </a:lnSpc>
                        <a:spcBef>
                          <a:spcPts val="0"/>
                        </a:spcBef>
                        <a:spcAft>
                          <a:spcPts val="0"/>
                        </a:spcAft>
                        <a:buClrTx/>
                        <a:buSzTx/>
                        <a:buFontTx/>
                        <a:buNone/>
                        <a:tabLst/>
                        <a:defRPr sz="2400" b="1" i="0" u="none" strike="noStrike" cap="none" spc="0" baseline="0">
                          <a:solidFill>
                            <a:schemeClr val="lt1"/>
                          </a:solidFill>
                          <a:uFillTx/>
                          <a:latin typeface="Calibri"/>
                          <a:sym typeface="Helvetica Neue Light"/>
                        </a:defRPr>
                      </a:lvl5pPr>
                      <a:lvl6pPr marL="0" marR="0" indent="1143000" algn="ctr" defTabSz="825500" latinLnBrk="0">
                        <a:lnSpc>
                          <a:spcPct val="100000"/>
                        </a:lnSpc>
                        <a:spcBef>
                          <a:spcPts val="0"/>
                        </a:spcBef>
                        <a:spcAft>
                          <a:spcPts val="0"/>
                        </a:spcAft>
                        <a:buClrTx/>
                        <a:buSzTx/>
                        <a:buFontTx/>
                        <a:buNone/>
                        <a:tabLst/>
                        <a:defRPr sz="2400" b="1" i="0" u="none" strike="noStrike" cap="none" spc="0" baseline="0">
                          <a:solidFill>
                            <a:schemeClr val="lt1"/>
                          </a:solidFill>
                          <a:uFillTx/>
                          <a:latin typeface="Calibri"/>
                          <a:sym typeface="Helvetica Neue Light"/>
                        </a:defRPr>
                      </a:lvl6pPr>
                      <a:lvl7pPr marL="0" marR="0" indent="1371600" algn="ctr" defTabSz="825500" latinLnBrk="0">
                        <a:lnSpc>
                          <a:spcPct val="100000"/>
                        </a:lnSpc>
                        <a:spcBef>
                          <a:spcPts val="0"/>
                        </a:spcBef>
                        <a:spcAft>
                          <a:spcPts val="0"/>
                        </a:spcAft>
                        <a:buClrTx/>
                        <a:buSzTx/>
                        <a:buFontTx/>
                        <a:buNone/>
                        <a:tabLst/>
                        <a:defRPr sz="2400" b="1" i="0" u="none" strike="noStrike" cap="none" spc="0" baseline="0">
                          <a:solidFill>
                            <a:schemeClr val="lt1"/>
                          </a:solidFill>
                          <a:uFillTx/>
                          <a:latin typeface="Calibri"/>
                          <a:sym typeface="Helvetica Neue Light"/>
                        </a:defRPr>
                      </a:lvl7pPr>
                      <a:lvl8pPr marL="0" marR="0" indent="1600200" algn="ctr" defTabSz="825500" latinLnBrk="0">
                        <a:lnSpc>
                          <a:spcPct val="100000"/>
                        </a:lnSpc>
                        <a:spcBef>
                          <a:spcPts val="0"/>
                        </a:spcBef>
                        <a:spcAft>
                          <a:spcPts val="0"/>
                        </a:spcAft>
                        <a:buClrTx/>
                        <a:buSzTx/>
                        <a:buFontTx/>
                        <a:buNone/>
                        <a:tabLst/>
                        <a:defRPr sz="2400" b="1" i="0" u="none" strike="noStrike" cap="none" spc="0" baseline="0">
                          <a:solidFill>
                            <a:schemeClr val="lt1"/>
                          </a:solidFill>
                          <a:uFillTx/>
                          <a:latin typeface="Calibri"/>
                          <a:sym typeface="Helvetica Neue Light"/>
                        </a:defRPr>
                      </a:lvl8pPr>
                      <a:lvl9pPr marL="0" marR="0" indent="1828800" algn="ctr" defTabSz="825500" latinLnBrk="0">
                        <a:lnSpc>
                          <a:spcPct val="100000"/>
                        </a:lnSpc>
                        <a:spcBef>
                          <a:spcPts val="0"/>
                        </a:spcBef>
                        <a:spcAft>
                          <a:spcPts val="0"/>
                        </a:spcAft>
                        <a:buClrTx/>
                        <a:buSzTx/>
                        <a:buFontTx/>
                        <a:buNone/>
                        <a:tabLst/>
                        <a:defRPr sz="2400" b="1" i="0" u="none" strike="noStrike" cap="none" spc="0" baseline="0">
                          <a:solidFill>
                            <a:schemeClr val="lt1"/>
                          </a:solidFill>
                          <a:uFillTx/>
                          <a:latin typeface="Calibri"/>
                          <a:sym typeface="Helvetica Neue Light"/>
                        </a:defRPr>
                      </a:lvl9pPr>
                    </a:lstStyle>
                    <a:p>
                      <a:pPr marL="182880" marR="0" algn="ctr" defTabSz="1828482" rtl="0" eaLnBrk="1" latinLnBrk="0" hangingPunct="1">
                        <a:spcBef>
                          <a:spcPts val="0"/>
                        </a:spcBef>
                        <a:spcAft>
                          <a:spcPts val="0"/>
                        </a:spcAft>
                      </a:pPr>
                      <a:r>
                        <a:rPr lang="en-US" sz="1400" b="1" kern="1200">
                          <a:solidFill>
                            <a:schemeClr val="lt1"/>
                          </a:solidFill>
                          <a:effectLst/>
                          <a:latin typeface="+mn-lt"/>
                          <a:ea typeface="+mn-ea"/>
                          <a:cs typeface="+mn-cs"/>
                        </a:rPr>
                        <a:t>Risk factor</a:t>
                      </a:r>
                    </a:p>
                  </a:txBody>
                  <a:tcPr marL="6279" marR="6279" marT="6279" marB="0" anchor="ctr">
                    <a:lnL w="12700" cmpd="sng">
                      <a:solidFill>
                        <a:srgbClr val="2089E8"/>
                      </a:solidFill>
                    </a:lnL>
                    <a:lnR>
                      <a:noFill/>
                    </a:lnR>
                    <a:lnT w="12700" cmpd="sng">
                      <a:solidFill>
                        <a:srgbClr val="2089E8"/>
                      </a:solidFill>
                    </a:lnT>
                    <a:lnB w="12700" cmpd="sng">
                      <a:solidFill>
                        <a:srgbClr val="2089E8"/>
                      </a:solidFill>
                    </a:lnB>
                    <a:lnTlToBr w="12700" cmpd="sng">
                      <a:noFill/>
                      <a:prstDash val="solid"/>
                    </a:lnTlToBr>
                    <a:lnBlToTr w="12700" cmpd="sng">
                      <a:noFill/>
                      <a:prstDash val="solid"/>
                    </a:lnBlToTr>
                    <a:solidFill>
                      <a:srgbClr val="0D53A5">
                        <a:lumMod val="40000"/>
                        <a:lumOff val="60000"/>
                      </a:srgbClr>
                    </a:solidFill>
                  </a:tcPr>
                </a:tc>
                <a:tc gridSpan="2">
                  <a:txBody>
                    <a:bodyPr/>
                    <a:lstStyle>
                      <a:lvl1pPr marL="0" marR="0" indent="0" algn="ctr" defTabSz="825500" latinLnBrk="0">
                        <a:lnSpc>
                          <a:spcPct val="100000"/>
                        </a:lnSpc>
                        <a:spcBef>
                          <a:spcPts val="0"/>
                        </a:spcBef>
                        <a:spcAft>
                          <a:spcPts val="0"/>
                        </a:spcAft>
                        <a:buClrTx/>
                        <a:buSzTx/>
                        <a:buFontTx/>
                        <a:buNone/>
                        <a:tabLst/>
                        <a:defRPr sz="2400" b="1" i="0" u="none" strike="noStrike" cap="none" spc="0" baseline="0">
                          <a:solidFill>
                            <a:schemeClr val="lt1"/>
                          </a:solidFill>
                          <a:uFillTx/>
                          <a:latin typeface="Calibri"/>
                          <a:sym typeface="Helvetica Neue Light"/>
                        </a:defRPr>
                      </a:lvl1pPr>
                      <a:lvl2pPr marL="0" marR="0" indent="228600" algn="ctr" defTabSz="825500" latinLnBrk="0">
                        <a:lnSpc>
                          <a:spcPct val="100000"/>
                        </a:lnSpc>
                        <a:spcBef>
                          <a:spcPts val="0"/>
                        </a:spcBef>
                        <a:spcAft>
                          <a:spcPts val="0"/>
                        </a:spcAft>
                        <a:buClrTx/>
                        <a:buSzTx/>
                        <a:buFontTx/>
                        <a:buNone/>
                        <a:tabLst/>
                        <a:defRPr sz="2400" b="1" i="0" u="none" strike="noStrike" cap="none" spc="0" baseline="0">
                          <a:solidFill>
                            <a:schemeClr val="lt1"/>
                          </a:solidFill>
                          <a:uFillTx/>
                          <a:latin typeface="Calibri"/>
                          <a:sym typeface="Helvetica Neue Light"/>
                        </a:defRPr>
                      </a:lvl2pPr>
                      <a:lvl3pPr marL="0" marR="0" indent="457200" algn="ctr" defTabSz="825500" latinLnBrk="0">
                        <a:lnSpc>
                          <a:spcPct val="100000"/>
                        </a:lnSpc>
                        <a:spcBef>
                          <a:spcPts val="0"/>
                        </a:spcBef>
                        <a:spcAft>
                          <a:spcPts val="0"/>
                        </a:spcAft>
                        <a:buClrTx/>
                        <a:buSzTx/>
                        <a:buFontTx/>
                        <a:buNone/>
                        <a:tabLst/>
                        <a:defRPr sz="2400" b="1" i="0" u="none" strike="noStrike" cap="none" spc="0" baseline="0">
                          <a:solidFill>
                            <a:schemeClr val="lt1"/>
                          </a:solidFill>
                          <a:uFillTx/>
                          <a:latin typeface="Calibri"/>
                          <a:sym typeface="Helvetica Neue Light"/>
                        </a:defRPr>
                      </a:lvl3pPr>
                      <a:lvl4pPr marL="0" marR="0" indent="685800" algn="ctr" defTabSz="825500" latinLnBrk="0">
                        <a:lnSpc>
                          <a:spcPct val="100000"/>
                        </a:lnSpc>
                        <a:spcBef>
                          <a:spcPts val="0"/>
                        </a:spcBef>
                        <a:spcAft>
                          <a:spcPts val="0"/>
                        </a:spcAft>
                        <a:buClrTx/>
                        <a:buSzTx/>
                        <a:buFontTx/>
                        <a:buNone/>
                        <a:tabLst/>
                        <a:defRPr sz="2400" b="1" i="0" u="none" strike="noStrike" cap="none" spc="0" baseline="0">
                          <a:solidFill>
                            <a:schemeClr val="lt1"/>
                          </a:solidFill>
                          <a:uFillTx/>
                          <a:latin typeface="Calibri"/>
                          <a:sym typeface="Helvetica Neue Light"/>
                        </a:defRPr>
                      </a:lvl4pPr>
                      <a:lvl5pPr marL="0" marR="0" indent="914400" algn="ctr" defTabSz="825500" latinLnBrk="0">
                        <a:lnSpc>
                          <a:spcPct val="100000"/>
                        </a:lnSpc>
                        <a:spcBef>
                          <a:spcPts val="0"/>
                        </a:spcBef>
                        <a:spcAft>
                          <a:spcPts val="0"/>
                        </a:spcAft>
                        <a:buClrTx/>
                        <a:buSzTx/>
                        <a:buFontTx/>
                        <a:buNone/>
                        <a:tabLst/>
                        <a:defRPr sz="2400" b="1" i="0" u="none" strike="noStrike" cap="none" spc="0" baseline="0">
                          <a:solidFill>
                            <a:schemeClr val="lt1"/>
                          </a:solidFill>
                          <a:uFillTx/>
                          <a:latin typeface="Calibri"/>
                          <a:sym typeface="Helvetica Neue Light"/>
                        </a:defRPr>
                      </a:lvl5pPr>
                      <a:lvl6pPr marL="0" marR="0" indent="1143000" algn="ctr" defTabSz="825500" latinLnBrk="0">
                        <a:lnSpc>
                          <a:spcPct val="100000"/>
                        </a:lnSpc>
                        <a:spcBef>
                          <a:spcPts val="0"/>
                        </a:spcBef>
                        <a:spcAft>
                          <a:spcPts val="0"/>
                        </a:spcAft>
                        <a:buClrTx/>
                        <a:buSzTx/>
                        <a:buFontTx/>
                        <a:buNone/>
                        <a:tabLst/>
                        <a:defRPr sz="2400" b="1" i="0" u="none" strike="noStrike" cap="none" spc="0" baseline="0">
                          <a:solidFill>
                            <a:schemeClr val="lt1"/>
                          </a:solidFill>
                          <a:uFillTx/>
                          <a:latin typeface="Calibri"/>
                          <a:sym typeface="Helvetica Neue Light"/>
                        </a:defRPr>
                      </a:lvl6pPr>
                      <a:lvl7pPr marL="0" marR="0" indent="1371600" algn="ctr" defTabSz="825500" latinLnBrk="0">
                        <a:lnSpc>
                          <a:spcPct val="100000"/>
                        </a:lnSpc>
                        <a:spcBef>
                          <a:spcPts val="0"/>
                        </a:spcBef>
                        <a:spcAft>
                          <a:spcPts val="0"/>
                        </a:spcAft>
                        <a:buClrTx/>
                        <a:buSzTx/>
                        <a:buFontTx/>
                        <a:buNone/>
                        <a:tabLst/>
                        <a:defRPr sz="2400" b="1" i="0" u="none" strike="noStrike" cap="none" spc="0" baseline="0">
                          <a:solidFill>
                            <a:schemeClr val="lt1"/>
                          </a:solidFill>
                          <a:uFillTx/>
                          <a:latin typeface="Calibri"/>
                          <a:sym typeface="Helvetica Neue Light"/>
                        </a:defRPr>
                      </a:lvl7pPr>
                      <a:lvl8pPr marL="0" marR="0" indent="1600200" algn="ctr" defTabSz="825500" latinLnBrk="0">
                        <a:lnSpc>
                          <a:spcPct val="100000"/>
                        </a:lnSpc>
                        <a:spcBef>
                          <a:spcPts val="0"/>
                        </a:spcBef>
                        <a:spcAft>
                          <a:spcPts val="0"/>
                        </a:spcAft>
                        <a:buClrTx/>
                        <a:buSzTx/>
                        <a:buFontTx/>
                        <a:buNone/>
                        <a:tabLst/>
                        <a:defRPr sz="2400" b="1" i="0" u="none" strike="noStrike" cap="none" spc="0" baseline="0">
                          <a:solidFill>
                            <a:schemeClr val="lt1"/>
                          </a:solidFill>
                          <a:uFillTx/>
                          <a:latin typeface="Calibri"/>
                          <a:sym typeface="Helvetica Neue Light"/>
                        </a:defRPr>
                      </a:lvl8pPr>
                      <a:lvl9pPr marL="0" marR="0" indent="1828800" algn="ctr" defTabSz="825500" latinLnBrk="0">
                        <a:lnSpc>
                          <a:spcPct val="100000"/>
                        </a:lnSpc>
                        <a:spcBef>
                          <a:spcPts val="0"/>
                        </a:spcBef>
                        <a:spcAft>
                          <a:spcPts val="0"/>
                        </a:spcAft>
                        <a:buClrTx/>
                        <a:buSzTx/>
                        <a:buFontTx/>
                        <a:buNone/>
                        <a:tabLst/>
                        <a:defRPr sz="2400" b="1" i="0" u="none" strike="noStrike" cap="none" spc="0" baseline="0">
                          <a:solidFill>
                            <a:schemeClr val="lt1"/>
                          </a:solidFill>
                          <a:uFillTx/>
                          <a:latin typeface="Calibri"/>
                          <a:sym typeface="Helvetica Neue Light"/>
                        </a:defRPr>
                      </a:lvl9pPr>
                    </a:lstStyle>
                    <a:p>
                      <a:pPr marL="182880" marR="0" algn="ctr" defTabSz="1828482" rtl="0" eaLnBrk="1" latinLnBrk="0" hangingPunct="1">
                        <a:spcBef>
                          <a:spcPts val="0"/>
                        </a:spcBef>
                        <a:spcAft>
                          <a:spcPts val="0"/>
                        </a:spcAft>
                      </a:pPr>
                      <a:r>
                        <a:rPr lang="en-US" sz="1400" b="1" kern="1200">
                          <a:solidFill>
                            <a:schemeClr val="lt1"/>
                          </a:solidFill>
                          <a:effectLst/>
                          <a:latin typeface="+mn-lt"/>
                          <a:ea typeface="+mn-ea"/>
                          <a:cs typeface="+mn-cs"/>
                        </a:rPr>
                        <a:t>MACE incidence (%)</a:t>
                      </a:r>
                    </a:p>
                  </a:txBody>
                  <a:tcPr marL="6279" marR="6279" marT="6279" marB="0" anchor="ctr">
                    <a:lnL>
                      <a:noFill/>
                    </a:lnL>
                    <a:lnR>
                      <a:noFill/>
                    </a:lnR>
                    <a:lnT w="12700" cmpd="sng">
                      <a:solidFill>
                        <a:srgbClr val="2089E8"/>
                      </a:solidFill>
                    </a:lnT>
                    <a:lnB w="12700" cmpd="sng">
                      <a:solidFill>
                        <a:srgbClr val="2089E8"/>
                      </a:solidFill>
                    </a:lnB>
                    <a:lnTlToBr w="12700" cmpd="sng">
                      <a:noFill/>
                      <a:prstDash val="solid"/>
                    </a:lnTlToBr>
                    <a:lnBlToTr w="12700" cmpd="sng">
                      <a:noFill/>
                      <a:prstDash val="solid"/>
                    </a:lnBlToTr>
                    <a:solidFill>
                      <a:srgbClr val="0D53A5">
                        <a:lumMod val="40000"/>
                        <a:lumOff val="60000"/>
                      </a:srgbClr>
                    </a:solidFill>
                  </a:tcPr>
                </a:tc>
                <a:tc hMerge="1">
                  <a:txBody>
                    <a:bodyPr/>
                    <a:lstStyle/>
                    <a:p>
                      <a:pPr marL="182880" marR="0" algn="ctr" defTabSz="1828482" rtl="0" eaLnBrk="1" latinLnBrk="0" hangingPunct="1">
                        <a:spcBef>
                          <a:spcPts val="0"/>
                        </a:spcBef>
                        <a:spcAft>
                          <a:spcPts val="0"/>
                        </a:spcAft>
                      </a:pPr>
                      <a:endParaRPr lang="en-US" sz="2800" b="1" kern="1200">
                        <a:solidFill>
                          <a:schemeClr val="lt1"/>
                        </a:solidFill>
                        <a:effectLst/>
                        <a:latin typeface="+mn-lt"/>
                        <a:ea typeface="+mn-ea"/>
                        <a:cs typeface="+mn-cs"/>
                      </a:endParaRPr>
                    </a:p>
                  </a:txBody>
                  <a:tcPr marL="12558" marR="12558" marT="12558" marB="0" anchor="ctr">
                    <a:solidFill>
                      <a:schemeClr val="accent3">
                        <a:lumMod val="40000"/>
                        <a:lumOff val="60000"/>
                      </a:schemeClr>
                    </a:solidFill>
                  </a:tcPr>
                </a:tc>
                <a:tc rowSpan="2">
                  <a:txBody>
                    <a:bodyPr/>
                    <a:lstStyle>
                      <a:lvl1pPr marL="0" marR="0" indent="0" algn="ctr" defTabSz="825500" latinLnBrk="0">
                        <a:lnSpc>
                          <a:spcPct val="100000"/>
                        </a:lnSpc>
                        <a:spcBef>
                          <a:spcPts val="0"/>
                        </a:spcBef>
                        <a:spcAft>
                          <a:spcPts val="0"/>
                        </a:spcAft>
                        <a:buClrTx/>
                        <a:buSzTx/>
                        <a:buFontTx/>
                        <a:buNone/>
                        <a:tabLst/>
                        <a:defRPr sz="2400" b="1" i="0" u="none" strike="noStrike" cap="none" spc="0" baseline="0">
                          <a:solidFill>
                            <a:schemeClr val="lt1"/>
                          </a:solidFill>
                          <a:uFillTx/>
                          <a:latin typeface="Calibri"/>
                          <a:sym typeface="Helvetica Neue Light"/>
                        </a:defRPr>
                      </a:lvl1pPr>
                      <a:lvl2pPr marL="0" marR="0" indent="228600" algn="ctr" defTabSz="825500" latinLnBrk="0">
                        <a:lnSpc>
                          <a:spcPct val="100000"/>
                        </a:lnSpc>
                        <a:spcBef>
                          <a:spcPts val="0"/>
                        </a:spcBef>
                        <a:spcAft>
                          <a:spcPts val="0"/>
                        </a:spcAft>
                        <a:buClrTx/>
                        <a:buSzTx/>
                        <a:buFontTx/>
                        <a:buNone/>
                        <a:tabLst/>
                        <a:defRPr sz="2400" b="1" i="0" u="none" strike="noStrike" cap="none" spc="0" baseline="0">
                          <a:solidFill>
                            <a:schemeClr val="lt1"/>
                          </a:solidFill>
                          <a:uFillTx/>
                          <a:latin typeface="Calibri"/>
                          <a:sym typeface="Helvetica Neue Light"/>
                        </a:defRPr>
                      </a:lvl2pPr>
                      <a:lvl3pPr marL="0" marR="0" indent="457200" algn="ctr" defTabSz="825500" latinLnBrk="0">
                        <a:lnSpc>
                          <a:spcPct val="100000"/>
                        </a:lnSpc>
                        <a:spcBef>
                          <a:spcPts val="0"/>
                        </a:spcBef>
                        <a:spcAft>
                          <a:spcPts val="0"/>
                        </a:spcAft>
                        <a:buClrTx/>
                        <a:buSzTx/>
                        <a:buFontTx/>
                        <a:buNone/>
                        <a:tabLst/>
                        <a:defRPr sz="2400" b="1" i="0" u="none" strike="noStrike" cap="none" spc="0" baseline="0">
                          <a:solidFill>
                            <a:schemeClr val="lt1"/>
                          </a:solidFill>
                          <a:uFillTx/>
                          <a:latin typeface="Calibri"/>
                          <a:sym typeface="Helvetica Neue Light"/>
                        </a:defRPr>
                      </a:lvl3pPr>
                      <a:lvl4pPr marL="0" marR="0" indent="685800" algn="ctr" defTabSz="825500" latinLnBrk="0">
                        <a:lnSpc>
                          <a:spcPct val="100000"/>
                        </a:lnSpc>
                        <a:spcBef>
                          <a:spcPts val="0"/>
                        </a:spcBef>
                        <a:spcAft>
                          <a:spcPts val="0"/>
                        </a:spcAft>
                        <a:buClrTx/>
                        <a:buSzTx/>
                        <a:buFontTx/>
                        <a:buNone/>
                        <a:tabLst/>
                        <a:defRPr sz="2400" b="1" i="0" u="none" strike="noStrike" cap="none" spc="0" baseline="0">
                          <a:solidFill>
                            <a:schemeClr val="lt1"/>
                          </a:solidFill>
                          <a:uFillTx/>
                          <a:latin typeface="Calibri"/>
                          <a:sym typeface="Helvetica Neue Light"/>
                        </a:defRPr>
                      </a:lvl4pPr>
                      <a:lvl5pPr marL="0" marR="0" indent="914400" algn="ctr" defTabSz="825500" latinLnBrk="0">
                        <a:lnSpc>
                          <a:spcPct val="100000"/>
                        </a:lnSpc>
                        <a:spcBef>
                          <a:spcPts val="0"/>
                        </a:spcBef>
                        <a:spcAft>
                          <a:spcPts val="0"/>
                        </a:spcAft>
                        <a:buClrTx/>
                        <a:buSzTx/>
                        <a:buFontTx/>
                        <a:buNone/>
                        <a:tabLst/>
                        <a:defRPr sz="2400" b="1" i="0" u="none" strike="noStrike" cap="none" spc="0" baseline="0">
                          <a:solidFill>
                            <a:schemeClr val="lt1"/>
                          </a:solidFill>
                          <a:uFillTx/>
                          <a:latin typeface="Calibri"/>
                          <a:sym typeface="Helvetica Neue Light"/>
                        </a:defRPr>
                      </a:lvl5pPr>
                      <a:lvl6pPr marL="0" marR="0" indent="1143000" algn="ctr" defTabSz="825500" latinLnBrk="0">
                        <a:lnSpc>
                          <a:spcPct val="100000"/>
                        </a:lnSpc>
                        <a:spcBef>
                          <a:spcPts val="0"/>
                        </a:spcBef>
                        <a:spcAft>
                          <a:spcPts val="0"/>
                        </a:spcAft>
                        <a:buClrTx/>
                        <a:buSzTx/>
                        <a:buFontTx/>
                        <a:buNone/>
                        <a:tabLst/>
                        <a:defRPr sz="2400" b="1" i="0" u="none" strike="noStrike" cap="none" spc="0" baseline="0">
                          <a:solidFill>
                            <a:schemeClr val="lt1"/>
                          </a:solidFill>
                          <a:uFillTx/>
                          <a:latin typeface="Calibri"/>
                          <a:sym typeface="Helvetica Neue Light"/>
                        </a:defRPr>
                      </a:lvl6pPr>
                      <a:lvl7pPr marL="0" marR="0" indent="1371600" algn="ctr" defTabSz="825500" latinLnBrk="0">
                        <a:lnSpc>
                          <a:spcPct val="100000"/>
                        </a:lnSpc>
                        <a:spcBef>
                          <a:spcPts val="0"/>
                        </a:spcBef>
                        <a:spcAft>
                          <a:spcPts val="0"/>
                        </a:spcAft>
                        <a:buClrTx/>
                        <a:buSzTx/>
                        <a:buFontTx/>
                        <a:buNone/>
                        <a:tabLst/>
                        <a:defRPr sz="2400" b="1" i="0" u="none" strike="noStrike" cap="none" spc="0" baseline="0">
                          <a:solidFill>
                            <a:schemeClr val="lt1"/>
                          </a:solidFill>
                          <a:uFillTx/>
                          <a:latin typeface="Calibri"/>
                          <a:sym typeface="Helvetica Neue Light"/>
                        </a:defRPr>
                      </a:lvl7pPr>
                      <a:lvl8pPr marL="0" marR="0" indent="1600200" algn="ctr" defTabSz="825500" latinLnBrk="0">
                        <a:lnSpc>
                          <a:spcPct val="100000"/>
                        </a:lnSpc>
                        <a:spcBef>
                          <a:spcPts val="0"/>
                        </a:spcBef>
                        <a:spcAft>
                          <a:spcPts val="0"/>
                        </a:spcAft>
                        <a:buClrTx/>
                        <a:buSzTx/>
                        <a:buFontTx/>
                        <a:buNone/>
                        <a:tabLst/>
                        <a:defRPr sz="2400" b="1" i="0" u="none" strike="noStrike" cap="none" spc="0" baseline="0">
                          <a:solidFill>
                            <a:schemeClr val="lt1"/>
                          </a:solidFill>
                          <a:uFillTx/>
                          <a:latin typeface="Calibri"/>
                          <a:sym typeface="Helvetica Neue Light"/>
                        </a:defRPr>
                      </a:lvl8pPr>
                      <a:lvl9pPr marL="0" marR="0" indent="1828800" algn="ctr" defTabSz="825500" latinLnBrk="0">
                        <a:lnSpc>
                          <a:spcPct val="100000"/>
                        </a:lnSpc>
                        <a:spcBef>
                          <a:spcPts val="0"/>
                        </a:spcBef>
                        <a:spcAft>
                          <a:spcPts val="0"/>
                        </a:spcAft>
                        <a:buClrTx/>
                        <a:buSzTx/>
                        <a:buFontTx/>
                        <a:buNone/>
                        <a:tabLst/>
                        <a:defRPr sz="2400" b="1" i="0" u="none" strike="noStrike" cap="none" spc="0" baseline="0">
                          <a:solidFill>
                            <a:schemeClr val="lt1"/>
                          </a:solidFill>
                          <a:uFillTx/>
                          <a:latin typeface="Calibri"/>
                          <a:sym typeface="Helvetica Neue Light"/>
                        </a:defRPr>
                      </a:lvl9pPr>
                    </a:lstStyle>
                    <a:p>
                      <a:pPr marL="182880" marR="0" algn="ctr">
                        <a:spcBef>
                          <a:spcPts val="0"/>
                        </a:spcBef>
                        <a:spcAft>
                          <a:spcPts val="0"/>
                        </a:spcAft>
                      </a:pPr>
                      <a:r>
                        <a:rPr lang="en-US" sz="1400">
                          <a:effectLst/>
                        </a:rPr>
                        <a:t>HR (95% CI)</a:t>
                      </a:r>
                      <a:endParaRPr lang="en-US" sz="1400" strike="sngStrike">
                        <a:solidFill>
                          <a:schemeClr val="tx1"/>
                        </a:solidFill>
                        <a:effectLst/>
                        <a:latin typeface="+mn-lt"/>
                        <a:ea typeface="Calibri" panose="020F0502020204030204" pitchFamily="34" charset="0"/>
                        <a:cs typeface="Calibri" panose="020F0502020204030204" pitchFamily="34" charset="0"/>
                      </a:endParaRPr>
                    </a:p>
                  </a:txBody>
                  <a:tcPr marL="6279" marR="6279" marT="6279" marB="0" anchor="ctr">
                    <a:lnL>
                      <a:noFill/>
                    </a:lnL>
                    <a:lnR>
                      <a:noFill/>
                    </a:lnR>
                    <a:lnT w="12700" cmpd="sng">
                      <a:solidFill>
                        <a:srgbClr val="2089E8"/>
                      </a:solidFill>
                    </a:lnT>
                    <a:lnB w="12700" cmpd="sng">
                      <a:solidFill>
                        <a:srgbClr val="2089E8"/>
                      </a:solidFill>
                    </a:lnB>
                    <a:lnTlToBr w="12700" cmpd="sng">
                      <a:noFill/>
                      <a:prstDash val="solid"/>
                    </a:lnTlToBr>
                    <a:lnBlToTr w="12700" cmpd="sng">
                      <a:noFill/>
                      <a:prstDash val="solid"/>
                    </a:lnBlToTr>
                    <a:solidFill>
                      <a:srgbClr val="0D53A5">
                        <a:lumMod val="40000"/>
                        <a:lumOff val="60000"/>
                      </a:srgbClr>
                    </a:solidFill>
                  </a:tcPr>
                </a:tc>
                <a:tc rowSpan="2">
                  <a:txBody>
                    <a:bodyPr/>
                    <a:lstStyle>
                      <a:lvl1pPr marL="0" marR="0" indent="0" algn="ctr" defTabSz="825500" latinLnBrk="0">
                        <a:lnSpc>
                          <a:spcPct val="100000"/>
                        </a:lnSpc>
                        <a:spcBef>
                          <a:spcPts val="0"/>
                        </a:spcBef>
                        <a:spcAft>
                          <a:spcPts val="0"/>
                        </a:spcAft>
                        <a:buClrTx/>
                        <a:buSzTx/>
                        <a:buFontTx/>
                        <a:buNone/>
                        <a:tabLst/>
                        <a:defRPr sz="2400" b="1" i="0" u="none" strike="noStrike" cap="none" spc="0" baseline="0">
                          <a:solidFill>
                            <a:schemeClr val="lt1"/>
                          </a:solidFill>
                          <a:uFillTx/>
                          <a:latin typeface="Calibri"/>
                          <a:sym typeface="Helvetica Neue Light"/>
                        </a:defRPr>
                      </a:lvl1pPr>
                      <a:lvl2pPr marL="0" marR="0" indent="228600" algn="ctr" defTabSz="825500" latinLnBrk="0">
                        <a:lnSpc>
                          <a:spcPct val="100000"/>
                        </a:lnSpc>
                        <a:spcBef>
                          <a:spcPts val="0"/>
                        </a:spcBef>
                        <a:spcAft>
                          <a:spcPts val="0"/>
                        </a:spcAft>
                        <a:buClrTx/>
                        <a:buSzTx/>
                        <a:buFontTx/>
                        <a:buNone/>
                        <a:tabLst/>
                        <a:defRPr sz="2400" b="1" i="0" u="none" strike="noStrike" cap="none" spc="0" baseline="0">
                          <a:solidFill>
                            <a:schemeClr val="lt1"/>
                          </a:solidFill>
                          <a:uFillTx/>
                          <a:latin typeface="Calibri"/>
                          <a:sym typeface="Helvetica Neue Light"/>
                        </a:defRPr>
                      </a:lvl2pPr>
                      <a:lvl3pPr marL="0" marR="0" indent="457200" algn="ctr" defTabSz="825500" latinLnBrk="0">
                        <a:lnSpc>
                          <a:spcPct val="100000"/>
                        </a:lnSpc>
                        <a:spcBef>
                          <a:spcPts val="0"/>
                        </a:spcBef>
                        <a:spcAft>
                          <a:spcPts val="0"/>
                        </a:spcAft>
                        <a:buClrTx/>
                        <a:buSzTx/>
                        <a:buFontTx/>
                        <a:buNone/>
                        <a:tabLst/>
                        <a:defRPr sz="2400" b="1" i="0" u="none" strike="noStrike" cap="none" spc="0" baseline="0">
                          <a:solidFill>
                            <a:schemeClr val="lt1"/>
                          </a:solidFill>
                          <a:uFillTx/>
                          <a:latin typeface="Calibri"/>
                          <a:sym typeface="Helvetica Neue Light"/>
                        </a:defRPr>
                      </a:lvl3pPr>
                      <a:lvl4pPr marL="0" marR="0" indent="685800" algn="ctr" defTabSz="825500" latinLnBrk="0">
                        <a:lnSpc>
                          <a:spcPct val="100000"/>
                        </a:lnSpc>
                        <a:spcBef>
                          <a:spcPts val="0"/>
                        </a:spcBef>
                        <a:spcAft>
                          <a:spcPts val="0"/>
                        </a:spcAft>
                        <a:buClrTx/>
                        <a:buSzTx/>
                        <a:buFontTx/>
                        <a:buNone/>
                        <a:tabLst/>
                        <a:defRPr sz="2400" b="1" i="0" u="none" strike="noStrike" cap="none" spc="0" baseline="0">
                          <a:solidFill>
                            <a:schemeClr val="lt1"/>
                          </a:solidFill>
                          <a:uFillTx/>
                          <a:latin typeface="Calibri"/>
                          <a:sym typeface="Helvetica Neue Light"/>
                        </a:defRPr>
                      </a:lvl4pPr>
                      <a:lvl5pPr marL="0" marR="0" indent="914400" algn="ctr" defTabSz="825500" latinLnBrk="0">
                        <a:lnSpc>
                          <a:spcPct val="100000"/>
                        </a:lnSpc>
                        <a:spcBef>
                          <a:spcPts val="0"/>
                        </a:spcBef>
                        <a:spcAft>
                          <a:spcPts val="0"/>
                        </a:spcAft>
                        <a:buClrTx/>
                        <a:buSzTx/>
                        <a:buFontTx/>
                        <a:buNone/>
                        <a:tabLst/>
                        <a:defRPr sz="2400" b="1" i="0" u="none" strike="noStrike" cap="none" spc="0" baseline="0">
                          <a:solidFill>
                            <a:schemeClr val="lt1"/>
                          </a:solidFill>
                          <a:uFillTx/>
                          <a:latin typeface="Calibri"/>
                          <a:sym typeface="Helvetica Neue Light"/>
                        </a:defRPr>
                      </a:lvl5pPr>
                      <a:lvl6pPr marL="0" marR="0" indent="1143000" algn="ctr" defTabSz="825500" latinLnBrk="0">
                        <a:lnSpc>
                          <a:spcPct val="100000"/>
                        </a:lnSpc>
                        <a:spcBef>
                          <a:spcPts val="0"/>
                        </a:spcBef>
                        <a:spcAft>
                          <a:spcPts val="0"/>
                        </a:spcAft>
                        <a:buClrTx/>
                        <a:buSzTx/>
                        <a:buFontTx/>
                        <a:buNone/>
                        <a:tabLst/>
                        <a:defRPr sz="2400" b="1" i="0" u="none" strike="noStrike" cap="none" spc="0" baseline="0">
                          <a:solidFill>
                            <a:schemeClr val="lt1"/>
                          </a:solidFill>
                          <a:uFillTx/>
                          <a:latin typeface="Calibri"/>
                          <a:sym typeface="Helvetica Neue Light"/>
                        </a:defRPr>
                      </a:lvl6pPr>
                      <a:lvl7pPr marL="0" marR="0" indent="1371600" algn="ctr" defTabSz="825500" latinLnBrk="0">
                        <a:lnSpc>
                          <a:spcPct val="100000"/>
                        </a:lnSpc>
                        <a:spcBef>
                          <a:spcPts val="0"/>
                        </a:spcBef>
                        <a:spcAft>
                          <a:spcPts val="0"/>
                        </a:spcAft>
                        <a:buClrTx/>
                        <a:buSzTx/>
                        <a:buFontTx/>
                        <a:buNone/>
                        <a:tabLst/>
                        <a:defRPr sz="2400" b="1" i="0" u="none" strike="noStrike" cap="none" spc="0" baseline="0">
                          <a:solidFill>
                            <a:schemeClr val="lt1"/>
                          </a:solidFill>
                          <a:uFillTx/>
                          <a:latin typeface="Calibri"/>
                          <a:sym typeface="Helvetica Neue Light"/>
                        </a:defRPr>
                      </a:lvl7pPr>
                      <a:lvl8pPr marL="0" marR="0" indent="1600200" algn="ctr" defTabSz="825500" latinLnBrk="0">
                        <a:lnSpc>
                          <a:spcPct val="100000"/>
                        </a:lnSpc>
                        <a:spcBef>
                          <a:spcPts val="0"/>
                        </a:spcBef>
                        <a:spcAft>
                          <a:spcPts val="0"/>
                        </a:spcAft>
                        <a:buClrTx/>
                        <a:buSzTx/>
                        <a:buFontTx/>
                        <a:buNone/>
                        <a:tabLst/>
                        <a:defRPr sz="2400" b="1" i="0" u="none" strike="noStrike" cap="none" spc="0" baseline="0">
                          <a:solidFill>
                            <a:schemeClr val="lt1"/>
                          </a:solidFill>
                          <a:uFillTx/>
                          <a:latin typeface="Calibri"/>
                          <a:sym typeface="Helvetica Neue Light"/>
                        </a:defRPr>
                      </a:lvl8pPr>
                      <a:lvl9pPr marL="0" marR="0" indent="1828800" algn="ctr" defTabSz="825500" latinLnBrk="0">
                        <a:lnSpc>
                          <a:spcPct val="100000"/>
                        </a:lnSpc>
                        <a:spcBef>
                          <a:spcPts val="0"/>
                        </a:spcBef>
                        <a:spcAft>
                          <a:spcPts val="0"/>
                        </a:spcAft>
                        <a:buClrTx/>
                        <a:buSzTx/>
                        <a:buFontTx/>
                        <a:buNone/>
                        <a:tabLst/>
                        <a:defRPr sz="2400" b="1" i="0" u="none" strike="noStrike" cap="none" spc="0" baseline="0">
                          <a:solidFill>
                            <a:schemeClr val="lt1"/>
                          </a:solidFill>
                          <a:uFillTx/>
                          <a:latin typeface="Calibri"/>
                          <a:sym typeface="Helvetica Neue Light"/>
                        </a:defRPr>
                      </a:lvl9pPr>
                    </a:lstStyle>
                    <a:p>
                      <a:pPr marL="182880" marR="0" algn="ctr">
                        <a:spcBef>
                          <a:spcPts val="0"/>
                        </a:spcBef>
                        <a:spcAft>
                          <a:spcPts val="0"/>
                        </a:spcAft>
                      </a:pPr>
                      <a:r>
                        <a:rPr lang="en-US" sz="1400" baseline="0">
                          <a:effectLst/>
                        </a:rPr>
                        <a:t>MACE </a:t>
                      </a:r>
                      <a:r>
                        <a:rPr lang="en-US" sz="1400" baseline="0" err="1">
                          <a:effectLst/>
                        </a:rPr>
                        <a:t>ARR</a:t>
                      </a:r>
                      <a:r>
                        <a:rPr lang="en-US" sz="1400" baseline="0">
                          <a:effectLst/>
                        </a:rPr>
                        <a:t> at median FU (2.8 years)</a:t>
                      </a:r>
                      <a:endParaRPr lang="en-US" sz="1400" strike="sngStrike">
                        <a:solidFill>
                          <a:schemeClr val="tx1"/>
                        </a:solidFill>
                        <a:effectLst/>
                        <a:latin typeface="+mn-lt"/>
                        <a:ea typeface="Calibri" panose="020F0502020204030204" pitchFamily="34" charset="0"/>
                        <a:cs typeface="Calibri" panose="020F0502020204030204" pitchFamily="34" charset="0"/>
                      </a:endParaRPr>
                    </a:p>
                  </a:txBody>
                  <a:tcPr marL="6279" marR="6279" marT="6279" marB="0" anchor="ctr">
                    <a:lnL>
                      <a:noFill/>
                    </a:lnL>
                    <a:lnR>
                      <a:noFill/>
                    </a:lnR>
                    <a:lnT w="12700" cmpd="sng">
                      <a:solidFill>
                        <a:srgbClr val="2089E8"/>
                      </a:solidFill>
                    </a:lnT>
                    <a:lnB w="12700" cmpd="sng">
                      <a:solidFill>
                        <a:srgbClr val="2089E8"/>
                      </a:solidFill>
                    </a:lnB>
                    <a:lnTlToBr w="12700" cmpd="sng">
                      <a:noFill/>
                      <a:prstDash val="solid"/>
                    </a:lnTlToBr>
                    <a:lnBlToTr w="12700" cmpd="sng">
                      <a:noFill/>
                      <a:prstDash val="solid"/>
                    </a:lnBlToTr>
                    <a:solidFill>
                      <a:srgbClr val="0D53A5">
                        <a:lumMod val="40000"/>
                        <a:lumOff val="60000"/>
                      </a:srgbClr>
                    </a:solidFill>
                  </a:tcPr>
                </a:tc>
                <a:tc rowSpan="2">
                  <a:txBody>
                    <a:bodyPr/>
                    <a:lstStyle>
                      <a:lvl1pPr marL="0" marR="0" indent="0" algn="ctr" defTabSz="825500" latinLnBrk="0">
                        <a:lnSpc>
                          <a:spcPct val="100000"/>
                        </a:lnSpc>
                        <a:spcBef>
                          <a:spcPts val="0"/>
                        </a:spcBef>
                        <a:spcAft>
                          <a:spcPts val="0"/>
                        </a:spcAft>
                        <a:buClrTx/>
                        <a:buSzTx/>
                        <a:buFontTx/>
                        <a:buNone/>
                        <a:tabLst/>
                        <a:defRPr sz="2400" b="1" i="0" u="none" strike="noStrike" cap="none" spc="0" baseline="0">
                          <a:solidFill>
                            <a:schemeClr val="lt1"/>
                          </a:solidFill>
                          <a:uFillTx/>
                          <a:latin typeface="Calibri"/>
                          <a:sym typeface="Helvetica Neue Light"/>
                        </a:defRPr>
                      </a:lvl1pPr>
                      <a:lvl2pPr marL="0" marR="0" indent="228600" algn="ctr" defTabSz="825500" latinLnBrk="0">
                        <a:lnSpc>
                          <a:spcPct val="100000"/>
                        </a:lnSpc>
                        <a:spcBef>
                          <a:spcPts val="0"/>
                        </a:spcBef>
                        <a:spcAft>
                          <a:spcPts val="0"/>
                        </a:spcAft>
                        <a:buClrTx/>
                        <a:buSzTx/>
                        <a:buFontTx/>
                        <a:buNone/>
                        <a:tabLst/>
                        <a:defRPr sz="2400" b="1" i="0" u="none" strike="noStrike" cap="none" spc="0" baseline="0">
                          <a:solidFill>
                            <a:schemeClr val="lt1"/>
                          </a:solidFill>
                          <a:uFillTx/>
                          <a:latin typeface="Calibri"/>
                          <a:sym typeface="Helvetica Neue Light"/>
                        </a:defRPr>
                      </a:lvl2pPr>
                      <a:lvl3pPr marL="0" marR="0" indent="457200" algn="ctr" defTabSz="825500" latinLnBrk="0">
                        <a:lnSpc>
                          <a:spcPct val="100000"/>
                        </a:lnSpc>
                        <a:spcBef>
                          <a:spcPts val="0"/>
                        </a:spcBef>
                        <a:spcAft>
                          <a:spcPts val="0"/>
                        </a:spcAft>
                        <a:buClrTx/>
                        <a:buSzTx/>
                        <a:buFontTx/>
                        <a:buNone/>
                        <a:tabLst/>
                        <a:defRPr sz="2400" b="1" i="0" u="none" strike="noStrike" cap="none" spc="0" baseline="0">
                          <a:solidFill>
                            <a:schemeClr val="lt1"/>
                          </a:solidFill>
                          <a:uFillTx/>
                          <a:latin typeface="Calibri"/>
                          <a:sym typeface="Helvetica Neue Light"/>
                        </a:defRPr>
                      </a:lvl3pPr>
                      <a:lvl4pPr marL="0" marR="0" indent="685800" algn="ctr" defTabSz="825500" latinLnBrk="0">
                        <a:lnSpc>
                          <a:spcPct val="100000"/>
                        </a:lnSpc>
                        <a:spcBef>
                          <a:spcPts val="0"/>
                        </a:spcBef>
                        <a:spcAft>
                          <a:spcPts val="0"/>
                        </a:spcAft>
                        <a:buClrTx/>
                        <a:buSzTx/>
                        <a:buFontTx/>
                        <a:buNone/>
                        <a:tabLst/>
                        <a:defRPr sz="2400" b="1" i="0" u="none" strike="noStrike" cap="none" spc="0" baseline="0">
                          <a:solidFill>
                            <a:schemeClr val="lt1"/>
                          </a:solidFill>
                          <a:uFillTx/>
                          <a:latin typeface="Calibri"/>
                          <a:sym typeface="Helvetica Neue Light"/>
                        </a:defRPr>
                      </a:lvl4pPr>
                      <a:lvl5pPr marL="0" marR="0" indent="914400" algn="ctr" defTabSz="825500" latinLnBrk="0">
                        <a:lnSpc>
                          <a:spcPct val="100000"/>
                        </a:lnSpc>
                        <a:spcBef>
                          <a:spcPts val="0"/>
                        </a:spcBef>
                        <a:spcAft>
                          <a:spcPts val="0"/>
                        </a:spcAft>
                        <a:buClrTx/>
                        <a:buSzTx/>
                        <a:buFontTx/>
                        <a:buNone/>
                        <a:tabLst/>
                        <a:defRPr sz="2400" b="1" i="0" u="none" strike="noStrike" cap="none" spc="0" baseline="0">
                          <a:solidFill>
                            <a:schemeClr val="lt1"/>
                          </a:solidFill>
                          <a:uFillTx/>
                          <a:latin typeface="Calibri"/>
                          <a:sym typeface="Helvetica Neue Light"/>
                        </a:defRPr>
                      </a:lvl5pPr>
                      <a:lvl6pPr marL="0" marR="0" indent="1143000" algn="ctr" defTabSz="825500" latinLnBrk="0">
                        <a:lnSpc>
                          <a:spcPct val="100000"/>
                        </a:lnSpc>
                        <a:spcBef>
                          <a:spcPts val="0"/>
                        </a:spcBef>
                        <a:spcAft>
                          <a:spcPts val="0"/>
                        </a:spcAft>
                        <a:buClrTx/>
                        <a:buSzTx/>
                        <a:buFontTx/>
                        <a:buNone/>
                        <a:tabLst/>
                        <a:defRPr sz="2400" b="1" i="0" u="none" strike="noStrike" cap="none" spc="0" baseline="0">
                          <a:solidFill>
                            <a:schemeClr val="lt1"/>
                          </a:solidFill>
                          <a:uFillTx/>
                          <a:latin typeface="Calibri"/>
                          <a:sym typeface="Helvetica Neue Light"/>
                        </a:defRPr>
                      </a:lvl6pPr>
                      <a:lvl7pPr marL="0" marR="0" indent="1371600" algn="ctr" defTabSz="825500" latinLnBrk="0">
                        <a:lnSpc>
                          <a:spcPct val="100000"/>
                        </a:lnSpc>
                        <a:spcBef>
                          <a:spcPts val="0"/>
                        </a:spcBef>
                        <a:spcAft>
                          <a:spcPts val="0"/>
                        </a:spcAft>
                        <a:buClrTx/>
                        <a:buSzTx/>
                        <a:buFontTx/>
                        <a:buNone/>
                        <a:tabLst/>
                        <a:defRPr sz="2400" b="1" i="0" u="none" strike="noStrike" cap="none" spc="0" baseline="0">
                          <a:solidFill>
                            <a:schemeClr val="lt1"/>
                          </a:solidFill>
                          <a:uFillTx/>
                          <a:latin typeface="Calibri"/>
                          <a:sym typeface="Helvetica Neue Light"/>
                        </a:defRPr>
                      </a:lvl7pPr>
                      <a:lvl8pPr marL="0" marR="0" indent="1600200" algn="ctr" defTabSz="825500" latinLnBrk="0">
                        <a:lnSpc>
                          <a:spcPct val="100000"/>
                        </a:lnSpc>
                        <a:spcBef>
                          <a:spcPts val="0"/>
                        </a:spcBef>
                        <a:spcAft>
                          <a:spcPts val="0"/>
                        </a:spcAft>
                        <a:buClrTx/>
                        <a:buSzTx/>
                        <a:buFontTx/>
                        <a:buNone/>
                        <a:tabLst/>
                        <a:defRPr sz="2400" b="1" i="0" u="none" strike="noStrike" cap="none" spc="0" baseline="0">
                          <a:solidFill>
                            <a:schemeClr val="lt1"/>
                          </a:solidFill>
                          <a:uFillTx/>
                          <a:latin typeface="Calibri"/>
                          <a:sym typeface="Helvetica Neue Light"/>
                        </a:defRPr>
                      </a:lvl8pPr>
                      <a:lvl9pPr marL="0" marR="0" indent="1828800" algn="ctr" defTabSz="825500" latinLnBrk="0">
                        <a:lnSpc>
                          <a:spcPct val="100000"/>
                        </a:lnSpc>
                        <a:spcBef>
                          <a:spcPts val="0"/>
                        </a:spcBef>
                        <a:spcAft>
                          <a:spcPts val="0"/>
                        </a:spcAft>
                        <a:buClrTx/>
                        <a:buSzTx/>
                        <a:buFontTx/>
                        <a:buNone/>
                        <a:tabLst/>
                        <a:defRPr sz="2400" b="1" i="0" u="none" strike="noStrike" cap="none" spc="0" baseline="0">
                          <a:solidFill>
                            <a:schemeClr val="lt1"/>
                          </a:solidFill>
                          <a:uFillTx/>
                          <a:latin typeface="Calibri"/>
                          <a:sym typeface="Helvetica Neue Light"/>
                        </a:defRPr>
                      </a:lvl9pPr>
                    </a:lstStyle>
                    <a:p>
                      <a:pPr marL="182880" marR="0" algn="ctr">
                        <a:spcBef>
                          <a:spcPts val="0"/>
                        </a:spcBef>
                        <a:spcAft>
                          <a:spcPts val="0"/>
                        </a:spcAft>
                      </a:pPr>
                      <a:r>
                        <a:rPr lang="en-US" sz="1400" b="1" kern="1200" baseline="0">
                          <a:solidFill>
                            <a:schemeClr val="lt1"/>
                          </a:solidFill>
                          <a:effectLst/>
                          <a:latin typeface="+mn-lt"/>
                          <a:ea typeface="+mn-ea"/>
                          <a:cs typeface="+mn-cs"/>
                        </a:rPr>
                        <a:t>P-value</a:t>
                      </a:r>
                    </a:p>
                  </a:txBody>
                  <a:tcPr marL="6279" marR="6279" marT="6279" marB="0" anchor="ctr">
                    <a:lnL>
                      <a:noFill/>
                    </a:lnL>
                    <a:lnR>
                      <a:noFill/>
                    </a:lnR>
                    <a:lnT w="12700" cmpd="sng">
                      <a:solidFill>
                        <a:srgbClr val="2089E8"/>
                      </a:solidFill>
                    </a:lnT>
                    <a:lnB w="12700" cmpd="sng">
                      <a:solidFill>
                        <a:srgbClr val="2089E8"/>
                      </a:solidFill>
                    </a:lnB>
                    <a:lnTlToBr w="12700" cmpd="sng">
                      <a:noFill/>
                      <a:prstDash val="solid"/>
                    </a:lnTlToBr>
                    <a:lnBlToTr w="12700" cmpd="sng">
                      <a:noFill/>
                      <a:prstDash val="solid"/>
                    </a:lnBlToTr>
                    <a:solidFill>
                      <a:srgbClr val="0D53A5">
                        <a:lumMod val="40000"/>
                        <a:lumOff val="60000"/>
                      </a:srgbClr>
                    </a:solidFill>
                  </a:tcPr>
                </a:tc>
                <a:tc rowSpan="2">
                  <a:txBody>
                    <a:bodyPr/>
                    <a:lstStyle>
                      <a:lvl1pPr marL="0" marR="0" indent="0" algn="ctr" defTabSz="825500" latinLnBrk="0">
                        <a:lnSpc>
                          <a:spcPct val="100000"/>
                        </a:lnSpc>
                        <a:spcBef>
                          <a:spcPts val="0"/>
                        </a:spcBef>
                        <a:spcAft>
                          <a:spcPts val="0"/>
                        </a:spcAft>
                        <a:buClrTx/>
                        <a:buSzTx/>
                        <a:buFontTx/>
                        <a:buNone/>
                        <a:tabLst/>
                        <a:defRPr sz="2400" b="1" i="0" u="none" strike="noStrike" cap="none" spc="0" baseline="0">
                          <a:solidFill>
                            <a:schemeClr val="lt1"/>
                          </a:solidFill>
                          <a:uFillTx/>
                          <a:latin typeface="Calibri"/>
                          <a:sym typeface="Helvetica Neue Light"/>
                        </a:defRPr>
                      </a:lvl1pPr>
                      <a:lvl2pPr marL="0" marR="0" indent="228600" algn="ctr" defTabSz="825500" latinLnBrk="0">
                        <a:lnSpc>
                          <a:spcPct val="100000"/>
                        </a:lnSpc>
                        <a:spcBef>
                          <a:spcPts val="0"/>
                        </a:spcBef>
                        <a:spcAft>
                          <a:spcPts val="0"/>
                        </a:spcAft>
                        <a:buClrTx/>
                        <a:buSzTx/>
                        <a:buFontTx/>
                        <a:buNone/>
                        <a:tabLst/>
                        <a:defRPr sz="2400" b="1" i="0" u="none" strike="noStrike" cap="none" spc="0" baseline="0">
                          <a:solidFill>
                            <a:schemeClr val="lt1"/>
                          </a:solidFill>
                          <a:uFillTx/>
                          <a:latin typeface="Calibri"/>
                          <a:sym typeface="Helvetica Neue Light"/>
                        </a:defRPr>
                      </a:lvl2pPr>
                      <a:lvl3pPr marL="0" marR="0" indent="457200" algn="ctr" defTabSz="825500" latinLnBrk="0">
                        <a:lnSpc>
                          <a:spcPct val="100000"/>
                        </a:lnSpc>
                        <a:spcBef>
                          <a:spcPts val="0"/>
                        </a:spcBef>
                        <a:spcAft>
                          <a:spcPts val="0"/>
                        </a:spcAft>
                        <a:buClrTx/>
                        <a:buSzTx/>
                        <a:buFontTx/>
                        <a:buNone/>
                        <a:tabLst/>
                        <a:defRPr sz="2400" b="1" i="0" u="none" strike="noStrike" cap="none" spc="0" baseline="0">
                          <a:solidFill>
                            <a:schemeClr val="lt1"/>
                          </a:solidFill>
                          <a:uFillTx/>
                          <a:latin typeface="Calibri"/>
                          <a:sym typeface="Helvetica Neue Light"/>
                        </a:defRPr>
                      </a:lvl3pPr>
                      <a:lvl4pPr marL="0" marR="0" indent="685800" algn="ctr" defTabSz="825500" latinLnBrk="0">
                        <a:lnSpc>
                          <a:spcPct val="100000"/>
                        </a:lnSpc>
                        <a:spcBef>
                          <a:spcPts val="0"/>
                        </a:spcBef>
                        <a:spcAft>
                          <a:spcPts val="0"/>
                        </a:spcAft>
                        <a:buClrTx/>
                        <a:buSzTx/>
                        <a:buFontTx/>
                        <a:buNone/>
                        <a:tabLst/>
                        <a:defRPr sz="2400" b="1" i="0" u="none" strike="noStrike" cap="none" spc="0" baseline="0">
                          <a:solidFill>
                            <a:schemeClr val="lt1"/>
                          </a:solidFill>
                          <a:uFillTx/>
                          <a:latin typeface="Calibri"/>
                          <a:sym typeface="Helvetica Neue Light"/>
                        </a:defRPr>
                      </a:lvl4pPr>
                      <a:lvl5pPr marL="0" marR="0" indent="914400" algn="ctr" defTabSz="825500" latinLnBrk="0">
                        <a:lnSpc>
                          <a:spcPct val="100000"/>
                        </a:lnSpc>
                        <a:spcBef>
                          <a:spcPts val="0"/>
                        </a:spcBef>
                        <a:spcAft>
                          <a:spcPts val="0"/>
                        </a:spcAft>
                        <a:buClrTx/>
                        <a:buSzTx/>
                        <a:buFontTx/>
                        <a:buNone/>
                        <a:tabLst/>
                        <a:defRPr sz="2400" b="1" i="0" u="none" strike="noStrike" cap="none" spc="0" baseline="0">
                          <a:solidFill>
                            <a:schemeClr val="lt1"/>
                          </a:solidFill>
                          <a:uFillTx/>
                          <a:latin typeface="Calibri"/>
                          <a:sym typeface="Helvetica Neue Light"/>
                        </a:defRPr>
                      </a:lvl5pPr>
                      <a:lvl6pPr marL="0" marR="0" indent="1143000" algn="ctr" defTabSz="825500" latinLnBrk="0">
                        <a:lnSpc>
                          <a:spcPct val="100000"/>
                        </a:lnSpc>
                        <a:spcBef>
                          <a:spcPts val="0"/>
                        </a:spcBef>
                        <a:spcAft>
                          <a:spcPts val="0"/>
                        </a:spcAft>
                        <a:buClrTx/>
                        <a:buSzTx/>
                        <a:buFontTx/>
                        <a:buNone/>
                        <a:tabLst/>
                        <a:defRPr sz="2400" b="1" i="0" u="none" strike="noStrike" cap="none" spc="0" baseline="0">
                          <a:solidFill>
                            <a:schemeClr val="lt1"/>
                          </a:solidFill>
                          <a:uFillTx/>
                          <a:latin typeface="Calibri"/>
                          <a:sym typeface="Helvetica Neue Light"/>
                        </a:defRPr>
                      </a:lvl6pPr>
                      <a:lvl7pPr marL="0" marR="0" indent="1371600" algn="ctr" defTabSz="825500" latinLnBrk="0">
                        <a:lnSpc>
                          <a:spcPct val="100000"/>
                        </a:lnSpc>
                        <a:spcBef>
                          <a:spcPts val="0"/>
                        </a:spcBef>
                        <a:spcAft>
                          <a:spcPts val="0"/>
                        </a:spcAft>
                        <a:buClrTx/>
                        <a:buSzTx/>
                        <a:buFontTx/>
                        <a:buNone/>
                        <a:tabLst/>
                        <a:defRPr sz="2400" b="1" i="0" u="none" strike="noStrike" cap="none" spc="0" baseline="0">
                          <a:solidFill>
                            <a:schemeClr val="lt1"/>
                          </a:solidFill>
                          <a:uFillTx/>
                          <a:latin typeface="Calibri"/>
                          <a:sym typeface="Helvetica Neue Light"/>
                        </a:defRPr>
                      </a:lvl7pPr>
                      <a:lvl8pPr marL="0" marR="0" indent="1600200" algn="ctr" defTabSz="825500" latinLnBrk="0">
                        <a:lnSpc>
                          <a:spcPct val="100000"/>
                        </a:lnSpc>
                        <a:spcBef>
                          <a:spcPts val="0"/>
                        </a:spcBef>
                        <a:spcAft>
                          <a:spcPts val="0"/>
                        </a:spcAft>
                        <a:buClrTx/>
                        <a:buSzTx/>
                        <a:buFontTx/>
                        <a:buNone/>
                        <a:tabLst/>
                        <a:defRPr sz="2400" b="1" i="0" u="none" strike="noStrike" cap="none" spc="0" baseline="0">
                          <a:solidFill>
                            <a:schemeClr val="lt1"/>
                          </a:solidFill>
                          <a:uFillTx/>
                          <a:latin typeface="Calibri"/>
                          <a:sym typeface="Helvetica Neue Light"/>
                        </a:defRPr>
                      </a:lvl8pPr>
                      <a:lvl9pPr marL="0" marR="0" indent="1828800" algn="ctr" defTabSz="825500" latinLnBrk="0">
                        <a:lnSpc>
                          <a:spcPct val="100000"/>
                        </a:lnSpc>
                        <a:spcBef>
                          <a:spcPts val="0"/>
                        </a:spcBef>
                        <a:spcAft>
                          <a:spcPts val="0"/>
                        </a:spcAft>
                        <a:buClrTx/>
                        <a:buSzTx/>
                        <a:buFontTx/>
                        <a:buNone/>
                        <a:tabLst/>
                        <a:defRPr sz="2400" b="1" i="0" u="none" strike="noStrike" cap="none" spc="0" baseline="0">
                          <a:solidFill>
                            <a:schemeClr val="lt1"/>
                          </a:solidFill>
                          <a:uFillTx/>
                          <a:latin typeface="Calibri"/>
                          <a:sym typeface="Helvetica Neue Light"/>
                        </a:defRPr>
                      </a:lvl9pPr>
                    </a:lstStyle>
                    <a:p>
                      <a:pPr marL="182880" marR="0" algn="ctr">
                        <a:spcBef>
                          <a:spcPts val="0"/>
                        </a:spcBef>
                        <a:spcAft>
                          <a:spcPts val="0"/>
                        </a:spcAft>
                      </a:pPr>
                      <a:r>
                        <a:rPr lang="en-US" sz="1400">
                          <a:effectLst/>
                        </a:rPr>
                        <a:t>Size of subgroup</a:t>
                      </a:r>
                      <a:endParaRPr lang="en-US" sz="1400">
                        <a:solidFill>
                          <a:schemeClr val="tx1"/>
                        </a:solidFill>
                        <a:effectLst/>
                        <a:latin typeface="+mn-lt"/>
                        <a:ea typeface="Calibri" panose="020F0502020204030204" pitchFamily="34" charset="0"/>
                        <a:cs typeface="Calibri" panose="020F0502020204030204" pitchFamily="34" charset="0"/>
                      </a:endParaRPr>
                    </a:p>
                  </a:txBody>
                  <a:tcPr marL="6279" marR="6279" marT="6279" marB="0" anchor="ctr">
                    <a:lnL>
                      <a:noFill/>
                    </a:lnL>
                    <a:lnR w="12700" cmpd="sng">
                      <a:solidFill>
                        <a:srgbClr val="2089E8"/>
                      </a:solidFill>
                    </a:lnR>
                    <a:lnT w="12700" cmpd="sng">
                      <a:solidFill>
                        <a:srgbClr val="2089E8"/>
                      </a:solidFill>
                    </a:lnT>
                    <a:lnB w="12700" cmpd="sng">
                      <a:solidFill>
                        <a:srgbClr val="2089E8"/>
                      </a:solidFill>
                    </a:lnB>
                    <a:lnTlToBr w="12700" cmpd="sng">
                      <a:noFill/>
                      <a:prstDash val="solid"/>
                    </a:lnTlToBr>
                    <a:lnBlToTr w="12700" cmpd="sng">
                      <a:noFill/>
                      <a:prstDash val="solid"/>
                    </a:lnBlToTr>
                    <a:solidFill>
                      <a:srgbClr val="0D53A5">
                        <a:lumMod val="40000"/>
                        <a:lumOff val="60000"/>
                      </a:srgbClr>
                    </a:solidFill>
                  </a:tcPr>
                </a:tc>
                <a:extLst>
                  <a:ext uri="{0D108BD9-81ED-4DB2-BD59-A6C34878D82A}">
                    <a16:rowId xmlns:a16="http://schemas.microsoft.com/office/drawing/2014/main" val="1487239115"/>
                  </a:ext>
                </a:extLst>
              </a:tr>
              <a:tr h="444567">
                <a:tc vMerge="1">
                  <a:txBody>
                    <a:bodyPr/>
                    <a:lstStyle/>
                    <a:p>
                      <a:endParaRPr lang="en-US"/>
                    </a:p>
                  </a:txBody>
                  <a:tcPr/>
                </a:tc>
                <a:tc>
                  <a:txBody>
                    <a:bodyPr/>
                    <a:lstStyle>
                      <a:lvl1pPr marL="0" marR="0" indent="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1pPr>
                      <a:lvl2pPr marL="0" marR="0" indent="2286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2pPr>
                      <a:lvl3pPr marL="0" marR="0" indent="4572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3pPr>
                      <a:lvl4pPr marL="0" marR="0" indent="6858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4pPr>
                      <a:lvl5pPr marL="0" marR="0" indent="9144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5pPr>
                      <a:lvl6pPr marL="0" marR="0" indent="11430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6pPr>
                      <a:lvl7pPr marL="0" marR="0" indent="13716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7pPr>
                      <a:lvl8pPr marL="0" marR="0" indent="16002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8pPr>
                      <a:lvl9pPr marL="0" marR="0" indent="18288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9pPr>
                    </a:lstStyle>
                    <a:p>
                      <a:pPr marL="182880" marR="0" algn="ctr" defTabSz="1828482" rtl="0" eaLnBrk="1" latinLnBrk="0" hangingPunct="1">
                        <a:spcBef>
                          <a:spcPts val="0"/>
                        </a:spcBef>
                        <a:spcAft>
                          <a:spcPts val="0"/>
                        </a:spcAft>
                      </a:pPr>
                      <a:r>
                        <a:rPr lang="en-US" sz="1400" b="1" kern="1200">
                          <a:solidFill>
                            <a:schemeClr val="lt1"/>
                          </a:solidFill>
                          <a:effectLst/>
                          <a:latin typeface="+mn-lt"/>
                          <a:ea typeface="+mn-ea"/>
                          <a:cs typeface="+mn-cs"/>
                        </a:rPr>
                        <a:t>Alirocumab</a:t>
                      </a:r>
                    </a:p>
                  </a:txBody>
                  <a:tcPr marL="6279" marR="6279" marT="6279" marB="0" anchor="ctr">
                    <a:lnL>
                      <a:noFill/>
                    </a:lnL>
                    <a:lnR>
                      <a:noFill/>
                    </a:lnR>
                    <a:lnT w="12700" cmpd="sng">
                      <a:solidFill>
                        <a:srgbClr val="2089E8"/>
                      </a:solidFill>
                    </a:lnT>
                    <a:lnB w="12700" cmpd="sng">
                      <a:solidFill>
                        <a:srgbClr val="2089E8"/>
                      </a:solidFill>
                    </a:lnB>
                    <a:lnTlToBr w="12700" cmpd="sng">
                      <a:noFill/>
                      <a:prstDash val="solid"/>
                    </a:lnTlToBr>
                    <a:lnBlToTr w="12700" cmpd="sng">
                      <a:noFill/>
                      <a:prstDash val="solid"/>
                    </a:lnBlToTr>
                    <a:solidFill>
                      <a:srgbClr val="0D53A5">
                        <a:lumMod val="40000"/>
                        <a:lumOff val="60000"/>
                      </a:srgbClr>
                    </a:solidFill>
                  </a:tcPr>
                </a:tc>
                <a:tc>
                  <a:txBody>
                    <a:bodyPr/>
                    <a:lstStyle>
                      <a:lvl1pPr marL="0" marR="0" indent="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1pPr>
                      <a:lvl2pPr marL="0" marR="0" indent="2286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2pPr>
                      <a:lvl3pPr marL="0" marR="0" indent="4572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3pPr>
                      <a:lvl4pPr marL="0" marR="0" indent="6858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4pPr>
                      <a:lvl5pPr marL="0" marR="0" indent="9144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5pPr>
                      <a:lvl6pPr marL="0" marR="0" indent="11430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6pPr>
                      <a:lvl7pPr marL="0" marR="0" indent="13716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7pPr>
                      <a:lvl8pPr marL="0" marR="0" indent="16002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8pPr>
                      <a:lvl9pPr marL="0" marR="0" indent="18288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9pPr>
                    </a:lstStyle>
                    <a:p>
                      <a:pPr marL="182880" marR="0" algn="ctr" defTabSz="1828482" rtl="0" eaLnBrk="1" latinLnBrk="0" hangingPunct="1">
                        <a:spcBef>
                          <a:spcPts val="0"/>
                        </a:spcBef>
                        <a:spcAft>
                          <a:spcPts val="0"/>
                        </a:spcAft>
                      </a:pPr>
                      <a:r>
                        <a:rPr lang="en-US" sz="1400" b="1" kern="1200">
                          <a:solidFill>
                            <a:schemeClr val="lt1"/>
                          </a:solidFill>
                          <a:effectLst/>
                          <a:latin typeface="+mn-lt"/>
                          <a:ea typeface="+mn-ea"/>
                          <a:cs typeface="+mn-cs"/>
                        </a:rPr>
                        <a:t>Placebo</a:t>
                      </a:r>
                    </a:p>
                  </a:txBody>
                  <a:tcPr marL="6279" marR="6279" marT="6279" marB="0" anchor="ctr">
                    <a:lnL>
                      <a:noFill/>
                    </a:lnL>
                    <a:lnR>
                      <a:noFill/>
                    </a:lnR>
                    <a:lnT w="12700" cmpd="sng">
                      <a:solidFill>
                        <a:srgbClr val="2089E8"/>
                      </a:solidFill>
                    </a:lnT>
                    <a:lnB w="12700" cmpd="sng">
                      <a:solidFill>
                        <a:srgbClr val="2089E8"/>
                      </a:solidFill>
                    </a:lnB>
                    <a:lnTlToBr w="12700" cmpd="sng">
                      <a:noFill/>
                      <a:prstDash val="solid"/>
                    </a:lnTlToBr>
                    <a:lnBlToTr w="12700" cmpd="sng">
                      <a:noFill/>
                      <a:prstDash val="solid"/>
                    </a:lnBlToTr>
                    <a:solidFill>
                      <a:srgbClr val="0D53A5">
                        <a:lumMod val="40000"/>
                        <a:lumOff val="60000"/>
                      </a:srgbClr>
                    </a:solidFill>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3368352542"/>
                  </a:ext>
                </a:extLst>
              </a:tr>
              <a:tr h="580744">
                <a:tc>
                  <a:txBody>
                    <a:bodyPr/>
                    <a:lstStyle>
                      <a:lvl1pPr marL="0" marR="0" indent="0" algn="ctr" defTabSz="825500" latinLnBrk="0">
                        <a:lnSpc>
                          <a:spcPct val="100000"/>
                        </a:lnSpc>
                        <a:spcBef>
                          <a:spcPts val="0"/>
                        </a:spcBef>
                        <a:spcAft>
                          <a:spcPts val="0"/>
                        </a:spcAft>
                        <a:buClrTx/>
                        <a:buSzTx/>
                        <a:buFontTx/>
                        <a:buNone/>
                        <a:tabLst/>
                        <a:defRPr sz="2400" b="1" i="0" u="none" strike="noStrike" cap="none" spc="0" baseline="0">
                          <a:solidFill>
                            <a:schemeClr val="dk1"/>
                          </a:solidFill>
                          <a:uFillTx/>
                          <a:latin typeface="Calibri"/>
                          <a:sym typeface="Helvetica Neue Light"/>
                        </a:defRPr>
                      </a:lvl1pPr>
                      <a:lvl2pPr marL="0" marR="0" indent="228600" algn="ctr" defTabSz="825500" latinLnBrk="0">
                        <a:lnSpc>
                          <a:spcPct val="100000"/>
                        </a:lnSpc>
                        <a:spcBef>
                          <a:spcPts val="0"/>
                        </a:spcBef>
                        <a:spcAft>
                          <a:spcPts val="0"/>
                        </a:spcAft>
                        <a:buClrTx/>
                        <a:buSzTx/>
                        <a:buFontTx/>
                        <a:buNone/>
                        <a:tabLst/>
                        <a:defRPr sz="2400" b="1" i="0" u="none" strike="noStrike" cap="none" spc="0" baseline="0">
                          <a:solidFill>
                            <a:schemeClr val="dk1"/>
                          </a:solidFill>
                          <a:uFillTx/>
                          <a:latin typeface="Calibri"/>
                          <a:sym typeface="Helvetica Neue Light"/>
                        </a:defRPr>
                      </a:lvl2pPr>
                      <a:lvl3pPr marL="0" marR="0" indent="457200" algn="ctr" defTabSz="825500" latinLnBrk="0">
                        <a:lnSpc>
                          <a:spcPct val="100000"/>
                        </a:lnSpc>
                        <a:spcBef>
                          <a:spcPts val="0"/>
                        </a:spcBef>
                        <a:spcAft>
                          <a:spcPts val="0"/>
                        </a:spcAft>
                        <a:buClrTx/>
                        <a:buSzTx/>
                        <a:buFontTx/>
                        <a:buNone/>
                        <a:tabLst/>
                        <a:defRPr sz="2400" b="1" i="0" u="none" strike="noStrike" cap="none" spc="0" baseline="0">
                          <a:solidFill>
                            <a:schemeClr val="dk1"/>
                          </a:solidFill>
                          <a:uFillTx/>
                          <a:latin typeface="Calibri"/>
                          <a:sym typeface="Helvetica Neue Light"/>
                        </a:defRPr>
                      </a:lvl3pPr>
                      <a:lvl4pPr marL="0" marR="0" indent="685800" algn="ctr" defTabSz="825500" latinLnBrk="0">
                        <a:lnSpc>
                          <a:spcPct val="100000"/>
                        </a:lnSpc>
                        <a:spcBef>
                          <a:spcPts val="0"/>
                        </a:spcBef>
                        <a:spcAft>
                          <a:spcPts val="0"/>
                        </a:spcAft>
                        <a:buClrTx/>
                        <a:buSzTx/>
                        <a:buFontTx/>
                        <a:buNone/>
                        <a:tabLst/>
                        <a:defRPr sz="2400" b="1" i="0" u="none" strike="noStrike" cap="none" spc="0" baseline="0">
                          <a:solidFill>
                            <a:schemeClr val="dk1"/>
                          </a:solidFill>
                          <a:uFillTx/>
                          <a:latin typeface="Calibri"/>
                          <a:sym typeface="Helvetica Neue Light"/>
                        </a:defRPr>
                      </a:lvl4pPr>
                      <a:lvl5pPr marL="0" marR="0" indent="914400" algn="ctr" defTabSz="825500" latinLnBrk="0">
                        <a:lnSpc>
                          <a:spcPct val="100000"/>
                        </a:lnSpc>
                        <a:spcBef>
                          <a:spcPts val="0"/>
                        </a:spcBef>
                        <a:spcAft>
                          <a:spcPts val="0"/>
                        </a:spcAft>
                        <a:buClrTx/>
                        <a:buSzTx/>
                        <a:buFontTx/>
                        <a:buNone/>
                        <a:tabLst/>
                        <a:defRPr sz="2400" b="1" i="0" u="none" strike="noStrike" cap="none" spc="0" baseline="0">
                          <a:solidFill>
                            <a:schemeClr val="dk1"/>
                          </a:solidFill>
                          <a:uFillTx/>
                          <a:latin typeface="Calibri"/>
                          <a:sym typeface="Helvetica Neue Light"/>
                        </a:defRPr>
                      </a:lvl5pPr>
                      <a:lvl6pPr marL="0" marR="0" indent="1143000" algn="ctr" defTabSz="825500" latinLnBrk="0">
                        <a:lnSpc>
                          <a:spcPct val="100000"/>
                        </a:lnSpc>
                        <a:spcBef>
                          <a:spcPts val="0"/>
                        </a:spcBef>
                        <a:spcAft>
                          <a:spcPts val="0"/>
                        </a:spcAft>
                        <a:buClrTx/>
                        <a:buSzTx/>
                        <a:buFontTx/>
                        <a:buNone/>
                        <a:tabLst/>
                        <a:defRPr sz="2400" b="1" i="0" u="none" strike="noStrike" cap="none" spc="0" baseline="0">
                          <a:solidFill>
                            <a:schemeClr val="dk1"/>
                          </a:solidFill>
                          <a:uFillTx/>
                          <a:latin typeface="Calibri"/>
                          <a:sym typeface="Helvetica Neue Light"/>
                        </a:defRPr>
                      </a:lvl6pPr>
                      <a:lvl7pPr marL="0" marR="0" indent="1371600" algn="ctr" defTabSz="825500" latinLnBrk="0">
                        <a:lnSpc>
                          <a:spcPct val="100000"/>
                        </a:lnSpc>
                        <a:spcBef>
                          <a:spcPts val="0"/>
                        </a:spcBef>
                        <a:spcAft>
                          <a:spcPts val="0"/>
                        </a:spcAft>
                        <a:buClrTx/>
                        <a:buSzTx/>
                        <a:buFontTx/>
                        <a:buNone/>
                        <a:tabLst/>
                        <a:defRPr sz="2400" b="1" i="0" u="none" strike="noStrike" cap="none" spc="0" baseline="0">
                          <a:solidFill>
                            <a:schemeClr val="dk1"/>
                          </a:solidFill>
                          <a:uFillTx/>
                          <a:latin typeface="Calibri"/>
                          <a:sym typeface="Helvetica Neue Light"/>
                        </a:defRPr>
                      </a:lvl7pPr>
                      <a:lvl8pPr marL="0" marR="0" indent="1600200" algn="ctr" defTabSz="825500" latinLnBrk="0">
                        <a:lnSpc>
                          <a:spcPct val="100000"/>
                        </a:lnSpc>
                        <a:spcBef>
                          <a:spcPts val="0"/>
                        </a:spcBef>
                        <a:spcAft>
                          <a:spcPts val="0"/>
                        </a:spcAft>
                        <a:buClrTx/>
                        <a:buSzTx/>
                        <a:buFontTx/>
                        <a:buNone/>
                        <a:tabLst/>
                        <a:defRPr sz="2400" b="1" i="0" u="none" strike="noStrike" cap="none" spc="0" baseline="0">
                          <a:solidFill>
                            <a:schemeClr val="dk1"/>
                          </a:solidFill>
                          <a:uFillTx/>
                          <a:latin typeface="Calibri"/>
                          <a:sym typeface="Helvetica Neue Light"/>
                        </a:defRPr>
                      </a:lvl8pPr>
                      <a:lvl9pPr marL="0" marR="0" indent="1828800" algn="ctr" defTabSz="825500" latinLnBrk="0">
                        <a:lnSpc>
                          <a:spcPct val="100000"/>
                        </a:lnSpc>
                        <a:spcBef>
                          <a:spcPts val="0"/>
                        </a:spcBef>
                        <a:spcAft>
                          <a:spcPts val="0"/>
                        </a:spcAft>
                        <a:buClrTx/>
                        <a:buSzTx/>
                        <a:buFontTx/>
                        <a:buNone/>
                        <a:tabLst/>
                        <a:defRPr sz="2400" b="1" i="0" u="none" strike="noStrike" cap="none" spc="0" baseline="0">
                          <a:solidFill>
                            <a:schemeClr val="dk1"/>
                          </a:solidFill>
                          <a:uFillTx/>
                          <a:latin typeface="Calibri"/>
                          <a:sym typeface="Helvetica Neue Light"/>
                        </a:defRPr>
                      </a:lvl9pPr>
                    </a:lstStyle>
                    <a:p>
                      <a:pPr marL="182880" algn="l"/>
                      <a:r>
                        <a:rPr lang="fr-FR" sz="1200" err="1">
                          <a:solidFill>
                            <a:schemeClr val="tx1"/>
                          </a:solidFill>
                          <a:latin typeface="+mn-lt"/>
                        </a:rPr>
                        <a:t>ACS</a:t>
                      </a:r>
                      <a:r>
                        <a:rPr lang="fr-FR" sz="1200">
                          <a:solidFill>
                            <a:schemeClr val="tx1"/>
                          </a:solidFill>
                          <a:latin typeface="+mn-lt"/>
                        </a:rPr>
                        <a:t> (ITT </a:t>
                      </a:r>
                      <a:r>
                        <a:rPr lang="fr-FR" sz="1200" err="1">
                          <a:solidFill>
                            <a:schemeClr val="tx1"/>
                          </a:solidFill>
                          <a:latin typeface="+mn-lt"/>
                        </a:rPr>
                        <a:t>study</a:t>
                      </a:r>
                      <a:r>
                        <a:rPr lang="fr-FR" sz="1200" baseline="0">
                          <a:solidFill>
                            <a:schemeClr val="tx1"/>
                          </a:solidFill>
                          <a:latin typeface="+mn-lt"/>
                        </a:rPr>
                        <a:t> population)</a:t>
                      </a:r>
                      <a:r>
                        <a:rPr lang="fr-FR" sz="1200" baseline="30000">
                          <a:solidFill>
                            <a:schemeClr val="tx1"/>
                          </a:solidFill>
                          <a:latin typeface="+mn-lt"/>
                        </a:rPr>
                        <a:t>1</a:t>
                      </a:r>
                      <a:endParaRPr lang="fr-FR" sz="3200" baseline="30000">
                        <a:solidFill>
                          <a:schemeClr val="tx1"/>
                        </a:solidFill>
                        <a:latin typeface="+mn-lt"/>
                      </a:endParaRPr>
                    </a:p>
                  </a:txBody>
                  <a:tcPr marL="6279" marR="6279" marT="6279" marB="0" anchor="ctr">
                    <a:lnL w="12700" cmpd="sng">
                      <a:solidFill>
                        <a:srgbClr val="2089E8"/>
                      </a:solidFill>
                    </a:lnL>
                    <a:lnR>
                      <a:noFill/>
                    </a:lnR>
                    <a:lnT w="12700" cmpd="sng">
                      <a:solidFill>
                        <a:srgbClr val="2089E8"/>
                      </a:solidFill>
                    </a:lnT>
                    <a:lnB w="12700" cmpd="sng">
                      <a:solidFill>
                        <a:srgbClr val="2089E8"/>
                      </a:solidFill>
                    </a:lnB>
                    <a:lnTlToBr w="12700" cmpd="sng">
                      <a:noFill/>
                      <a:prstDash val="solid"/>
                    </a:lnTlToBr>
                    <a:lnBlToTr w="12700" cmpd="sng">
                      <a:noFill/>
                      <a:prstDash val="solid"/>
                    </a:lnBlToTr>
                    <a:solidFill>
                      <a:srgbClr val="FFFFFF"/>
                    </a:solidFill>
                  </a:tcPr>
                </a:tc>
                <a:tc>
                  <a:txBody>
                    <a:bodyPr/>
                    <a:lstStyle>
                      <a:lvl1pPr marL="0" marR="0" indent="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1pPr>
                      <a:lvl2pPr marL="0" marR="0" indent="2286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2pPr>
                      <a:lvl3pPr marL="0" marR="0" indent="4572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3pPr>
                      <a:lvl4pPr marL="0" marR="0" indent="6858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4pPr>
                      <a:lvl5pPr marL="0" marR="0" indent="9144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5pPr>
                      <a:lvl6pPr marL="0" marR="0" indent="11430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6pPr>
                      <a:lvl7pPr marL="0" marR="0" indent="13716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7pPr>
                      <a:lvl8pPr marL="0" marR="0" indent="16002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8pPr>
                      <a:lvl9pPr marL="0" marR="0" indent="18288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9pPr>
                    </a:lstStyle>
                    <a:p>
                      <a:pPr marL="182880" algn="ctr" defTabSz="1828482" rtl="0" eaLnBrk="1" latinLnBrk="0" hangingPunct="1"/>
                      <a:r>
                        <a:rPr lang="fr-FR" sz="1400" i="0" kern="1200">
                          <a:solidFill>
                            <a:schemeClr val="tx1"/>
                          </a:solidFill>
                          <a:latin typeface="+mn-lt"/>
                          <a:ea typeface="+mn-ea"/>
                          <a:cs typeface="+mn-cs"/>
                        </a:rPr>
                        <a:t>9.5</a:t>
                      </a:r>
                    </a:p>
                  </a:txBody>
                  <a:tcPr marL="6279" marR="6279" marT="6279" marB="0" anchor="ctr">
                    <a:lnL>
                      <a:noFill/>
                    </a:lnL>
                    <a:lnR>
                      <a:noFill/>
                    </a:lnR>
                    <a:lnT w="12700" cmpd="sng">
                      <a:solidFill>
                        <a:srgbClr val="2089E8"/>
                      </a:solidFill>
                    </a:lnT>
                    <a:lnB w="12700" cmpd="sng">
                      <a:solidFill>
                        <a:srgbClr val="2089E8"/>
                      </a:solidFill>
                    </a:lnB>
                    <a:lnTlToBr w="12700" cmpd="sng">
                      <a:noFill/>
                      <a:prstDash val="solid"/>
                    </a:lnTlToBr>
                    <a:lnBlToTr w="12700" cmpd="sng">
                      <a:noFill/>
                      <a:prstDash val="solid"/>
                    </a:lnBlToTr>
                    <a:solidFill>
                      <a:srgbClr val="FFFFFF"/>
                    </a:solidFill>
                  </a:tcPr>
                </a:tc>
                <a:tc>
                  <a:txBody>
                    <a:bodyPr/>
                    <a:lstStyle>
                      <a:lvl1pPr marL="0" marR="0" indent="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1pPr>
                      <a:lvl2pPr marL="0" marR="0" indent="2286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2pPr>
                      <a:lvl3pPr marL="0" marR="0" indent="4572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3pPr>
                      <a:lvl4pPr marL="0" marR="0" indent="6858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4pPr>
                      <a:lvl5pPr marL="0" marR="0" indent="9144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5pPr>
                      <a:lvl6pPr marL="0" marR="0" indent="11430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6pPr>
                      <a:lvl7pPr marL="0" marR="0" indent="13716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7pPr>
                      <a:lvl8pPr marL="0" marR="0" indent="16002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8pPr>
                      <a:lvl9pPr marL="0" marR="0" indent="18288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9pPr>
                    </a:lstStyle>
                    <a:p>
                      <a:pPr marL="182880" algn="ctr" defTabSz="1828482" rtl="0" eaLnBrk="1" latinLnBrk="0" hangingPunct="1"/>
                      <a:r>
                        <a:rPr lang="fr-FR" sz="1400" i="0" kern="1200">
                          <a:solidFill>
                            <a:schemeClr val="tx1"/>
                          </a:solidFill>
                          <a:latin typeface="+mn-lt"/>
                          <a:ea typeface="+mn-ea"/>
                          <a:cs typeface="+mn-cs"/>
                        </a:rPr>
                        <a:t>11.1</a:t>
                      </a:r>
                    </a:p>
                  </a:txBody>
                  <a:tcPr marL="6279" marR="6279" marT="6279" marB="0" anchor="ctr">
                    <a:lnL>
                      <a:noFill/>
                    </a:lnL>
                    <a:lnR>
                      <a:noFill/>
                    </a:lnR>
                    <a:lnT w="12700" cmpd="sng">
                      <a:solidFill>
                        <a:srgbClr val="2089E8"/>
                      </a:solidFill>
                    </a:lnT>
                    <a:lnB w="12700" cmpd="sng">
                      <a:solidFill>
                        <a:srgbClr val="2089E8"/>
                      </a:solidFill>
                    </a:lnB>
                    <a:lnTlToBr w="12700" cmpd="sng">
                      <a:noFill/>
                      <a:prstDash val="solid"/>
                    </a:lnTlToBr>
                    <a:lnBlToTr w="12700" cmpd="sng">
                      <a:noFill/>
                      <a:prstDash val="solid"/>
                    </a:lnBlToTr>
                    <a:solidFill>
                      <a:srgbClr val="FFFFFF"/>
                    </a:solidFill>
                  </a:tcPr>
                </a:tc>
                <a:tc>
                  <a:txBody>
                    <a:bodyPr/>
                    <a:lstStyle>
                      <a:lvl1pPr marL="0" marR="0" indent="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1pPr>
                      <a:lvl2pPr marL="0" marR="0" indent="2286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2pPr>
                      <a:lvl3pPr marL="0" marR="0" indent="4572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3pPr>
                      <a:lvl4pPr marL="0" marR="0" indent="6858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4pPr>
                      <a:lvl5pPr marL="0" marR="0" indent="9144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5pPr>
                      <a:lvl6pPr marL="0" marR="0" indent="11430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6pPr>
                      <a:lvl7pPr marL="0" marR="0" indent="13716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7pPr>
                      <a:lvl8pPr marL="0" marR="0" indent="16002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8pPr>
                      <a:lvl9pPr marL="0" marR="0" indent="18288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9pPr>
                    </a:lstStyle>
                    <a:p>
                      <a:pPr marL="182880" algn="ctr" defTabSz="1828482" rtl="0" eaLnBrk="1" latinLnBrk="0" hangingPunct="1"/>
                      <a:r>
                        <a:rPr lang="fr-FR" sz="1400" i="0" kern="1200">
                          <a:solidFill>
                            <a:schemeClr val="tx1"/>
                          </a:solidFill>
                          <a:latin typeface="+mn-lt"/>
                          <a:ea typeface="+mn-ea"/>
                          <a:cs typeface="+mn-cs"/>
                        </a:rPr>
                        <a:t>0.85 (0.78</a:t>
                      </a:r>
                      <a:r>
                        <a:rPr lang="en-US" sz="1400">
                          <a:solidFill>
                            <a:prstClr val="black"/>
                          </a:solidFill>
                          <a:latin typeface="Courier New" panose="02070309020205020404" pitchFamily="49" charset="0"/>
                          <a:cs typeface="Courier New" panose="02070309020205020404" pitchFamily="49" charset="0"/>
                          <a:sym typeface="Helvetica Neue"/>
                        </a:rPr>
                        <a:t>–</a:t>
                      </a:r>
                      <a:r>
                        <a:rPr lang="fr-FR" sz="1400" i="0" kern="1200">
                          <a:solidFill>
                            <a:schemeClr val="tx1"/>
                          </a:solidFill>
                          <a:latin typeface="+mn-lt"/>
                          <a:ea typeface="+mn-ea"/>
                          <a:cs typeface="+mn-cs"/>
                        </a:rPr>
                        <a:t>0.93)</a:t>
                      </a:r>
                    </a:p>
                  </a:txBody>
                  <a:tcPr marL="6279" marR="6279" marT="6279" marB="0" anchor="ctr">
                    <a:lnL>
                      <a:noFill/>
                    </a:lnL>
                    <a:lnR>
                      <a:noFill/>
                    </a:lnR>
                    <a:lnT w="12700" cmpd="sng">
                      <a:solidFill>
                        <a:srgbClr val="2089E8"/>
                      </a:solidFill>
                    </a:lnT>
                    <a:lnB w="12700" cmpd="sng">
                      <a:solidFill>
                        <a:srgbClr val="2089E8"/>
                      </a:solidFill>
                    </a:lnB>
                    <a:lnTlToBr w="12700" cmpd="sng">
                      <a:noFill/>
                      <a:prstDash val="solid"/>
                    </a:lnTlToBr>
                    <a:lnBlToTr w="12700" cmpd="sng">
                      <a:noFill/>
                      <a:prstDash val="solid"/>
                    </a:lnBlToTr>
                    <a:solidFill>
                      <a:srgbClr val="FFFFFF"/>
                    </a:solidFill>
                  </a:tcPr>
                </a:tc>
                <a:tc>
                  <a:txBody>
                    <a:bodyPr/>
                    <a:lstStyle>
                      <a:lvl1pPr marL="0" marR="0" indent="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1pPr>
                      <a:lvl2pPr marL="0" marR="0" indent="2286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2pPr>
                      <a:lvl3pPr marL="0" marR="0" indent="4572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3pPr>
                      <a:lvl4pPr marL="0" marR="0" indent="6858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4pPr>
                      <a:lvl5pPr marL="0" marR="0" indent="9144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5pPr>
                      <a:lvl6pPr marL="0" marR="0" indent="11430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6pPr>
                      <a:lvl7pPr marL="0" marR="0" indent="13716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7pPr>
                      <a:lvl8pPr marL="0" marR="0" indent="16002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8pPr>
                      <a:lvl9pPr marL="0" marR="0" indent="18288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9pPr>
                    </a:lstStyle>
                    <a:p>
                      <a:pPr marL="182880" algn="ctr" defTabSz="1828482" rtl="0" eaLnBrk="1" latinLnBrk="0" hangingPunct="1"/>
                      <a:r>
                        <a:rPr lang="fr-FR" sz="1400" i="0" kern="1200">
                          <a:solidFill>
                            <a:schemeClr val="tx1"/>
                          </a:solidFill>
                          <a:latin typeface="+mn-lt"/>
                          <a:ea typeface="+mn-ea"/>
                          <a:cs typeface="+mn-cs"/>
                        </a:rPr>
                        <a:t>1.6%</a:t>
                      </a:r>
                    </a:p>
                  </a:txBody>
                  <a:tcPr marL="6279" marR="6279" marT="6279" marB="0" anchor="ctr">
                    <a:lnL>
                      <a:noFill/>
                    </a:lnL>
                    <a:lnR>
                      <a:noFill/>
                    </a:lnR>
                    <a:lnT w="12700" cmpd="sng">
                      <a:solidFill>
                        <a:srgbClr val="2089E8"/>
                      </a:solidFill>
                    </a:lnT>
                    <a:lnB w="12700" cmpd="sng">
                      <a:solidFill>
                        <a:srgbClr val="2089E8"/>
                      </a:solidFill>
                    </a:lnB>
                    <a:lnTlToBr w="12700" cmpd="sng">
                      <a:noFill/>
                      <a:prstDash val="solid"/>
                    </a:lnTlToBr>
                    <a:lnBlToTr w="12700" cmpd="sng">
                      <a:noFill/>
                      <a:prstDash val="solid"/>
                    </a:lnBlToTr>
                    <a:solidFill>
                      <a:srgbClr val="FFFFFF"/>
                    </a:solidFill>
                  </a:tcPr>
                </a:tc>
                <a:tc>
                  <a:txBody>
                    <a:bodyPr/>
                    <a:lstStyle>
                      <a:lvl1pPr marL="0" marR="0" indent="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1pPr>
                      <a:lvl2pPr marL="0" marR="0" indent="2286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2pPr>
                      <a:lvl3pPr marL="0" marR="0" indent="4572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3pPr>
                      <a:lvl4pPr marL="0" marR="0" indent="6858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4pPr>
                      <a:lvl5pPr marL="0" marR="0" indent="9144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5pPr>
                      <a:lvl6pPr marL="0" marR="0" indent="11430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6pPr>
                      <a:lvl7pPr marL="0" marR="0" indent="13716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7pPr>
                      <a:lvl8pPr marL="0" marR="0" indent="16002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8pPr>
                      <a:lvl9pPr marL="0" marR="0" indent="18288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9pPr>
                    </a:lstStyle>
                    <a:p>
                      <a:pPr marL="182880" algn="ctr" defTabSz="1828482" rtl="0" eaLnBrk="1" latinLnBrk="0" hangingPunct="1"/>
                      <a:r>
                        <a:rPr lang="fr-FR" sz="1400" i="0" kern="1200">
                          <a:solidFill>
                            <a:schemeClr val="tx1"/>
                          </a:solidFill>
                          <a:latin typeface="+mn-lt"/>
                          <a:ea typeface="+mn-ea"/>
                          <a:cs typeface="+mn-cs"/>
                        </a:rPr>
                        <a:t>&lt;0.001</a:t>
                      </a:r>
                    </a:p>
                  </a:txBody>
                  <a:tcPr marL="6279" marR="6279" marT="6279" marB="0" anchor="ctr">
                    <a:lnL>
                      <a:noFill/>
                    </a:lnL>
                    <a:lnR>
                      <a:noFill/>
                    </a:lnR>
                    <a:lnT w="12700" cmpd="sng">
                      <a:solidFill>
                        <a:srgbClr val="2089E8"/>
                      </a:solidFill>
                    </a:lnT>
                    <a:lnB w="12700" cmpd="sng">
                      <a:solidFill>
                        <a:srgbClr val="2089E8"/>
                      </a:solidFill>
                    </a:lnB>
                    <a:lnTlToBr w="12700" cmpd="sng">
                      <a:noFill/>
                      <a:prstDash val="solid"/>
                    </a:lnTlToBr>
                    <a:lnBlToTr w="12700" cmpd="sng">
                      <a:noFill/>
                      <a:prstDash val="solid"/>
                    </a:lnBlToTr>
                    <a:solidFill>
                      <a:srgbClr val="FFFFFF"/>
                    </a:solidFill>
                  </a:tcPr>
                </a:tc>
                <a:tc>
                  <a:txBody>
                    <a:bodyPr/>
                    <a:lstStyle>
                      <a:lvl1pPr marL="0" marR="0" indent="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1pPr>
                      <a:lvl2pPr marL="0" marR="0" indent="2286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2pPr>
                      <a:lvl3pPr marL="0" marR="0" indent="4572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3pPr>
                      <a:lvl4pPr marL="0" marR="0" indent="6858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4pPr>
                      <a:lvl5pPr marL="0" marR="0" indent="9144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5pPr>
                      <a:lvl6pPr marL="0" marR="0" indent="11430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6pPr>
                      <a:lvl7pPr marL="0" marR="0" indent="13716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7pPr>
                      <a:lvl8pPr marL="0" marR="0" indent="16002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8pPr>
                      <a:lvl9pPr marL="0" marR="0" indent="18288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9pPr>
                    </a:lstStyle>
                    <a:p>
                      <a:pPr marL="182880" algn="ctr" defTabSz="1828482" rtl="0" eaLnBrk="1" latinLnBrk="0" hangingPunct="1">
                        <a:lnSpc>
                          <a:spcPct val="107000"/>
                        </a:lnSpc>
                        <a:spcAft>
                          <a:spcPts val="800"/>
                        </a:spcAft>
                      </a:pPr>
                      <a:r>
                        <a:rPr lang="en-AU" sz="1400" i="0" kern="1200">
                          <a:solidFill>
                            <a:schemeClr val="tx1"/>
                          </a:solidFill>
                          <a:latin typeface="+mn-lt"/>
                          <a:ea typeface="+mn-ea"/>
                          <a:cs typeface="+mn-cs"/>
                        </a:rPr>
                        <a:t>18,924 (100%)</a:t>
                      </a:r>
                    </a:p>
                  </a:txBody>
                  <a:tcPr marL="6279" marR="6279" marT="6279" marB="0" anchor="ctr">
                    <a:lnL>
                      <a:noFill/>
                    </a:lnL>
                    <a:lnR w="12700" cmpd="sng">
                      <a:solidFill>
                        <a:srgbClr val="2089E8"/>
                      </a:solidFill>
                    </a:lnR>
                    <a:lnT w="12700" cmpd="sng">
                      <a:solidFill>
                        <a:srgbClr val="2089E8"/>
                      </a:solidFill>
                    </a:lnT>
                    <a:lnB w="12700" cmpd="sng">
                      <a:solidFill>
                        <a:srgbClr val="2089E8"/>
                      </a:solidFill>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10001"/>
                  </a:ext>
                </a:extLst>
              </a:tr>
              <a:tr h="643286">
                <a:tc>
                  <a:txBody>
                    <a:bodyPr/>
                    <a:lstStyle>
                      <a:lvl1pPr marL="0" marR="0" indent="0" algn="ctr" defTabSz="825500" latinLnBrk="0">
                        <a:lnSpc>
                          <a:spcPct val="100000"/>
                        </a:lnSpc>
                        <a:spcBef>
                          <a:spcPts val="0"/>
                        </a:spcBef>
                        <a:spcAft>
                          <a:spcPts val="0"/>
                        </a:spcAft>
                        <a:buClrTx/>
                        <a:buSzTx/>
                        <a:buFontTx/>
                        <a:buNone/>
                        <a:tabLst/>
                        <a:defRPr sz="2400" b="1" i="0" u="none" strike="noStrike" cap="none" spc="0" baseline="0">
                          <a:solidFill>
                            <a:schemeClr val="dk1"/>
                          </a:solidFill>
                          <a:uFillTx/>
                          <a:latin typeface="Calibri"/>
                          <a:sym typeface="Helvetica Neue Light"/>
                        </a:defRPr>
                      </a:lvl1pPr>
                      <a:lvl2pPr marL="0" marR="0" indent="228600" algn="ctr" defTabSz="825500" latinLnBrk="0">
                        <a:lnSpc>
                          <a:spcPct val="100000"/>
                        </a:lnSpc>
                        <a:spcBef>
                          <a:spcPts val="0"/>
                        </a:spcBef>
                        <a:spcAft>
                          <a:spcPts val="0"/>
                        </a:spcAft>
                        <a:buClrTx/>
                        <a:buSzTx/>
                        <a:buFontTx/>
                        <a:buNone/>
                        <a:tabLst/>
                        <a:defRPr sz="2400" b="1" i="0" u="none" strike="noStrike" cap="none" spc="0" baseline="0">
                          <a:solidFill>
                            <a:schemeClr val="dk1"/>
                          </a:solidFill>
                          <a:uFillTx/>
                          <a:latin typeface="Calibri"/>
                          <a:sym typeface="Helvetica Neue Light"/>
                        </a:defRPr>
                      </a:lvl2pPr>
                      <a:lvl3pPr marL="0" marR="0" indent="457200" algn="ctr" defTabSz="825500" latinLnBrk="0">
                        <a:lnSpc>
                          <a:spcPct val="100000"/>
                        </a:lnSpc>
                        <a:spcBef>
                          <a:spcPts val="0"/>
                        </a:spcBef>
                        <a:spcAft>
                          <a:spcPts val="0"/>
                        </a:spcAft>
                        <a:buClrTx/>
                        <a:buSzTx/>
                        <a:buFontTx/>
                        <a:buNone/>
                        <a:tabLst/>
                        <a:defRPr sz="2400" b="1" i="0" u="none" strike="noStrike" cap="none" spc="0" baseline="0">
                          <a:solidFill>
                            <a:schemeClr val="dk1"/>
                          </a:solidFill>
                          <a:uFillTx/>
                          <a:latin typeface="Calibri"/>
                          <a:sym typeface="Helvetica Neue Light"/>
                        </a:defRPr>
                      </a:lvl3pPr>
                      <a:lvl4pPr marL="0" marR="0" indent="685800" algn="ctr" defTabSz="825500" latinLnBrk="0">
                        <a:lnSpc>
                          <a:spcPct val="100000"/>
                        </a:lnSpc>
                        <a:spcBef>
                          <a:spcPts val="0"/>
                        </a:spcBef>
                        <a:spcAft>
                          <a:spcPts val="0"/>
                        </a:spcAft>
                        <a:buClrTx/>
                        <a:buSzTx/>
                        <a:buFontTx/>
                        <a:buNone/>
                        <a:tabLst/>
                        <a:defRPr sz="2400" b="1" i="0" u="none" strike="noStrike" cap="none" spc="0" baseline="0">
                          <a:solidFill>
                            <a:schemeClr val="dk1"/>
                          </a:solidFill>
                          <a:uFillTx/>
                          <a:latin typeface="Calibri"/>
                          <a:sym typeface="Helvetica Neue Light"/>
                        </a:defRPr>
                      </a:lvl4pPr>
                      <a:lvl5pPr marL="0" marR="0" indent="914400" algn="ctr" defTabSz="825500" latinLnBrk="0">
                        <a:lnSpc>
                          <a:spcPct val="100000"/>
                        </a:lnSpc>
                        <a:spcBef>
                          <a:spcPts val="0"/>
                        </a:spcBef>
                        <a:spcAft>
                          <a:spcPts val="0"/>
                        </a:spcAft>
                        <a:buClrTx/>
                        <a:buSzTx/>
                        <a:buFontTx/>
                        <a:buNone/>
                        <a:tabLst/>
                        <a:defRPr sz="2400" b="1" i="0" u="none" strike="noStrike" cap="none" spc="0" baseline="0">
                          <a:solidFill>
                            <a:schemeClr val="dk1"/>
                          </a:solidFill>
                          <a:uFillTx/>
                          <a:latin typeface="Calibri"/>
                          <a:sym typeface="Helvetica Neue Light"/>
                        </a:defRPr>
                      </a:lvl5pPr>
                      <a:lvl6pPr marL="0" marR="0" indent="1143000" algn="ctr" defTabSz="825500" latinLnBrk="0">
                        <a:lnSpc>
                          <a:spcPct val="100000"/>
                        </a:lnSpc>
                        <a:spcBef>
                          <a:spcPts val="0"/>
                        </a:spcBef>
                        <a:spcAft>
                          <a:spcPts val="0"/>
                        </a:spcAft>
                        <a:buClrTx/>
                        <a:buSzTx/>
                        <a:buFontTx/>
                        <a:buNone/>
                        <a:tabLst/>
                        <a:defRPr sz="2400" b="1" i="0" u="none" strike="noStrike" cap="none" spc="0" baseline="0">
                          <a:solidFill>
                            <a:schemeClr val="dk1"/>
                          </a:solidFill>
                          <a:uFillTx/>
                          <a:latin typeface="Calibri"/>
                          <a:sym typeface="Helvetica Neue Light"/>
                        </a:defRPr>
                      </a:lvl6pPr>
                      <a:lvl7pPr marL="0" marR="0" indent="1371600" algn="ctr" defTabSz="825500" latinLnBrk="0">
                        <a:lnSpc>
                          <a:spcPct val="100000"/>
                        </a:lnSpc>
                        <a:spcBef>
                          <a:spcPts val="0"/>
                        </a:spcBef>
                        <a:spcAft>
                          <a:spcPts val="0"/>
                        </a:spcAft>
                        <a:buClrTx/>
                        <a:buSzTx/>
                        <a:buFontTx/>
                        <a:buNone/>
                        <a:tabLst/>
                        <a:defRPr sz="2400" b="1" i="0" u="none" strike="noStrike" cap="none" spc="0" baseline="0">
                          <a:solidFill>
                            <a:schemeClr val="dk1"/>
                          </a:solidFill>
                          <a:uFillTx/>
                          <a:latin typeface="Calibri"/>
                          <a:sym typeface="Helvetica Neue Light"/>
                        </a:defRPr>
                      </a:lvl7pPr>
                      <a:lvl8pPr marL="0" marR="0" indent="1600200" algn="ctr" defTabSz="825500" latinLnBrk="0">
                        <a:lnSpc>
                          <a:spcPct val="100000"/>
                        </a:lnSpc>
                        <a:spcBef>
                          <a:spcPts val="0"/>
                        </a:spcBef>
                        <a:spcAft>
                          <a:spcPts val="0"/>
                        </a:spcAft>
                        <a:buClrTx/>
                        <a:buSzTx/>
                        <a:buFontTx/>
                        <a:buNone/>
                        <a:tabLst/>
                        <a:defRPr sz="2400" b="1" i="0" u="none" strike="noStrike" cap="none" spc="0" baseline="0">
                          <a:solidFill>
                            <a:schemeClr val="dk1"/>
                          </a:solidFill>
                          <a:uFillTx/>
                          <a:latin typeface="Calibri"/>
                          <a:sym typeface="Helvetica Neue Light"/>
                        </a:defRPr>
                      </a:lvl8pPr>
                      <a:lvl9pPr marL="0" marR="0" indent="1828800" algn="ctr" defTabSz="825500" latinLnBrk="0">
                        <a:lnSpc>
                          <a:spcPct val="100000"/>
                        </a:lnSpc>
                        <a:spcBef>
                          <a:spcPts val="0"/>
                        </a:spcBef>
                        <a:spcAft>
                          <a:spcPts val="0"/>
                        </a:spcAft>
                        <a:buClrTx/>
                        <a:buSzTx/>
                        <a:buFontTx/>
                        <a:buNone/>
                        <a:tabLst/>
                        <a:defRPr sz="2400" b="1" i="0" u="none" strike="noStrike" cap="none" spc="0" baseline="0">
                          <a:solidFill>
                            <a:schemeClr val="dk1"/>
                          </a:solidFill>
                          <a:uFillTx/>
                          <a:latin typeface="Calibri"/>
                          <a:sym typeface="Helvetica Neue Light"/>
                        </a:defRPr>
                      </a:lvl9pPr>
                    </a:lstStyle>
                    <a:p>
                      <a:pPr marL="182880" marR="0" algn="l">
                        <a:spcBef>
                          <a:spcPts val="0"/>
                        </a:spcBef>
                        <a:spcAft>
                          <a:spcPts val="0"/>
                        </a:spcAft>
                      </a:pPr>
                      <a:r>
                        <a:rPr lang="en-US" sz="1200">
                          <a:solidFill>
                            <a:schemeClr val="tx1"/>
                          </a:solidFill>
                          <a:effectLst/>
                          <a:latin typeface="+mn-lt"/>
                        </a:rPr>
                        <a:t>Baseline LDL-C </a:t>
                      </a:r>
                      <a:r>
                        <a:rPr lang="en-US" sz="1200" baseline="0">
                          <a:solidFill>
                            <a:schemeClr val="tx1"/>
                          </a:solidFill>
                          <a:effectLst/>
                          <a:latin typeface="+mn-lt"/>
                        </a:rPr>
                        <a:t>≥100 mg/dL </a:t>
                      </a:r>
                      <a:br>
                        <a:rPr lang="en-US" sz="1200" baseline="0">
                          <a:solidFill>
                            <a:schemeClr val="tx1"/>
                          </a:solidFill>
                          <a:effectLst/>
                          <a:latin typeface="+mn-lt"/>
                        </a:rPr>
                      </a:br>
                      <a:r>
                        <a:rPr lang="en-US" sz="1200" baseline="0">
                          <a:solidFill>
                            <a:schemeClr val="tx1"/>
                          </a:solidFill>
                          <a:effectLst/>
                          <a:latin typeface="+mn-lt"/>
                        </a:rPr>
                        <a:t>(2.6 mmol/L)</a:t>
                      </a:r>
                      <a:r>
                        <a:rPr lang="en-US" sz="1200" baseline="30000">
                          <a:solidFill>
                            <a:schemeClr val="tx1"/>
                          </a:solidFill>
                          <a:effectLst/>
                          <a:latin typeface="+mn-lt"/>
                        </a:rPr>
                        <a:t>1</a:t>
                      </a:r>
                      <a:endParaRPr lang="en-US" sz="1200" b="1" baseline="30000">
                        <a:solidFill>
                          <a:schemeClr val="tx1"/>
                        </a:solidFill>
                        <a:effectLst/>
                        <a:latin typeface="+mn-lt"/>
                        <a:ea typeface="Calibri" panose="020F0502020204030204" pitchFamily="34" charset="0"/>
                        <a:cs typeface="Calibri" panose="020F0502020204030204" pitchFamily="34" charset="0"/>
                      </a:endParaRPr>
                    </a:p>
                  </a:txBody>
                  <a:tcPr marL="6279" marR="6279" marT="6279" marB="0" anchor="ctr">
                    <a:lnL w="12700" cmpd="sng">
                      <a:solidFill>
                        <a:srgbClr val="2089E8"/>
                      </a:solidFill>
                    </a:lnL>
                    <a:lnR>
                      <a:noFill/>
                    </a:lnR>
                    <a:lnT w="12700" cmpd="sng">
                      <a:solidFill>
                        <a:srgbClr val="2089E8"/>
                      </a:solidFill>
                    </a:lnT>
                    <a:lnB w="12700" cmpd="sng">
                      <a:solidFill>
                        <a:srgbClr val="2089E8"/>
                      </a:solidFill>
                    </a:lnB>
                    <a:lnTlToBr w="12700" cmpd="sng">
                      <a:noFill/>
                      <a:prstDash val="solid"/>
                    </a:lnTlToBr>
                    <a:lnBlToTr w="12700" cmpd="sng">
                      <a:noFill/>
                      <a:prstDash val="solid"/>
                    </a:lnBlToTr>
                    <a:solidFill>
                      <a:srgbClr val="2089E8">
                        <a:tint val="20000"/>
                      </a:srgbClr>
                    </a:solidFill>
                  </a:tcPr>
                </a:tc>
                <a:tc>
                  <a:txBody>
                    <a:bodyPr/>
                    <a:lstStyle>
                      <a:lvl1pPr marL="0" marR="0" indent="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1pPr>
                      <a:lvl2pPr marL="0" marR="0" indent="2286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2pPr>
                      <a:lvl3pPr marL="0" marR="0" indent="4572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3pPr>
                      <a:lvl4pPr marL="0" marR="0" indent="6858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4pPr>
                      <a:lvl5pPr marL="0" marR="0" indent="9144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5pPr>
                      <a:lvl6pPr marL="0" marR="0" indent="11430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6pPr>
                      <a:lvl7pPr marL="0" marR="0" indent="13716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7pPr>
                      <a:lvl8pPr marL="0" marR="0" indent="16002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8pPr>
                      <a:lvl9pPr marL="0" marR="0" indent="18288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9pPr>
                    </a:lstStyle>
                    <a:p>
                      <a:pPr marL="18288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chemeClr val="tx1"/>
                          </a:solidFill>
                          <a:effectLst/>
                          <a:uLnTx/>
                          <a:uFillTx/>
                          <a:latin typeface="+mn-lt"/>
                          <a:ea typeface="Calibri" panose="020F0502020204030204" pitchFamily="34" charset="0"/>
                          <a:cs typeface="Calibri" panose="020F0502020204030204" pitchFamily="34" charset="0"/>
                        </a:rPr>
                        <a:t>11.5</a:t>
                      </a:r>
                    </a:p>
                  </a:txBody>
                  <a:tcPr marL="6279" marR="6279" marT="6279" marB="0" anchor="ctr">
                    <a:lnL>
                      <a:noFill/>
                    </a:lnL>
                    <a:lnR>
                      <a:noFill/>
                    </a:lnR>
                    <a:lnT w="12700" cmpd="sng">
                      <a:solidFill>
                        <a:srgbClr val="2089E8"/>
                      </a:solidFill>
                    </a:lnT>
                    <a:lnB w="12700" cmpd="sng">
                      <a:solidFill>
                        <a:srgbClr val="2089E8"/>
                      </a:solidFill>
                    </a:lnB>
                    <a:lnTlToBr w="12700" cmpd="sng">
                      <a:noFill/>
                      <a:prstDash val="solid"/>
                    </a:lnTlToBr>
                    <a:lnBlToTr w="12700" cmpd="sng">
                      <a:noFill/>
                      <a:prstDash val="solid"/>
                    </a:lnBlToTr>
                    <a:solidFill>
                      <a:srgbClr val="2089E8">
                        <a:tint val="20000"/>
                      </a:srgbClr>
                    </a:solidFill>
                  </a:tcPr>
                </a:tc>
                <a:tc>
                  <a:txBody>
                    <a:bodyPr/>
                    <a:lstStyle>
                      <a:lvl1pPr marL="0" marR="0" indent="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1pPr>
                      <a:lvl2pPr marL="0" marR="0" indent="2286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2pPr>
                      <a:lvl3pPr marL="0" marR="0" indent="4572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3pPr>
                      <a:lvl4pPr marL="0" marR="0" indent="6858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4pPr>
                      <a:lvl5pPr marL="0" marR="0" indent="9144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5pPr>
                      <a:lvl6pPr marL="0" marR="0" indent="11430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6pPr>
                      <a:lvl7pPr marL="0" marR="0" indent="13716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7pPr>
                      <a:lvl8pPr marL="0" marR="0" indent="16002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8pPr>
                      <a:lvl9pPr marL="0" marR="0" indent="18288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9pPr>
                    </a:lstStyle>
                    <a:p>
                      <a:pPr marL="182880" marR="0" algn="ctr">
                        <a:spcBef>
                          <a:spcPts val="0"/>
                        </a:spcBef>
                        <a:spcAft>
                          <a:spcPts val="0"/>
                        </a:spcAft>
                      </a:pPr>
                      <a:r>
                        <a:rPr lang="en-US" sz="1400" b="0" i="0">
                          <a:solidFill>
                            <a:schemeClr val="tx1"/>
                          </a:solidFill>
                          <a:effectLst/>
                          <a:latin typeface="+mn-lt"/>
                          <a:ea typeface="Calibri" panose="020F0502020204030204" pitchFamily="34" charset="0"/>
                          <a:cs typeface="Calibri" panose="020F0502020204030204" pitchFamily="34" charset="0"/>
                        </a:rPr>
                        <a:t>14.9</a:t>
                      </a:r>
                    </a:p>
                  </a:txBody>
                  <a:tcPr marL="6279" marR="6279" marT="6279" marB="0" anchor="ctr">
                    <a:lnL>
                      <a:noFill/>
                    </a:lnL>
                    <a:lnR>
                      <a:noFill/>
                    </a:lnR>
                    <a:lnT w="12700" cmpd="sng">
                      <a:solidFill>
                        <a:srgbClr val="2089E8"/>
                      </a:solidFill>
                    </a:lnT>
                    <a:lnB w="12700" cmpd="sng">
                      <a:solidFill>
                        <a:srgbClr val="2089E8"/>
                      </a:solidFill>
                    </a:lnB>
                    <a:lnTlToBr w="12700" cmpd="sng">
                      <a:noFill/>
                      <a:prstDash val="solid"/>
                    </a:lnTlToBr>
                    <a:lnBlToTr w="12700" cmpd="sng">
                      <a:noFill/>
                      <a:prstDash val="solid"/>
                    </a:lnBlToTr>
                    <a:solidFill>
                      <a:srgbClr val="2089E8">
                        <a:tint val="20000"/>
                      </a:srgbClr>
                    </a:solidFill>
                  </a:tcPr>
                </a:tc>
                <a:tc>
                  <a:txBody>
                    <a:bodyPr/>
                    <a:lstStyle>
                      <a:lvl1pPr marL="0" marR="0" indent="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1pPr>
                      <a:lvl2pPr marL="0" marR="0" indent="2286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2pPr>
                      <a:lvl3pPr marL="0" marR="0" indent="4572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3pPr>
                      <a:lvl4pPr marL="0" marR="0" indent="6858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4pPr>
                      <a:lvl5pPr marL="0" marR="0" indent="9144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5pPr>
                      <a:lvl6pPr marL="0" marR="0" indent="11430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6pPr>
                      <a:lvl7pPr marL="0" marR="0" indent="13716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7pPr>
                      <a:lvl8pPr marL="0" marR="0" indent="16002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8pPr>
                      <a:lvl9pPr marL="0" marR="0" indent="18288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9pPr>
                    </a:lstStyle>
                    <a:p>
                      <a:pPr marL="182880" marR="0" algn="ctr">
                        <a:spcBef>
                          <a:spcPts val="0"/>
                        </a:spcBef>
                        <a:spcAft>
                          <a:spcPts val="0"/>
                        </a:spcAft>
                      </a:pPr>
                      <a:r>
                        <a:rPr lang="en-US" sz="1400" b="0" i="0">
                          <a:solidFill>
                            <a:schemeClr val="tx1"/>
                          </a:solidFill>
                          <a:effectLst/>
                          <a:latin typeface="+mn-lt"/>
                          <a:ea typeface="Calibri" panose="020F0502020204030204" pitchFamily="34" charset="0"/>
                          <a:cs typeface="Calibri" panose="020F0502020204030204" pitchFamily="34" charset="0"/>
                        </a:rPr>
                        <a:t>0.76 (0.65</a:t>
                      </a:r>
                      <a:r>
                        <a:rPr lang="en-US" sz="1400">
                          <a:solidFill>
                            <a:prstClr val="black"/>
                          </a:solidFill>
                          <a:latin typeface="Courier New" panose="02070309020205020404" pitchFamily="49" charset="0"/>
                          <a:cs typeface="Courier New" panose="02070309020205020404" pitchFamily="49" charset="0"/>
                          <a:sym typeface="Helvetica Neue"/>
                        </a:rPr>
                        <a:t>–</a:t>
                      </a:r>
                      <a:r>
                        <a:rPr lang="en-US" sz="1400" b="0" i="0">
                          <a:solidFill>
                            <a:schemeClr val="tx1"/>
                          </a:solidFill>
                          <a:effectLst/>
                          <a:latin typeface="+mn-lt"/>
                          <a:ea typeface="Calibri" panose="020F0502020204030204" pitchFamily="34" charset="0"/>
                          <a:cs typeface="Calibri" panose="020F0502020204030204" pitchFamily="34" charset="0"/>
                        </a:rPr>
                        <a:t>0.87)</a:t>
                      </a:r>
                    </a:p>
                  </a:txBody>
                  <a:tcPr marL="6279" marR="6279" marT="6279" marB="0" anchor="ctr">
                    <a:lnL>
                      <a:noFill/>
                    </a:lnL>
                    <a:lnR>
                      <a:noFill/>
                    </a:lnR>
                    <a:lnT w="12700" cmpd="sng">
                      <a:solidFill>
                        <a:srgbClr val="2089E8"/>
                      </a:solidFill>
                    </a:lnT>
                    <a:lnB w="12700" cmpd="sng">
                      <a:solidFill>
                        <a:srgbClr val="2089E8"/>
                      </a:solidFill>
                    </a:lnB>
                    <a:lnTlToBr w="12700" cmpd="sng">
                      <a:noFill/>
                      <a:prstDash val="solid"/>
                    </a:lnTlToBr>
                    <a:lnBlToTr w="12700" cmpd="sng">
                      <a:noFill/>
                      <a:prstDash val="solid"/>
                    </a:lnBlToTr>
                    <a:solidFill>
                      <a:srgbClr val="2089E8">
                        <a:tint val="20000"/>
                      </a:srgbClr>
                    </a:solidFill>
                  </a:tcPr>
                </a:tc>
                <a:tc>
                  <a:txBody>
                    <a:bodyPr/>
                    <a:lstStyle>
                      <a:lvl1pPr marL="0" marR="0" indent="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1pPr>
                      <a:lvl2pPr marL="0" marR="0" indent="2286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2pPr>
                      <a:lvl3pPr marL="0" marR="0" indent="4572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3pPr>
                      <a:lvl4pPr marL="0" marR="0" indent="6858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4pPr>
                      <a:lvl5pPr marL="0" marR="0" indent="9144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5pPr>
                      <a:lvl6pPr marL="0" marR="0" indent="11430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6pPr>
                      <a:lvl7pPr marL="0" marR="0" indent="13716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7pPr>
                      <a:lvl8pPr marL="0" marR="0" indent="16002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8pPr>
                      <a:lvl9pPr marL="0" marR="0" indent="18288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9pPr>
                    </a:lstStyle>
                    <a:p>
                      <a:pPr marL="182880" marR="0" algn="ctr">
                        <a:spcBef>
                          <a:spcPts val="0"/>
                        </a:spcBef>
                        <a:spcAft>
                          <a:spcPts val="0"/>
                        </a:spcAft>
                      </a:pPr>
                      <a:r>
                        <a:rPr lang="en-US" sz="1400" b="0" i="0">
                          <a:solidFill>
                            <a:schemeClr val="tx1"/>
                          </a:solidFill>
                          <a:effectLst/>
                          <a:latin typeface="+mn-lt"/>
                          <a:ea typeface="Calibri" panose="020F0502020204030204" pitchFamily="34" charset="0"/>
                          <a:cs typeface="Calibri" panose="020F0502020204030204" pitchFamily="34" charset="0"/>
                        </a:rPr>
                        <a:t>3.4%</a:t>
                      </a:r>
                    </a:p>
                  </a:txBody>
                  <a:tcPr marL="6279" marR="6279" marT="6279" marB="0" anchor="ctr">
                    <a:lnL>
                      <a:noFill/>
                    </a:lnL>
                    <a:lnR>
                      <a:noFill/>
                    </a:lnR>
                    <a:lnT w="12700" cmpd="sng">
                      <a:solidFill>
                        <a:srgbClr val="2089E8"/>
                      </a:solidFill>
                    </a:lnT>
                    <a:lnB w="12700" cmpd="sng">
                      <a:solidFill>
                        <a:srgbClr val="2089E8"/>
                      </a:solidFill>
                    </a:lnB>
                    <a:lnTlToBr w="12700" cmpd="sng">
                      <a:noFill/>
                      <a:prstDash val="solid"/>
                    </a:lnTlToBr>
                    <a:lnBlToTr w="12700" cmpd="sng">
                      <a:noFill/>
                      <a:prstDash val="solid"/>
                    </a:lnBlToTr>
                    <a:solidFill>
                      <a:srgbClr val="2089E8">
                        <a:tint val="20000"/>
                      </a:srgbClr>
                    </a:solidFill>
                  </a:tcPr>
                </a:tc>
                <a:tc>
                  <a:txBody>
                    <a:bodyPr/>
                    <a:lstStyle>
                      <a:lvl1pPr marL="0" marR="0" indent="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1pPr>
                      <a:lvl2pPr marL="0" marR="0" indent="2286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2pPr>
                      <a:lvl3pPr marL="0" marR="0" indent="4572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3pPr>
                      <a:lvl4pPr marL="0" marR="0" indent="6858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4pPr>
                      <a:lvl5pPr marL="0" marR="0" indent="9144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5pPr>
                      <a:lvl6pPr marL="0" marR="0" indent="11430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6pPr>
                      <a:lvl7pPr marL="0" marR="0" indent="13716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7pPr>
                      <a:lvl8pPr marL="0" marR="0" indent="16002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8pPr>
                      <a:lvl9pPr marL="0" marR="0" indent="18288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9pPr>
                    </a:lstStyle>
                    <a:p>
                      <a:pPr marL="182880" marR="0" algn="ctr">
                        <a:spcBef>
                          <a:spcPts val="0"/>
                        </a:spcBef>
                        <a:spcAft>
                          <a:spcPts val="0"/>
                        </a:spcAft>
                      </a:pPr>
                      <a:r>
                        <a:rPr lang="en-US" sz="1400" b="0" i="0">
                          <a:solidFill>
                            <a:schemeClr val="tx1"/>
                          </a:solidFill>
                          <a:effectLst/>
                          <a:latin typeface="+mn-lt"/>
                          <a:ea typeface="Calibri" panose="020F0502020204030204" pitchFamily="34" charset="0"/>
                          <a:cs typeface="Calibri" panose="020F0502020204030204" pitchFamily="34" charset="0"/>
                        </a:rPr>
                        <a:t>&lt;0.001</a:t>
                      </a:r>
                      <a:r>
                        <a:rPr lang="en-US" sz="1400" b="0" i="0" baseline="30000">
                          <a:solidFill>
                            <a:schemeClr val="tx1"/>
                          </a:solidFill>
                          <a:effectLst/>
                          <a:latin typeface="+mn-lt"/>
                          <a:ea typeface="Calibri" panose="020F0502020204030204" pitchFamily="34" charset="0"/>
                          <a:cs typeface="Calibri" panose="020F0502020204030204" pitchFamily="34" charset="0"/>
                        </a:rPr>
                        <a:t>†</a:t>
                      </a:r>
                    </a:p>
                  </a:txBody>
                  <a:tcPr marL="6279" marR="6279" marT="6279" marB="0" anchor="ctr">
                    <a:lnL>
                      <a:noFill/>
                    </a:lnL>
                    <a:lnR>
                      <a:noFill/>
                    </a:lnR>
                    <a:lnT w="12700" cmpd="sng">
                      <a:solidFill>
                        <a:srgbClr val="2089E8"/>
                      </a:solidFill>
                    </a:lnT>
                    <a:lnB w="12700" cmpd="sng">
                      <a:solidFill>
                        <a:srgbClr val="2089E8"/>
                      </a:solidFill>
                    </a:lnB>
                    <a:lnTlToBr w="12700" cmpd="sng">
                      <a:noFill/>
                      <a:prstDash val="solid"/>
                    </a:lnTlToBr>
                    <a:lnBlToTr w="12700" cmpd="sng">
                      <a:noFill/>
                      <a:prstDash val="solid"/>
                    </a:lnBlToTr>
                    <a:solidFill>
                      <a:srgbClr val="2089E8">
                        <a:tint val="20000"/>
                      </a:srgbClr>
                    </a:solidFill>
                  </a:tcPr>
                </a:tc>
                <a:tc>
                  <a:txBody>
                    <a:bodyPr/>
                    <a:lstStyle>
                      <a:lvl1pPr marL="0" marR="0" indent="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1pPr>
                      <a:lvl2pPr marL="0" marR="0" indent="2286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2pPr>
                      <a:lvl3pPr marL="0" marR="0" indent="4572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3pPr>
                      <a:lvl4pPr marL="0" marR="0" indent="6858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4pPr>
                      <a:lvl5pPr marL="0" marR="0" indent="9144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5pPr>
                      <a:lvl6pPr marL="0" marR="0" indent="11430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6pPr>
                      <a:lvl7pPr marL="0" marR="0" indent="13716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7pPr>
                      <a:lvl8pPr marL="0" marR="0" indent="16002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8pPr>
                      <a:lvl9pPr marL="0" marR="0" indent="18288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9pPr>
                    </a:lstStyle>
                    <a:p>
                      <a:pPr marL="182880" algn="ctr" defTabSz="1828482" rtl="0" eaLnBrk="1" latinLnBrk="0" hangingPunct="1">
                        <a:lnSpc>
                          <a:spcPct val="107000"/>
                        </a:lnSpc>
                        <a:spcAft>
                          <a:spcPts val="800"/>
                        </a:spcAft>
                      </a:pPr>
                      <a:r>
                        <a:rPr lang="en-AU" sz="1400" i="0" kern="1200">
                          <a:solidFill>
                            <a:schemeClr val="tx1"/>
                          </a:solidFill>
                          <a:latin typeface="+mn-lt"/>
                          <a:ea typeface="+mn-ea"/>
                          <a:cs typeface="+mn-cs"/>
                        </a:rPr>
                        <a:t>5,629 (30%)</a:t>
                      </a:r>
                    </a:p>
                  </a:txBody>
                  <a:tcPr marL="6279" marR="6279" marT="6279" marB="0" anchor="ctr">
                    <a:lnL>
                      <a:noFill/>
                    </a:lnL>
                    <a:lnR w="12700" cmpd="sng">
                      <a:solidFill>
                        <a:srgbClr val="2089E8"/>
                      </a:solidFill>
                    </a:lnR>
                    <a:lnT w="12700" cmpd="sng">
                      <a:solidFill>
                        <a:srgbClr val="2089E8"/>
                      </a:solidFill>
                    </a:lnT>
                    <a:lnB w="12700" cmpd="sng">
                      <a:solidFill>
                        <a:srgbClr val="2089E8"/>
                      </a:solidFill>
                    </a:lnB>
                    <a:lnTlToBr w="12700" cmpd="sng">
                      <a:noFill/>
                      <a:prstDash val="solid"/>
                    </a:lnTlToBr>
                    <a:lnBlToTr w="12700" cmpd="sng">
                      <a:noFill/>
                      <a:prstDash val="solid"/>
                    </a:lnBlToTr>
                    <a:solidFill>
                      <a:srgbClr val="2089E8">
                        <a:tint val="20000"/>
                      </a:srgbClr>
                    </a:solidFill>
                  </a:tcPr>
                </a:tc>
                <a:extLst>
                  <a:ext uri="{0D108BD9-81ED-4DB2-BD59-A6C34878D82A}">
                    <a16:rowId xmlns:a16="http://schemas.microsoft.com/office/drawing/2014/main" val="10006"/>
                  </a:ext>
                </a:extLst>
              </a:tr>
              <a:tr h="390379">
                <a:tc>
                  <a:txBody>
                    <a:bodyPr/>
                    <a:lstStyle>
                      <a:lvl1pPr marL="0" marR="0" indent="0" algn="ctr" defTabSz="825500" latinLnBrk="0">
                        <a:lnSpc>
                          <a:spcPct val="100000"/>
                        </a:lnSpc>
                        <a:spcBef>
                          <a:spcPts val="0"/>
                        </a:spcBef>
                        <a:spcAft>
                          <a:spcPts val="0"/>
                        </a:spcAft>
                        <a:buClrTx/>
                        <a:buSzTx/>
                        <a:buFontTx/>
                        <a:buNone/>
                        <a:tabLst/>
                        <a:defRPr sz="2400" b="1" i="0" u="none" strike="noStrike" cap="none" spc="0" baseline="0">
                          <a:solidFill>
                            <a:schemeClr val="dk1"/>
                          </a:solidFill>
                          <a:uFillTx/>
                          <a:latin typeface="Calibri"/>
                          <a:sym typeface="Helvetica Neue Light"/>
                        </a:defRPr>
                      </a:lvl1pPr>
                      <a:lvl2pPr marL="0" marR="0" indent="228600" algn="ctr" defTabSz="825500" latinLnBrk="0">
                        <a:lnSpc>
                          <a:spcPct val="100000"/>
                        </a:lnSpc>
                        <a:spcBef>
                          <a:spcPts val="0"/>
                        </a:spcBef>
                        <a:spcAft>
                          <a:spcPts val="0"/>
                        </a:spcAft>
                        <a:buClrTx/>
                        <a:buSzTx/>
                        <a:buFontTx/>
                        <a:buNone/>
                        <a:tabLst/>
                        <a:defRPr sz="2400" b="1" i="0" u="none" strike="noStrike" cap="none" spc="0" baseline="0">
                          <a:solidFill>
                            <a:schemeClr val="dk1"/>
                          </a:solidFill>
                          <a:uFillTx/>
                          <a:latin typeface="Calibri"/>
                          <a:sym typeface="Helvetica Neue Light"/>
                        </a:defRPr>
                      </a:lvl2pPr>
                      <a:lvl3pPr marL="0" marR="0" indent="457200" algn="ctr" defTabSz="825500" latinLnBrk="0">
                        <a:lnSpc>
                          <a:spcPct val="100000"/>
                        </a:lnSpc>
                        <a:spcBef>
                          <a:spcPts val="0"/>
                        </a:spcBef>
                        <a:spcAft>
                          <a:spcPts val="0"/>
                        </a:spcAft>
                        <a:buClrTx/>
                        <a:buSzTx/>
                        <a:buFontTx/>
                        <a:buNone/>
                        <a:tabLst/>
                        <a:defRPr sz="2400" b="1" i="0" u="none" strike="noStrike" cap="none" spc="0" baseline="0">
                          <a:solidFill>
                            <a:schemeClr val="dk1"/>
                          </a:solidFill>
                          <a:uFillTx/>
                          <a:latin typeface="Calibri"/>
                          <a:sym typeface="Helvetica Neue Light"/>
                        </a:defRPr>
                      </a:lvl3pPr>
                      <a:lvl4pPr marL="0" marR="0" indent="685800" algn="ctr" defTabSz="825500" latinLnBrk="0">
                        <a:lnSpc>
                          <a:spcPct val="100000"/>
                        </a:lnSpc>
                        <a:spcBef>
                          <a:spcPts val="0"/>
                        </a:spcBef>
                        <a:spcAft>
                          <a:spcPts val="0"/>
                        </a:spcAft>
                        <a:buClrTx/>
                        <a:buSzTx/>
                        <a:buFontTx/>
                        <a:buNone/>
                        <a:tabLst/>
                        <a:defRPr sz="2400" b="1" i="0" u="none" strike="noStrike" cap="none" spc="0" baseline="0">
                          <a:solidFill>
                            <a:schemeClr val="dk1"/>
                          </a:solidFill>
                          <a:uFillTx/>
                          <a:latin typeface="Calibri"/>
                          <a:sym typeface="Helvetica Neue Light"/>
                        </a:defRPr>
                      </a:lvl4pPr>
                      <a:lvl5pPr marL="0" marR="0" indent="914400" algn="ctr" defTabSz="825500" latinLnBrk="0">
                        <a:lnSpc>
                          <a:spcPct val="100000"/>
                        </a:lnSpc>
                        <a:spcBef>
                          <a:spcPts val="0"/>
                        </a:spcBef>
                        <a:spcAft>
                          <a:spcPts val="0"/>
                        </a:spcAft>
                        <a:buClrTx/>
                        <a:buSzTx/>
                        <a:buFontTx/>
                        <a:buNone/>
                        <a:tabLst/>
                        <a:defRPr sz="2400" b="1" i="0" u="none" strike="noStrike" cap="none" spc="0" baseline="0">
                          <a:solidFill>
                            <a:schemeClr val="dk1"/>
                          </a:solidFill>
                          <a:uFillTx/>
                          <a:latin typeface="Calibri"/>
                          <a:sym typeface="Helvetica Neue Light"/>
                        </a:defRPr>
                      </a:lvl5pPr>
                      <a:lvl6pPr marL="0" marR="0" indent="1143000" algn="ctr" defTabSz="825500" latinLnBrk="0">
                        <a:lnSpc>
                          <a:spcPct val="100000"/>
                        </a:lnSpc>
                        <a:spcBef>
                          <a:spcPts val="0"/>
                        </a:spcBef>
                        <a:spcAft>
                          <a:spcPts val="0"/>
                        </a:spcAft>
                        <a:buClrTx/>
                        <a:buSzTx/>
                        <a:buFontTx/>
                        <a:buNone/>
                        <a:tabLst/>
                        <a:defRPr sz="2400" b="1" i="0" u="none" strike="noStrike" cap="none" spc="0" baseline="0">
                          <a:solidFill>
                            <a:schemeClr val="dk1"/>
                          </a:solidFill>
                          <a:uFillTx/>
                          <a:latin typeface="Calibri"/>
                          <a:sym typeface="Helvetica Neue Light"/>
                        </a:defRPr>
                      </a:lvl6pPr>
                      <a:lvl7pPr marL="0" marR="0" indent="1371600" algn="ctr" defTabSz="825500" latinLnBrk="0">
                        <a:lnSpc>
                          <a:spcPct val="100000"/>
                        </a:lnSpc>
                        <a:spcBef>
                          <a:spcPts val="0"/>
                        </a:spcBef>
                        <a:spcAft>
                          <a:spcPts val="0"/>
                        </a:spcAft>
                        <a:buClrTx/>
                        <a:buSzTx/>
                        <a:buFontTx/>
                        <a:buNone/>
                        <a:tabLst/>
                        <a:defRPr sz="2400" b="1" i="0" u="none" strike="noStrike" cap="none" spc="0" baseline="0">
                          <a:solidFill>
                            <a:schemeClr val="dk1"/>
                          </a:solidFill>
                          <a:uFillTx/>
                          <a:latin typeface="Calibri"/>
                          <a:sym typeface="Helvetica Neue Light"/>
                        </a:defRPr>
                      </a:lvl7pPr>
                      <a:lvl8pPr marL="0" marR="0" indent="1600200" algn="ctr" defTabSz="825500" latinLnBrk="0">
                        <a:lnSpc>
                          <a:spcPct val="100000"/>
                        </a:lnSpc>
                        <a:spcBef>
                          <a:spcPts val="0"/>
                        </a:spcBef>
                        <a:spcAft>
                          <a:spcPts val="0"/>
                        </a:spcAft>
                        <a:buClrTx/>
                        <a:buSzTx/>
                        <a:buFontTx/>
                        <a:buNone/>
                        <a:tabLst/>
                        <a:defRPr sz="2400" b="1" i="0" u="none" strike="noStrike" cap="none" spc="0" baseline="0">
                          <a:solidFill>
                            <a:schemeClr val="dk1"/>
                          </a:solidFill>
                          <a:uFillTx/>
                          <a:latin typeface="Calibri"/>
                          <a:sym typeface="Helvetica Neue Light"/>
                        </a:defRPr>
                      </a:lvl8pPr>
                      <a:lvl9pPr marL="0" marR="0" indent="1828800" algn="ctr" defTabSz="825500" latinLnBrk="0">
                        <a:lnSpc>
                          <a:spcPct val="100000"/>
                        </a:lnSpc>
                        <a:spcBef>
                          <a:spcPts val="0"/>
                        </a:spcBef>
                        <a:spcAft>
                          <a:spcPts val="0"/>
                        </a:spcAft>
                        <a:buClrTx/>
                        <a:buSzTx/>
                        <a:buFontTx/>
                        <a:buNone/>
                        <a:tabLst/>
                        <a:defRPr sz="2400" b="1" i="0" u="none" strike="noStrike" cap="none" spc="0" baseline="0">
                          <a:solidFill>
                            <a:schemeClr val="dk1"/>
                          </a:solidFill>
                          <a:uFillTx/>
                          <a:latin typeface="Calibri"/>
                          <a:sym typeface="Helvetica Neue Light"/>
                        </a:defRPr>
                      </a:lvl9pPr>
                    </a:lstStyle>
                    <a:p>
                      <a:pPr marL="182880" algn="l"/>
                      <a:r>
                        <a:rPr lang="en-US" sz="1200">
                          <a:solidFill>
                            <a:schemeClr val="tx1"/>
                          </a:solidFill>
                          <a:latin typeface="+mn-lt"/>
                        </a:rPr>
                        <a:t>Diabetes</a:t>
                      </a:r>
                      <a:r>
                        <a:rPr lang="en-US" sz="1200" baseline="30000">
                          <a:solidFill>
                            <a:schemeClr val="tx1"/>
                          </a:solidFill>
                          <a:latin typeface="+mn-lt"/>
                        </a:rPr>
                        <a:t>2</a:t>
                      </a:r>
                      <a:endParaRPr lang="en-US" sz="1200" b="1" baseline="30000">
                        <a:solidFill>
                          <a:schemeClr val="tx1"/>
                        </a:solidFill>
                        <a:latin typeface="+mn-lt"/>
                      </a:endParaRPr>
                    </a:p>
                  </a:txBody>
                  <a:tcPr marL="6279" marR="6279" marT="6279" marB="0" anchor="ctr">
                    <a:lnL w="12700" cmpd="sng">
                      <a:solidFill>
                        <a:srgbClr val="2089E8"/>
                      </a:solidFill>
                    </a:lnL>
                    <a:lnR>
                      <a:noFill/>
                    </a:lnR>
                    <a:lnT w="12700" cmpd="sng">
                      <a:solidFill>
                        <a:srgbClr val="2089E8"/>
                      </a:solidFill>
                    </a:lnT>
                    <a:lnB w="12700" cmpd="sng">
                      <a:solidFill>
                        <a:srgbClr val="2089E8"/>
                      </a:solidFill>
                    </a:lnB>
                    <a:lnTlToBr w="12700" cmpd="sng">
                      <a:noFill/>
                      <a:prstDash val="solid"/>
                    </a:lnTlToBr>
                    <a:lnBlToTr w="12700" cmpd="sng">
                      <a:noFill/>
                      <a:prstDash val="solid"/>
                    </a:lnBlToTr>
                    <a:solidFill>
                      <a:srgbClr val="FFFFFF"/>
                    </a:solidFill>
                  </a:tcPr>
                </a:tc>
                <a:tc>
                  <a:txBody>
                    <a:bodyPr/>
                    <a:lstStyle>
                      <a:lvl1pPr marL="0" marR="0" indent="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1pPr>
                      <a:lvl2pPr marL="0" marR="0" indent="2286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2pPr>
                      <a:lvl3pPr marL="0" marR="0" indent="4572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3pPr>
                      <a:lvl4pPr marL="0" marR="0" indent="6858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4pPr>
                      <a:lvl5pPr marL="0" marR="0" indent="9144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5pPr>
                      <a:lvl6pPr marL="0" marR="0" indent="11430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6pPr>
                      <a:lvl7pPr marL="0" marR="0" indent="13716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7pPr>
                      <a:lvl8pPr marL="0" marR="0" indent="16002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8pPr>
                      <a:lvl9pPr marL="0" marR="0" indent="18288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9pPr>
                    </a:lstStyle>
                    <a:p>
                      <a:pPr marL="182880" marR="0" lvl="0" indent="0" algn="ctr" defTabSz="914400" rtl="0" eaLnBrk="1" fontAlgn="auto" latinLnBrk="0" hangingPunct="1">
                        <a:lnSpc>
                          <a:spcPct val="100000"/>
                        </a:lnSpc>
                        <a:spcBef>
                          <a:spcPts val="0"/>
                        </a:spcBef>
                        <a:spcAft>
                          <a:spcPts val="0"/>
                        </a:spcAft>
                        <a:buClrTx/>
                        <a:buSzTx/>
                        <a:buFontTx/>
                        <a:buNone/>
                        <a:tabLst/>
                        <a:defRPr/>
                      </a:pPr>
                      <a:r>
                        <a:rPr lang="en-US" sz="1400" i="0">
                          <a:solidFill>
                            <a:schemeClr val="tx1"/>
                          </a:solidFill>
                          <a:latin typeface="+mn-lt"/>
                        </a:rPr>
                        <a:t>14.1</a:t>
                      </a:r>
                    </a:p>
                  </a:txBody>
                  <a:tcPr marL="6279" marR="6279" marT="6279" marB="0" anchor="ctr">
                    <a:lnL>
                      <a:noFill/>
                    </a:lnL>
                    <a:lnR>
                      <a:noFill/>
                    </a:lnR>
                    <a:lnT w="12700" cmpd="sng">
                      <a:solidFill>
                        <a:srgbClr val="2089E8"/>
                      </a:solidFill>
                    </a:lnT>
                    <a:lnB w="12700" cmpd="sng">
                      <a:solidFill>
                        <a:srgbClr val="2089E8"/>
                      </a:solidFill>
                    </a:lnB>
                    <a:lnTlToBr w="12700" cmpd="sng">
                      <a:noFill/>
                      <a:prstDash val="solid"/>
                    </a:lnTlToBr>
                    <a:lnBlToTr w="12700" cmpd="sng">
                      <a:noFill/>
                      <a:prstDash val="solid"/>
                    </a:lnBlToTr>
                    <a:solidFill>
                      <a:srgbClr val="FFFFFF"/>
                    </a:solidFill>
                  </a:tcPr>
                </a:tc>
                <a:tc>
                  <a:txBody>
                    <a:bodyPr/>
                    <a:lstStyle>
                      <a:lvl1pPr marL="0" marR="0" indent="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1pPr>
                      <a:lvl2pPr marL="0" marR="0" indent="2286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2pPr>
                      <a:lvl3pPr marL="0" marR="0" indent="4572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3pPr>
                      <a:lvl4pPr marL="0" marR="0" indent="6858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4pPr>
                      <a:lvl5pPr marL="0" marR="0" indent="9144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5pPr>
                      <a:lvl6pPr marL="0" marR="0" indent="11430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6pPr>
                      <a:lvl7pPr marL="0" marR="0" indent="13716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7pPr>
                      <a:lvl8pPr marL="0" marR="0" indent="16002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8pPr>
                      <a:lvl9pPr marL="0" marR="0" indent="18288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9pPr>
                    </a:lstStyle>
                    <a:p>
                      <a:pPr marL="182880" marR="0" algn="ctr" defTabSz="914400" rtl="0" eaLnBrk="1" latinLnBrk="0" hangingPunct="1">
                        <a:spcBef>
                          <a:spcPts val="0"/>
                        </a:spcBef>
                        <a:spcAft>
                          <a:spcPts val="0"/>
                        </a:spcAft>
                      </a:pPr>
                      <a:r>
                        <a:rPr lang="en-US" sz="1400" b="0" i="0" kern="1200">
                          <a:solidFill>
                            <a:schemeClr val="tx1"/>
                          </a:solidFill>
                          <a:effectLst/>
                          <a:latin typeface="+mn-lt"/>
                          <a:ea typeface="Calibri" panose="020F0502020204030204" pitchFamily="34" charset="0"/>
                          <a:cs typeface="Calibri" panose="020F0502020204030204" pitchFamily="34" charset="0"/>
                        </a:rPr>
                        <a:t>16.4</a:t>
                      </a:r>
                    </a:p>
                  </a:txBody>
                  <a:tcPr marL="6279" marR="6279" marT="6279" marB="0" anchor="ctr">
                    <a:lnL>
                      <a:noFill/>
                    </a:lnL>
                    <a:lnR>
                      <a:noFill/>
                    </a:lnR>
                    <a:lnT w="12700" cmpd="sng">
                      <a:solidFill>
                        <a:srgbClr val="2089E8"/>
                      </a:solidFill>
                    </a:lnT>
                    <a:lnB w="12700" cmpd="sng">
                      <a:solidFill>
                        <a:srgbClr val="2089E8"/>
                      </a:solidFill>
                    </a:lnB>
                    <a:lnTlToBr w="12700" cmpd="sng">
                      <a:noFill/>
                      <a:prstDash val="solid"/>
                    </a:lnTlToBr>
                    <a:lnBlToTr w="12700" cmpd="sng">
                      <a:noFill/>
                      <a:prstDash val="solid"/>
                    </a:lnBlToTr>
                    <a:solidFill>
                      <a:srgbClr val="FFFFFF"/>
                    </a:solidFill>
                  </a:tcPr>
                </a:tc>
                <a:tc>
                  <a:txBody>
                    <a:bodyPr/>
                    <a:lstStyle>
                      <a:lvl1pPr marL="0" marR="0" indent="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1pPr>
                      <a:lvl2pPr marL="0" marR="0" indent="2286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2pPr>
                      <a:lvl3pPr marL="0" marR="0" indent="4572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3pPr>
                      <a:lvl4pPr marL="0" marR="0" indent="6858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4pPr>
                      <a:lvl5pPr marL="0" marR="0" indent="9144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5pPr>
                      <a:lvl6pPr marL="0" marR="0" indent="11430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6pPr>
                      <a:lvl7pPr marL="0" marR="0" indent="13716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7pPr>
                      <a:lvl8pPr marL="0" marR="0" indent="16002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8pPr>
                      <a:lvl9pPr marL="0" marR="0" indent="18288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9pPr>
                    </a:lstStyle>
                    <a:p>
                      <a:pPr marL="182880" marR="0" algn="ctr" defTabSz="914400" rtl="0" eaLnBrk="1" latinLnBrk="0" hangingPunct="1">
                        <a:spcBef>
                          <a:spcPts val="0"/>
                        </a:spcBef>
                        <a:spcAft>
                          <a:spcPts val="0"/>
                        </a:spcAft>
                      </a:pPr>
                      <a:r>
                        <a:rPr lang="en-US" sz="1400" b="0" i="0" kern="1200">
                          <a:solidFill>
                            <a:schemeClr val="tx1"/>
                          </a:solidFill>
                          <a:effectLst/>
                          <a:latin typeface="+mn-lt"/>
                          <a:ea typeface="Calibri" panose="020F0502020204030204" pitchFamily="34" charset="0"/>
                          <a:cs typeface="Calibri" panose="020F0502020204030204" pitchFamily="34" charset="0"/>
                        </a:rPr>
                        <a:t>0.84 (0.74</a:t>
                      </a:r>
                      <a:r>
                        <a:rPr lang="en-US" sz="1400">
                          <a:solidFill>
                            <a:prstClr val="black"/>
                          </a:solidFill>
                          <a:latin typeface="Courier New" panose="02070309020205020404" pitchFamily="49" charset="0"/>
                          <a:cs typeface="Courier New" panose="02070309020205020404" pitchFamily="49" charset="0"/>
                          <a:sym typeface="Helvetica Neue"/>
                        </a:rPr>
                        <a:t>–</a:t>
                      </a:r>
                      <a:r>
                        <a:rPr lang="en-US" sz="1400" b="0" i="0" kern="1200">
                          <a:solidFill>
                            <a:schemeClr val="tx1"/>
                          </a:solidFill>
                          <a:effectLst/>
                          <a:latin typeface="+mn-lt"/>
                          <a:ea typeface="Calibri" panose="020F0502020204030204" pitchFamily="34" charset="0"/>
                          <a:cs typeface="Calibri" panose="020F0502020204030204" pitchFamily="34" charset="0"/>
                        </a:rPr>
                        <a:t>0.97)</a:t>
                      </a:r>
                    </a:p>
                  </a:txBody>
                  <a:tcPr marL="6279" marR="6279" marT="6279" marB="0" anchor="ctr">
                    <a:lnL>
                      <a:noFill/>
                    </a:lnL>
                    <a:lnR>
                      <a:noFill/>
                    </a:lnR>
                    <a:lnT w="12700" cmpd="sng">
                      <a:solidFill>
                        <a:srgbClr val="2089E8"/>
                      </a:solidFill>
                    </a:lnT>
                    <a:lnB w="12700" cmpd="sng">
                      <a:solidFill>
                        <a:srgbClr val="2089E8"/>
                      </a:solidFill>
                    </a:lnB>
                    <a:lnTlToBr w="12700" cmpd="sng">
                      <a:noFill/>
                      <a:prstDash val="solid"/>
                    </a:lnTlToBr>
                    <a:lnBlToTr w="12700" cmpd="sng">
                      <a:noFill/>
                      <a:prstDash val="solid"/>
                    </a:lnBlToTr>
                    <a:solidFill>
                      <a:srgbClr val="FFFFFF"/>
                    </a:solidFill>
                  </a:tcPr>
                </a:tc>
                <a:tc>
                  <a:txBody>
                    <a:bodyPr/>
                    <a:lstStyle>
                      <a:lvl1pPr marL="0" marR="0" indent="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1pPr>
                      <a:lvl2pPr marL="0" marR="0" indent="2286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2pPr>
                      <a:lvl3pPr marL="0" marR="0" indent="4572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3pPr>
                      <a:lvl4pPr marL="0" marR="0" indent="6858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4pPr>
                      <a:lvl5pPr marL="0" marR="0" indent="9144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5pPr>
                      <a:lvl6pPr marL="0" marR="0" indent="11430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6pPr>
                      <a:lvl7pPr marL="0" marR="0" indent="13716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7pPr>
                      <a:lvl8pPr marL="0" marR="0" indent="16002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8pPr>
                      <a:lvl9pPr marL="0" marR="0" indent="18288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9pPr>
                    </a:lstStyle>
                    <a:p>
                      <a:pPr marL="182880" marR="0" algn="ctr" defTabSz="914400" rtl="0" eaLnBrk="1" latinLnBrk="0" hangingPunct="1">
                        <a:spcBef>
                          <a:spcPts val="0"/>
                        </a:spcBef>
                        <a:spcAft>
                          <a:spcPts val="0"/>
                        </a:spcAft>
                      </a:pPr>
                      <a:r>
                        <a:rPr lang="en-US" sz="1400" b="0" i="0" kern="1200">
                          <a:solidFill>
                            <a:schemeClr val="tx1"/>
                          </a:solidFill>
                          <a:effectLst/>
                          <a:latin typeface="+mn-lt"/>
                          <a:ea typeface="Calibri" panose="020F0502020204030204" pitchFamily="34" charset="0"/>
                          <a:cs typeface="Calibri" panose="020F0502020204030204" pitchFamily="34" charset="0"/>
                        </a:rPr>
                        <a:t>2.3%</a:t>
                      </a:r>
                    </a:p>
                  </a:txBody>
                  <a:tcPr marL="6279" marR="6279" marT="6279" marB="0" anchor="ctr">
                    <a:lnL>
                      <a:noFill/>
                    </a:lnL>
                    <a:lnR>
                      <a:noFill/>
                    </a:lnR>
                    <a:lnT w="12700" cmpd="sng">
                      <a:solidFill>
                        <a:srgbClr val="2089E8"/>
                      </a:solidFill>
                    </a:lnT>
                    <a:lnB w="12700" cmpd="sng">
                      <a:solidFill>
                        <a:srgbClr val="2089E8"/>
                      </a:solidFill>
                    </a:lnB>
                    <a:lnTlToBr w="12700" cmpd="sng">
                      <a:noFill/>
                      <a:prstDash val="solid"/>
                    </a:lnTlToBr>
                    <a:lnBlToTr w="12700" cmpd="sng">
                      <a:noFill/>
                      <a:prstDash val="solid"/>
                    </a:lnBlToTr>
                    <a:solidFill>
                      <a:srgbClr val="FFFFFF"/>
                    </a:solidFill>
                  </a:tcPr>
                </a:tc>
                <a:tc>
                  <a:txBody>
                    <a:bodyPr/>
                    <a:lstStyle>
                      <a:lvl1pPr marL="0" marR="0" indent="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1pPr>
                      <a:lvl2pPr marL="0" marR="0" indent="2286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2pPr>
                      <a:lvl3pPr marL="0" marR="0" indent="4572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3pPr>
                      <a:lvl4pPr marL="0" marR="0" indent="6858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4pPr>
                      <a:lvl5pPr marL="0" marR="0" indent="9144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5pPr>
                      <a:lvl6pPr marL="0" marR="0" indent="11430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6pPr>
                      <a:lvl7pPr marL="0" marR="0" indent="13716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7pPr>
                      <a:lvl8pPr marL="0" marR="0" indent="16002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8pPr>
                      <a:lvl9pPr marL="0" marR="0" indent="18288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9pPr>
                    </a:lstStyle>
                    <a:p>
                      <a:pPr marL="182880" marR="0" algn="ctr" defTabSz="914400" rtl="0" eaLnBrk="1" latinLnBrk="0" hangingPunct="1">
                        <a:spcBef>
                          <a:spcPts val="0"/>
                        </a:spcBef>
                        <a:spcAft>
                          <a:spcPts val="0"/>
                        </a:spcAft>
                      </a:pPr>
                      <a:r>
                        <a:rPr lang="en-US" sz="1400" b="0" i="0" kern="1200">
                          <a:solidFill>
                            <a:schemeClr val="tx1"/>
                          </a:solidFill>
                          <a:effectLst/>
                          <a:latin typeface="+mn-lt"/>
                          <a:ea typeface="Calibri" panose="020F0502020204030204" pitchFamily="34" charset="0"/>
                          <a:cs typeface="Calibri" panose="020F0502020204030204" pitchFamily="34" charset="0"/>
                        </a:rPr>
                        <a:t>0.0019</a:t>
                      </a:r>
                      <a:r>
                        <a:rPr lang="en-US" sz="1400" b="0" i="0" baseline="30000">
                          <a:solidFill>
                            <a:schemeClr val="tx1"/>
                          </a:solidFill>
                          <a:effectLst/>
                          <a:latin typeface="+mn-lt"/>
                          <a:ea typeface="Calibri" panose="020F0502020204030204" pitchFamily="34" charset="0"/>
                          <a:cs typeface="Calibri" panose="020F0502020204030204" pitchFamily="34" charset="0"/>
                        </a:rPr>
                        <a:t>†</a:t>
                      </a:r>
                      <a:endParaRPr lang="en-US" sz="1400" b="0" i="0" kern="1200">
                        <a:solidFill>
                          <a:schemeClr val="tx1"/>
                        </a:solidFill>
                        <a:effectLst/>
                        <a:latin typeface="+mn-lt"/>
                        <a:ea typeface="Calibri" panose="020F0502020204030204" pitchFamily="34" charset="0"/>
                        <a:cs typeface="Calibri" panose="020F0502020204030204" pitchFamily="34" charset="0"/>
                      </a:endParaRPr>
                    </a:p>
                  </a:txBody>
                  <a:tcPr marL="6279" marR="6279" marT="6279" marB="0" anchor="ctr">
                    <a:lnL>
                      <a:noFill/>
                    </a:lnL>
                    <a:lnR>
                      <a:noFill/>
                    </a:lnR>
                    <a:lnT w="12700" cmpd="sng">
                      <a:solidFill>
                        <a:srgbClr val="2089E8"/>
                      </a:solidFill>
                    </a:lnT>
                    <a:lnB w="12700" cmpd="sng">
                      <a:solidFill>
                        <a:srgbClr val="2089E8"/>
                      </a:solidFill>
                    </a:lnB>
                    <a:lnTlToBr w="12700" cmpd="sng">
                      <a:noFill/>
                      <a:prstDash val="solid"/>
                    </a:lnTlToBr>
                    <a:lnBlToTr w="12700" cmpd="sng">
                      <a:noFill/>
                      <a:prstDash val="solid"/>
                    </a:lnBlToTr>
                    <a:solidFill>
                      <a:srgbClr val="FFFFFF"/>
                    </a:solidFill>
                  </a:tcPr>
                </a:tc>
                <a:tc>
                  <a:txBody>
                    <a:bodyPr/>
                    <a:lstStyle>
                      <a:lvl1pPr marL="0" marR="0" indent="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1pPr>
                      <a:lvl2pPr marL="0" marR="0" indent="2286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2pPr>
                      <a:lvl3pPr marL="0" marR="0" indent="4572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3pPr>
                      <a:lvl4pPr marL="0" marR="0" indent="6858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4pPr>
                      <a:lvl5pPr marL="0" marR="0" indent="9144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5pPr>
                      <a:lvl6pPr marL="0" marR="0" indent="11430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6pPr>
                      <a:lvl7pPr marL="0" marR="0" indent="13716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7pPr>
                      <a:lvl8pPr marL="0" marR="0" indent="16002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8pPr>
                      <a:lvl9pPr marL="0" marR="0" indent="18288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9pPr>
                    </a:lstStyle>
                    <a:p>
                      <a:pPr marL="182880" algn="ctr" defTabSz="1828482" rtl="0" eaLnBrk="1" latinLnBrk="0" hangingPunct="1">
                        <a:lnSpc>
                          <a:spcPct val="107000"/>
                        </a:lnSpc>
                        <a:spcAft>
                          <a:spcPts val="800"/>
                        </a:spcAft>
                      </a:pPr>
                      <a:r>
                        <a:rPr lang="en-AU" sz="1400" i="0" kern="1200">
                          <a:solidFill>
                            <a:schemeClr val="tx1"/>
                          </a:solidFill>
                          <a:latin typeface="+mn-lt"/>
                          <a:ea typeface="+mn-ea"/>
                          <a:cs typeface="+mn-cs"/>
                        </a:rPr>
                        <a:t>5,444 (29%)</a:t>
                      </a:r>
                    </a:p>
                  </a:txBody>
                  <a:tcPr marL="6279" marR="6279" marT="6279" marB="0" anchor="ctr">
                    <a:lnL>
                      <a:noFill/>
                    </a:lnL>
                    <a:lnR w="12700" cmpd="sng">
                      <a:solidFill>
                        <a:srgbClr val="2089E8"/>
                      </a:solidFill>
                    </a:lnR>
                    <a:lnT w="12700" cmpd="sng">
                      <a:solidFill>
                        <a:srgbClr val="2089E8"/>
                      </a:solidFill>
                    </a:lnT>
                    <a:lnB w="12700" cmpd="sng">
                      <a:solidFill>
                        <a:srgbClr val="2089E8"/>
                      </a:solidFill>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10002"/>
                  </a:ext>
                </a:extLst>
              </a:tr>
              <a:tr h="505611">
                <a:tc>
                  <a:txBody>
                    <a:bodyPr/>
                    <a:lstStyle>
                      <a:lvl1pPr marL="0" marR="0" indent="0" algn="ctr" defTabSz="825500" latinLnBrk="0">
                        <a:lnSpc>
                          <a:spcPct val="100000"/>
                        </a:lnSpc>
                        <a:spcBef>
                          <a:spcPts val="0"/>
                        </a:spcBef>
                        <a:spcAft>
                          <a:spcPts val="0"/>
                        </a:spcAft>
                        <a:buClrTx/>
                        <a:buSzTx/>
                        <a:buFontTx/>
                        <a:buNone/>
                        <a:tabLst/>
                        <a:defRPr sz="2400" b="1" i="0" u="none" strike="noStrike" cap="none" spc="0" baseline="0">
                          <a:solidFill>
                            <a:schemeClr val="dk1"/>
                          </a:solidFill>
                          <a:uFillTx/>
                          <a:latin typeface="Calibri"/>
                          <a:sym typeface="Helvetica Neue Light"/>
                        </a:defRPr>
                      </a:lvl1pPr>
                      <a:lvl2pPr marL="0" marR="0" indent="228600" algn="ctr" defTabSz="825500" latinLnBrk="0">
                        <a:lnSpc>
                          <a:spcPct val="100000"/>
                        </a:lnSpc>
                        <a:spcBef>
                          <a:spcPts val="0"/>
                        </a:spcBef>
                        <a:spcAft>
                          <a:spcPts val="0"/>
                        </a:spcAft>
                        <a:buClrTx/>
                        <a:buSzTx/>
                        <a:buFontTx/>
                        <a:buNone/>
                        <a:tabLst/>
                        <a:defRPr sz="2400" b="1" i="0" u="none" strike="noStrike" cap="none" spc="0" baseline="0">
                          <a:solidFill>
                            <a:schemeClr val="dk1"/>
                          </a:solidFill>
                          <a:uFillTx/>
                          <a:latin typeface="Calibri"/>
                          <a:sym typeface="Helvetica Neue Light"/>
                        </a:defRPr>
                      </a:lvl2pPr>
                      <a:lvl3pPr marL="0" marR="0" indent="457200" algn="ctr" defTabSz="825500" latinLnBrk="0">
                        <a:lnSpc>
                          <a:spcPct val="100000"/>
                        </a:lnSpc>
                        <a:spcBef>
                          <a:spcPts val="0"/>
                        </a:spcBef>
                        <a:spcAft>
                          <a:spcPts val="0"/>
                        </a:spcAft>
                        <a:buClrTx/>
                        <a:buSzTx/>
                        <a:buFontTx/>
                        <a:buNone/>
                        <a:tabLst/>
                        <a:defRPr sz="2400" b="1" i="0" u="none" strike="noStrike" cap="none" spc="0" baseline="0">
                          <a:solidFill>
                            <a:schemeClr val="dk1"/>
                          </a:solidFill>
                          <a:uFillTx/>
                          <a:latin typeface="Calibri"/>
                          <a:sym typeface="Helvetica Neue Light"/>
                        </a:defRPr>
                      </a:lvl3pPr>
                      <a:lvl4pPr marL="0" marR="0" indent="685800" algn="ctr" defTabSz="825500" latinLnBrk="0">
                        <a:lnSpc>
                          <a:spcPct val="100000"/>
                        </a:lnSpc>
                        <a:spcBef>
                          <a:spcPts val="0"/>
                        </a:spcBef>
                        <a:spcAft>
                          <a:spcPts val="0"/>
                        </a:spcAft>
                        <a:buClrTx/>
                        <a:buSzTx/>
                        <a:buFontTx/>
                        <a:buNone/>
                        <a:tabLst/>
                        <a:defRPr sz="2400" b="1" i="0" u="none" strike="noStrike" cap="none" spc="0" baseline="0">
                          <a:solidFill>
                            <a:schemeClr val="dk1"/>
                          </a:solidFill>
                          <a:uFillTx/>
                          <a:latin typeface="Calibri"/>
                          <a:sym typeface="Helvetica Neue Light"/>
                        </a:defRPr>
                      </a:lvl4pPr>
                      <a:lvl5pPr marL="0" marR="0" indent="914400" algn="ctr" defTabSz="825500" latinLnBrk="0">
                        <a:lnSpc>
                          <a:spcPct val="100000"/>
                        </a:lnSpc>
                        <a:spcBef>
                          <a:spcPts val="0"/>
                        </a:spcBef>
                        <a:spcAft>
                          <a:spcPts val="0"/>
                        </a:spcAft>
                        <a:buClrTx/>
                        <a:buSzTx/>
                        <a:buFontTx/>
                        <a:buNone/>
                        <a:tabLst/>
                        <a:defRPr sz="2400" b="1" i="0" u="none" strike="noStrike" cap="none" spc="0" baseline="0">
                          <a:solidFill>
                            <a:schemeClr val="dk1"/>
                          </a:solidFill>
                          <a:uFillTx/>
                          <a:latin typeface="Calibri"/>
                          <a:sym typeface="Helvetica Neue Light"/>
                        </a:defRPr>
                      </a:lvl5pPr>
                      <a:lvl6pPr marL="0" marR="0" indent="1143000" algn="ctr" defTabSz="825500" latinLnBrk="0">
                        <a:lnSpc>
                          <a:spcPct val="100000"/>
                        </a:lnSpc>
                        <a:spcBef>
                          <a:spcPts val="0"/>
                        </a:spcBef>
                        <a:spcAft>
                          <a:spcPts val="0"/>
                        </a:spcAft>
                        <a:buClrTx/>
                        <a:buSzTx/>
                        <a:buFontTx/>
                        <a:buNone/>
                        <a:tabLst/>
                        <a:defRPr sz="2400" b="1" i="0" u="none" strike="noStrike" cap="none" spc="0" baseline="0">
                          <a:solidFill>
                            <a:schemeClr val="dk1"/>
                          </a:solidFill>
                          <a:uFillTx/>
                          <a:latin typeface="Calibri"/>
                          <a:sym typeface="Helvetica Neue Light"/>
                        </a:defRPr>
                      </a:lvl6pPr>
                      <a:lvl7pPr marL="0" marR="0" indent="1371600" algn="ctr" defTabSz="825500" latinLnBrk="0">
                        <a:lnSpc>
                          <a:spcPct val="100000"/>
                        </a:lnSpc>
                        <a:spcBef>
                          <a:spcPts val="0"/>
                        </a:spcBef>
                        <a:spcAft>
                          <a:spcPts val="0"/>
                        </a:spcAft>
                        <a:buClrTx/>
                        <a:buSzTx/>
                        <a:buFontTx/>
                        <a:buNone/>
                        <a:tabLst/>
                        <a:defRPr sz="2400" b="1" i="0" u="none" strike="noStrike" cap="none" spc="0" baseline="0">
                          <a:solidFill>
                            <a:schemeClr val="dk1"/>
                          </a:solidFill>
                          <a:uFillTx/>
                          <a:latin typeface="Calibri"/>
                          <a:sym typeface="Helvetica Neue Light"/>
                        </a:defRPr>
                      </a:lvl7pPr>
                      <a:lvl8pPr marL="0" marR="0" indent="1600200" algn="ctr" defTabSz="825500" latinLnBrk="0">
                        <a:lnSpc>
                          <a:spcPct val="100000"/>
                        </a:lnSpc>
                        <a:spcBef>
                          <a:spcPts val="0"/>
                        </a:spcBef>
                        <a:spcAft>
                          <a:spcPts val="0"/>
                        </a:spcAft>
                        <a:buClrTx/>
                        <a:buSzTx/>
                        <a:buFontTx/>
                        <a:buNone/>
                        <a:tabLst/>
                        <a:defRPr sz="2400" b="1" i="0" u="none" strike="noStrike" cap="none" spc="0" baseline="0">
                          <a:solidFill>
                            <a:schemeClr val="dk1"/>
                          </a:solidFill>
                          <a:uFillTx/>
                          <a:latin typeface="Calibri"/>
                          <a:sym typeface="Helvetica Neue Light"/>
                        </a:defRPr>
                      </a:lvl8pPr>
                      <a:lvl9pPr marL="0" marR="0" indent="1828800" algn="ctr" defTabSz="825500" latinLnBrk="0">
                        <a:lnSpc>
                          <a:spcPct val="100000"/>
                        </a:lnSpc>
                        <a:spcBef>
                          <a:spcPts val="0"/>
                        </a:spcBef>
                        <a:spcAft>
                          <a:spcPts val="0"/>
                        </a:spcAft>
                        <a:buClrTx/>
                        <a:buSzTx/>
                        <a:buFontTx/>
                        <a:buNone/>
                        <a:tabLst/>
                        <a:defRPr sz="2400" b="1" i="0" u="none" strike="noStrike" cap="none" spc="0" baseline="0">
                          <a:solidFill>
                            <a:schemeClr val="dk1"/>
                          </a:solidFill>
                          <a:uFillTx/>
                          <a:latin typeface="Calibri"/>
                          <a:sym typeface="Helvetica Neue Light"/>
                        </a:defRPr>
                      </a:lvl9pPr>
                    </a:lstStyle>
                    <a:p>
                      <a:pPr marL="182880" marR="0" algn="l">
                        <a:spcBef>
                          <a:spcPts val="0"/>
                        </a:spcBef>
                        <a:spcAft>
                          <a:spcPts val="0"/>
                        </a:spcAft>
                      </a:pPr>
                      <a:r>
                        <a:rPr lang="en-US" sz="1200">
                          <a:solidFill>
                            <a:schemeClr val="tx1"/>
                          </a:solidFill>
                          <a:effectLst/>
                          <a:latin typeface="+mn-lt"/>
                        </a:rPr>
                        <a:t>Prior polyvascular disease in 3 beds</a:t>
                      </a:r>
                      <a:r>
                        <a:rPr lang="en-US" sz="1200" baseline="30000">
                          <a:solidFill>
                            <a:schemeClr val="tx1"/>
                          </a:solidFill>
                          <a:effectLst/>
                          <a:latin typeface="+mn-lt"/>
                        </a:rPr>
                        <a:t>3</a:t>
                      </a:r>
                      <a:r>
                        <a:rPr lang="en-US" sz="1200">
                          <a:solidFill>
                            <a:schemeClr val="tx1"/>
                          </a:solidFill>
                          <a:effectLst/>
                          <a:latin typeface="+mn-lt"/>
                        </a:rPr>
                        <a:t> </a:t>
                      </a:r>
                      <a:endParaRPr lang="en-US" sz="1200">
                        <a:solidFill>
                          <a:schemeClr val="tx1"/>
                        </a:solidFill>
                        <a:effectLst/>
                        <a:latin typeface="+mn-lt"/>
                        <a:ea typeface="Calibri" panose="020F0502020204030204" pitchFamily="34" charset="0"/>
                        <a:cs typeface="Calibri" panose="020F0502020204030204" pitchFamily="34" charset="0"/>
                      </a:endParaRPr>
                    </a:p>
                  </a:txBody>
                  <a:tcPr marL="6279" marR="6279" marT="6279" marB="0" anchor="ctr">
                    <a:lnL w="12700" cmpd="sng">
                      <a:solidFill>
                        <a:srgbClr val="2089E8"/>
                      </a:solidFill>
                    </a:lnL>
                    <a:lnR>
                      <a:noFill/>
                    </a:lnR>
                    <a:lnT w="12700" cmpd="sng">
                      <a:solidFill>
                        <a:srgbClr val="2089E8"/>
                      </a:solidFill>
                    </a:lnT>
                    <a:lnB w="12700" cmpd="sng">
                      <a:solidFill>
                        <a:srgbClr val="2089E8"/>
                      </a:solidFill>
                    </a:lnB>
                    <a:lnTlToBr w="12700" cmpd="sng">
                      <a:noFill/>
                      <a:prstDash val="solid"/>
                    </a:lnTlToBr>
                    <a:lnBlToTr w="12700" cmpd="sng">
                      <a:noFill/>
                      <a:prstDash val="solid"/>
                    </a:lnBlToTr>
                    <a:solidFill>
                      <a:srgbClr val="2089E8">
                        <a:tint val="20000"/>
                      </a:srgbClr>
                    </a:solidFill>
                  </a:tcPr>
                </a:tc>
                <a:tc>
                  <a:txBody>
                    <a:bodyPr/>
                    <a:lstStyle>
                      <a:lvl1pPr marL="0" marR="0" indent="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1pPr>
                      <a:lvl2pPr marL="0" marR="0" indent="2286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2pPr>
                      <a:lvl3pPr marL="0" marR="0" indent="4572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3pPr>
                      <a:lvl4pPr marL="0" marR="0" indent="6858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4pPr>
                      <a:lvl5pPr marL="0" marR="0" indent="9144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5pPr>
                      <a:lvl6pPr marL="0" marR="0" indent="11430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6pPr>
                      <a:lvl7pPr marL="0" marR="0" indent="13716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7pPr>
                      <a:lvl8pPr marL="0" marR="0" indent="16002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8pPr>
                      <a:lvl9pPr marL="0" marR="0" indent="18288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9pPr>
                    </a:lstStyle>
                    <a:p>
                      <a:pPr marL="182880" marR="0" algn="ctr">
                        <a:spcBef>
                          <a:spcPts val="0"/>
                        </a:spcBef>
                        <a:spcAft>
                          <a:spcPts val="0"/>
                        </a:spcAft>
                      </a:pPr>
                      <a:r>
                        <a:rPr lang="en-US" sz="1400" i="0">
                          <a:solidFill>
                            <a:schemeClr val="tx1"/>
                          </a:solidFill>
                          <a:effectLst/>
                          <a:latin typeface="+mn-lt"/>
                          <a:ea typeface="Calibri" panose="020F0502020204030204" pitchFamily="34" charset="0"/>
                          <a:cs typeface="Calibri" panose="020F0502020204030204" pitchFamily="34" charset="0"/>
                        </a:rPr>
                        <a:t>26.8</a:t>
                      </a:r>
                    </a:p>
                  </a:txBody>
                  <a:tcPr marL="6279" marR="6279" marT="6279" marB="0" anchor="ctr">
                    <a:lnL>
                      <a:noFill/>
                    </a:lnL>
                    <a:lnR>
                      <a:noFill/>
                    </a:lnR>
                    <a:lnT w="12700" cmpd="sng">
                      <a:solidFill>
                        <a:srgbClr val="2089E8"/>
                      </a:solidFill>
                    </a:lnT>
                    <a:lnB w="12700" cmpd="sng">
                      <a:solidFill>
                        <a:srgbClr val="2089E8"/>
                      </a:solidFill>
                    </a:lnB>
                    <a:lnTlToBr w="12700" cmpd="sng">
                      <a:noFill/>
                      <a:prstDash val="solid"/>
                    </a:lnTlToBr>
                    <a:lnBlToTr w="12700" cmpd="sng">
                      <a:noFill/>
                      <a:prstDash val="solid"/>
                    </a:lnBlToTr>
                    <a:solidFill>
                      <a:srgbClr val="2089E8">
                        <a:tint val="20000"/>
                      </a:srgbClr>
                    </a:solidFill>
                  </a:tcPr>
                </a:tc>
                <a:tc>
                  <a:txBody>
                    <a:bodyPr/>
                    <a:lstStyle>
                      <a:lvl1pPr marL="0" marR="0" indent="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1pPr>
                      <a:lvl2pPr marL="0" marR="0" indent="2286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2pPr>
                      <a:lvl3pPr marL="0" marR="0" indent="4572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3pPr>
                      <a:lvl4pPr marL="0" marR="0" indent="6858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4pPr>
                      <a:lvl5pPr marL="0" marR="0" indent="9144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5pPr>
                      <a:lvl6pPr marL="0" marR="0" indent="11430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6pPr>
                      <a:lvl7pPr marL="0" marR="0" indent="13716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7pPr>
                      <a:lvl8pPr marL="0" marR="0" indent="16002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8pPr>
                      <a:lvl9pPr marL="0" marR="0" indent="18288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9pPr>
                    </a:lstStyle>
                    <a:p>
                      <a:pPr marL="182880" marR="0" algn="ctr">
                        <a:spcBef>
                          <a:spcPts val="0"/>
                        </a:spcBef>
                        <a:spcAft>
                          <a:spcPts val="0"/>
                        </a:spcAft>
                      </a:pPr>
                      <a:r>
                        <a:rPr lang="en-US" sz="1400" b="0" i="0">
                          <a:solidFill>
                            <a:schemeClr val="tx1"/>
                          </a:solidFill>
                          <a:effectLst/>
                          <a:latin typeface="+mn-lt"/>
                          <a:ea typeface="Calibri" panose="020F0502020204030204" pitchFamily="34" charset="0"/>
                          <a:cs typeface="Calibri" panose="020F0502020204030204" pitchFamily="34" charset="0"/>
                        </a:rPr>
                        <a:t>39.7</a:t>
                      </a:r>
                    </a:p>
                  </a:txBody>
                  <a:tcPr marL="6279" marR="6279" marT="6279" marB="0" anchor="ctr">
                    <a:lnL>
                      <a:noFill/>
                    </a:lnL>
                    <a:lnR>
                      <a:noFill/>
                    </a:lnR>
                    <a:lnT w="12700" cmpd="sng">
                      <a:solidFill>
                        <a:srgbClr val="2089E8"/>
                      </a:solidFill>
                    </a:lnT>
                    <a:lnB w="12700" cmpd="sng">
                      <a:solidFill>
                        <a:srgbClr val="2089E8"/>
                      </a:solidFill>
                    </a:lnB>
                    <a:lnTlToBr w="12700" cmpd="sng">
                      <a:noFill/>
                      <a:prstDash val="solid"/>
                    </a:lnTlToBr>
                    <a:lnBlToTr w="12700" cmpd="sng">
                      <a:noFill/>
                      <a:prstDash val="solid"/>
                    </a:lnBlToTr>
                    <a:solidFill>
                      <a:srgbClr val="2089E8">
                        <a:tint val="20000"/>
                      </a:srgbClr>
                    </a:solidFill>
                  </a:tcPr>
                </a:tc>
                <a:tc>
                  <a:txBody>
                    <a:bodyPr/>
                    <a:lstStyle>
                      <a:lvl1pPr marL="0" marR="0" indent="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1pPr>
                      <a:lvl2pPr marL="0" marR="0" indent="2286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2pPr>
                      <a:lvl3pPr marL="0" marR="0" indent="4572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3pPr>
                      <a:lvl4pPr marL="0" marR="0" indent="6858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4pPr>
                      <a:lvl5pPr marL="0" marR="0" indent="9144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5pPr>
                      <a:lvl6pPr marL="0" marR="0" indent="11430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6pPr>
                      <a:lvl7pPr marL="0" marR="0" indent="13716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7pPr>
                      <a:lvl8pPr marL="0" marR="0" indent="16002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8pPr>
                      <a:lvl9pPr marL="0" marR="0" indent="18288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9pPr>
                    </a:lstStyle>
                    <a:p>
                      <a:pPr marL="182880" marR="0" algn="ctr">
                        <a:spcBef>
                          <a:spcPts val="0"/>
                        </a:spcBef>
                        <a:spcAft>
                          <a:spcPts val="0"/>
                        </a:spcAft>
                      </a:pPr>
                      <a:r>
                        <a:rPr lang="en-US" sz="1400" b="0" i="0">
                          <a:solidFill>
                            <a:schemeClr val="tx1"/>
                          </a:solidFill>
                          <a:effectLst/>
                          <a:latin typeface="+mn-lt"/>
                          <a:ea typeface="Calibri" panose="020F0502020204030204" pitchFamily="34" charset="0"/>
                          <a:cs typeface="Calibri" panose="020F0502020204030204" pitchFamily="34" charset="0"/>
                        </a:rPr>
                        <a:t>0.64 (0.35</a:t>
                      </a:r>
                      <a:r>
                        <a:rPr lang="en-US" sz="1400">
                          <a:solidFill>
                            <a:prstClr val="black"/>
                          </a:solidFill>
                          <a:latin typeface="Courier New" panose="02070309020205020404" pitchFamily="49" charset="0"/>
                          <a:cs typeface="Courier New" panose="02070309020205020404" pitchFamily="49" charset="0"/>
                          <a:sym typeface="Helvetica Neue"/>
                        </a:rPr>
                        <a:t>–</a:t>
                      </a:r>
                      <a:r>
                        <a:rPr lang="en-US" sz="1400" b="0" i="0">
                          <a:solidFill>
                            <a:schemeClr val="tx1"/>
                          </a:solidFill>
                          <a:effectLst/>
                          <a:latin typeface="+mn-lt"/>
                          <a:ea typeface="Calibri" panose="020F0502020204030204" pitchFamily="34" charset="0"/>
                          <a:cs typeface="Calibri" panose="020F0502020204030204" pitchFamily="34" charset="0"/>
                        </a:rPr>
                        <a:t>1.12)</a:t>
                      </a:r>
                    </a:p>
                  </a:txBody>
                  <a:tcPr marL="6279" marR="6279" marT="6279" marB="0" anchor="ctr">
                    <a:lnL>
                      <a:noFill/>
                    </a:lnL>
                    <a:lnR>
                      <a:noFill/>
                    </a:lnR>
                    <a:lnT w="12700" cmpd="sng">
                      <a:solidFill>
                        <a:srgbClr val="2089E8"/>
                      </a:solidFill>
                    </a:lnT>
                    <a:lnB w="12700" cmpd="sng">
                      <a:solidFill>
                        <a:srgbClr val="2089E8"/>
                      </a:solidFill>
                    </a:lnB>
                    <a:lnTlToBr w="12700" cmpd="sng">
                      <a:noFill/>
                      <a:prstDash val="solid"/>
                    </a:lnTlToBr>
                    <a:lnBlToTr w="12700" cmpd="sng">
                      <a:noFill/>
                      <a:prstDash val="solid"/>
                    </a:lnBlToTr>
                    <a:solidFill>
                      <a:srgbClr val="2089E8">
                        <a:tint val="20000"/>
                      </a:srgbClr>
                    </a:solidFill>
                  </a:tcPr>
                </a:tc>
                <a:tc>
                  <a:txBody>
                    <a:bodyPr/>
                    <a:lstStyle>
                      <a:lvl1pPr marL="0" marR="0" indent="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1pPr>
                      <a:lvl2pPr marL="0" marR="0" indent="2286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2pPr>
                      <a:lvl3pPr marL="0" marR="0" indent="4572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3pPr>
                      <a:lvl4pPr marL="0" marR="0" indent="6858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4pPr>
                      <a:lvl5pPr marL="0" marR="0" indent="9144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5pPr>
                      <a:lvl6pPr marL="0" marR="0" indent="11430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6pPr>
                      <a:lvl7pPr marL="0" marR="0" indent="13716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7pPr>
                      <a:lvl8pPr marL="0" marR="0" indent="16002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8pPr>
                      <a:lvl9pPr marL="0" marR="0" indent="18288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9pPr>
                    </a:lstStyle>
                    <a:p>
                      <a:pPr marL="182880" marR="0" algn="ctr">
                        <a:spcBef>
                          <a:spcPts val="0"/>
                        </a:spcBef>
                        <a:spcAft>
                          <a:spcPts val="0"/>
                        </a:spcAft>
                      </a:pPr>
                      <a:r>
                        <a:rPr lang="en-US" sz="1400" i="0" baseline="0">
                          <a:solidFill>
                            <a:schemeClr val="tx1"/>
                          </a:solidFill>
                          <a:effectLst/>
                        </a:rPr>
                        <a:t>13.0%</a:t>
                      </a:r>
                      <a:endParaRPr lang="en-US" sz="1400" b="0" i="0">
                        <a:solidFill>
                          <a:schemeClr val="tx1"/>
                        </a:solidFill>
                        <a:effectLst/>
                        <a:latin typeface="+mn-lt"/>
                        <a:ea typeface="Calibri" panose="020F0502020204030204" pitchFamily="34" charset="0"/>
                        <a:cs typeface="Calibri" panose="020F0502020204030204" pitchFamily="34" charset="0"/>
                      </a:endParaRPr>
                    </a:p>
                  </a:txBody>
                  <a:tcPr marL="6279" marR="6279" marT="6279" marB="0" anchor="ctr">
                    <a:lnL>
                      <a:noFill/>
                    </a:lnL>
                    <a:lnR>
                      <a:noFill/>
                    </a:lnR>
                    <a:lnT w="12700" cmpd="sng">
                      <a:solidFill>
                        <a:srgbClr val="2089E8"/>
                      </a:solidFill>
                    </a:lnT>
                    <a:lnB w="12700" cmpd="sng">
                      <a:solidFill>
                        <a:srgbClr val="2089E8"/>
                      </a:solidFill>
                    </a:lnB>
                    <a:lnTlToBr w="12700" cmpd="sng">
                      <a:noFill/>
                      <a:prstDash val="solid"/>
                    </a:lnTlToBr>
                    <a:lnBlToTr w="12700" cmpd="sng">
                      <a:noFill/>
                      <a:prstDash val="solid"/>
                    </a:lnBlToTr>
                    <a:solidFill>
                      <a:srgbClr val="2089E8">
                        <a:tint val="20000"/>
                      </a:srgbClr>
                    </a:solidFill>
                  </a:tcPr>
                </a:tc>
                <a:tc>
                  <a:txBody>
                    <a:bodyPr/>
                    <a:lstStyle>
                      <a:lvl1pPr marL="0" marR="0" indent="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1pPr>
                      <a:lvl2pPr marL="0" marR="0" indent="2286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2pPr>
                      <a:lvl3pPr marL="0" marR="0" indent="4572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3pPr>
                      <a:lvl4pPr marL="0" marR="0" indent="6858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4pPr>
                      <a:lvl5pPr marL="0" marR="0" indent="9144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5pPr>
                      <a:lvl6pPr marL="0" marR="0" indent="11430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6pPr>
                      <a:lvl7pPr marL="0" marR="0" indent="13716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7pPr>
                      <a:lvl8pPr marL="0" marR="0" indent="16002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8pPr>
                      <a:lvl9pPr marL="0" marR="0" indent="18288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9pPr>
                    </a:lstStyle>
                    <a:p>
                      <a:pPr marL="182880" marR="0" algn="ctr">
                        <a:spcBef>
                          <a:spcPts val="0"/>
                        </a:spcBef>
                        <a:spcAft>
                          <a:spcPts val="0"/>
                        </a:spcAft>
                      </a:pPr>
                      <a:r>
                        <a:rPr lang="en-US" sz="1400" b="0" i="0">
                          <a:solidFill>
                            <a:schemeClr val="tx1"/>
                          </a:solidFill>
                          <a:effectLst/>
                          <a:latin typeface="+mn-lt"/>
                          <a:ea typeface="Calibri" panose="020F0502020204030204" pitchFamily="34" charset="0"/>
                          <a:cs typeface="Calibri" panose="020F0502020204030204" pitchFamily="34" charset="0"/>
                        </a:rPr>
                        <a:t>0.0006</a:t>
                      </a:r>
                      <a:r>
                        <a:rPr lang="en-US" sz="1400" b="0" i="0" baseline="30000">
                          <a:solidFill>
                            <a:schemeClr val="tx1"/>
                          </a:solidFill>
                          <a:effectLst/>
                          <a:latin typeface="+mn-lt"/>
                          <a:ea typeface="Calibri" panose="020F0502020204030204" pitchFamily="34" charset="0"/>
                          <a:cs typeface="Calibri" panose="020F0502020204030204" pitchFamily="34" charset="0"/>
                        </a:rPr>
                        <a:t>†</a:t>
                      </a:r>
                      <a:endParaRPr lang="en-US" sz="1400" b="0" i="0">
                        <a:solidFill>
                          <a:schemeClr val="tx1"/>
                        </a:solidFill>
                        <a:effectLst/>
                        <a:latin typeface="+mn-lt"/>
                        <a:ea typeface="Calibri" panose="020F0502020204030204" pitchFamily="34" charset="0"/>
                        <a:cs typeface="Calibri" panose="020F0502020204030204" pitchFamily="34" charset="0"/>
                      </a:endParaRPr>
                    </a:p>
                  </a:txBody>
                  <a:tcPr marL="6279" marR="6279" marT="6279" marB="0" anchor="ctr">
                    <a:lnL>
                      <a:noFill/>
                    </a:lnL>
                    <a:lnR>
                      <a:noFill/>
                    </a:lnR>
                    <a:lnT w="12700" cmpd="sng">
                      <a:solidFill>
                        <a:srgbClr val="2089E8"/>
                      </a:solidFill>
                    </a:lnT>
                    <a:lnB w="12700" cmpd="sng">
                      <a:solidFill>
                        <a:srgbClr val="2089E8"/>
                      </a:solidFill>
                    </a:lnB>
                    <a:lnTlToBr w="12700" cmpd="sng">
                      <a:noFill/>
                      <a:prstDash val="solid"/>
                    </a:lnTlToBr>
                    <a:lnBlToTr w="12700" cmpd="sng">
                      <a:noFill/>
                      <a:prstDash val="solid"/>
                    </a:lnBlToTr>
                    <a:solidFill>
                      <a:srgbClr val="2089E8">
                        <a:tint val="20000"/>
                      </a:srgbClr>
                    </a:solidFill>
                  </a:tcPr>
                </a:tc>
                <a:tc>
                  <a:txBody>
                    <a:bodyPr/>
                    <a:lstStyle>
                      <a:lvl1pPr marL="0" marR="0" indent="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1pPr>
                      <a:lvl2pPr marL="0" marR="0" indent="2286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2pPr>
                      <a:lvl3pPr marL="0" marR="0" indent="4572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3pPr>
                      <a:lvl4pPr marL="0" marR="0" indent="6858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4pPr>
                      <a:lvl5pPr marL="0" marR="0" indent="9144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5pPr>
                      <a:lvl6pPr marL="0" marR="0" indent="11430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6pPr>
                      <a:lvl7pPr marL="0" marR="0" indent="13716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7pPr>
                      <a:lvl8pPr marL="0" marR="0" indent="16002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8pPr>
                      <a:lvl9pPr marL="0" marR="0" indent="18288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9pPr>
                    </a:lstStyle>
                    <a:p>
                      <a:pPr marL="182880" marR="0" algn="ctr" defTabSz="1828482" rtl="0" eaLnBrk="1" latinLnBrk="0" hangingPunct="1">
                        <a:spcBef>
                          <a:spcPts val="0"/>
                        </a:spcBef>
                        <a:spcAft>
                          <a:spcPts val="0"/>
                        </a:spcAft>
                      </a:pPr>
                      <a:r>
                        <a:rPr lang="en-US" sz="1400" i="0" kern="1200">
                          <a:solidFill>
                            <a:schemeClr val="tx1"/>
                          </a:solidFill>
                          <a:latin typeface="+mn-lt"/>
                          <a:ea typeface="+mn-ea"/>
                          <a:cs typeface="+mn-cs"/>
                        </a:rPr>
                        <a:t>149 (0.8%)</a:t>
                      </a:r>
                    </a:p>
                  </a:txBody>
                  <a:tcPr marL="6279" marR="6279" marT="6279" marB="0" anchor="ctr">
                    <a:lnL>
                      <a:noFill/>
                    </a:lnL>
                    <a:lnR w="12700" cmpd="sng">
                      <a:solidFill>
                        <a:srgbClr val="2089E8"/>
                      </a:solidFill>
                    </a:lnR>
                    <a:lnT w="12700" cmpd="sng">
                      <a:solidFill>
                        <a:srgbClr val="2089E8"/>
                      </a:solidFill>
                    </a:lnT>
                    <a:lnB w="12700" cmpd="sng">
                      <a:solidFill>
                        <a:srgbClr val="2089E8"/>
                      </a:solidFill>
                    </a:lnB>
                    <a:lnTlToBr w="12700" cmpd="sng">
                      <a:noFill/>
                      <a:prstDash val="solid"/>
                    </a:lnTlToBr>
                    <a:lnBlToTr w="12700" cmpd="sng">
                      <a:noFill/>
                      <a:prstDash val="solid"/>
                    </a:lnBlToTr>
                    <a:solidFill>
                      <a:srgbClr val="2089E8">
                        <a:tint val="20000"/>
                      </a:srgbClr>
                    </a:solidFill>
                  </a:tcPr>
                </a:tc>
                <a:extLst>
                  <a:ext uri="{0D108BD9-81ED-4DB2-BD59-A6C34878D82A}">
                    <a16:rowId xmlns:a16="http://schemas.microsoft.com/office/drawing/2014/main" val="10003"/>
                  </a:ext>
                </a:extLst>
              </a:tr>
              <a:tr h="484021">
                <a:tc>
                  <a:txBody>
                    <a:bodyPr/>
                    <a:lstStyle>
                      <a:lvl1pPr marL="0" marR="0" indent="0" algn="ctr" defTabSz="825500" latinLnBrk="0">
                        <a:lnSpc>
                          <a:spcPct val="100000"/>
                        </a:lnSpc>
                        <a:spcBef>
                          <a:spcPts val="0"/>
                        </a:spcBef>
                        <a:spcAft>
                          <a:spcPts val="0"/>
                        </a:spcAft>
                        <a:buClrTx/>
                        <a:buSzTx/>
                        <a:buFontTx/>
                        <a:buNone/>
                        <a:tabLst/>
                        <a:defRPr sz="2400" b="1" i="0" u="none" strike="noStrike" cap="none" spc="0" baseline="0">
                          <a:solidFill>
                            <a:schemeClr val="dk1"/>
                          </a:solidFill>
                          <a:uFillTx/>
                          <a:latin typeface="Calibri"/>
                          <a:sym typeface="Helvetica Neue Light"/>
                        </a:defRPr>
                      </a:lvl1pPr>
                      <a:lvl2pPr marL="0" marR="0" indent="228600" algn="ctr" defTabSz="825500" latinLnBrk="0">
                        <a:lnSpc>
                          <a:spcPct val="100000"/>
                        </a:lnSpc>
                        <a:spcBef>
                          <a:spcPts val="0"/>
                        </a:spcBef>
                        <a:spcAft>
                          <a:spcPts val="0"/>
                        </a:spcAft>
                        <a:buClrTx/>
                        <a:buSzTx/>
                        <a:buFontTx/>
                        <a:buNone/>
                        <a:tabLst/>
                        <a:defRPr sz="2400" b="1" i="0" u="none" strike="noStrike" cap="none" spc="0" baseline="0">
                          <a:solidFill>
                            <a:schemeClr val="dk1"/>
                          </a:solidFill>
                          <a:uFillTx/>
                          <a:latin typeface="Calibri"/>
                          <a:sym typeface="Helvetica Neue Light"/>
                        </a:defRPr>
                      </a:lvl2pPr>
                      <a:lvl3pPr marL="0" marR="0" indent="457200" algn="ctr" defTabSz="825500" latinLnBrk="0">
                        <a:lnSpc>
                          <a:spcPct val="100000"/>
                        </a:lnSpc>
                        <a:spcBef>
                          <a:spcPts val="0"/>
                        </a:spcBef>
                        <a:spcAft>
                          <a:spcPts val="0"/>
                        </a:spcAft>
                        <a:buClrTx/>
                        <a:buSzTx/>
                        <a:buFontTx/>
                        <a:buNone/>
                        <a:tabLst/>
                        <a:defRPr sz="2400" b="1" i="0" u="none" strike="noStrike" cap="none" spc="0" baseline="0">
                          <a:solidFill>
                            <a:schemeClr val="dk1"/>
                          </a:solidFill>
                          <a:uFillTx/>
                          <a:latin typeface="Calibri"/>
                          <a:sym typeface="Helvetica Neue Light"/>
                        </a:defRPr>
                      </a:lvl3pPr>
                      <a:lvl4pPr marL="0" marR="0" indent="685800" algn="ctr" defTabSz="825500" latinLnBrk="0">
                        <a:lnSpc>
                          <a:spcPct val="100000"/>
                        </a:lnSpc>
                        <a:spcBef>
                          <a:spcPts val="0"/>
                        </a:spcBef>
                        <a:spcAft>
                          <a:spcPts val="0"/>
                        </a:spcAft>
                        <a:buClrTx/>
                        <a:buSzTx/>
                        <a:buFontTx/>
                        <a:buNone/>
                        <a:tabLst/>
                        <a:defRPr sz="2400" b="1" i="0" u="none" strike="noStrike" cap="none" spc="0" baseline="0">
                          <a:solidFill>
                            <a:schemeClr val="dk1"/>
                          </a:solidFill>
                          <a:uFillTx/>
                          <a:latin typeface="Calibri"/>
                          <a:sym typeface="Helvetica Neue Light"/>
                        </a:defRPr>
                      </a:lvl4pPr>
                      <a:lvl5pPr marL="0" marR="0" indent="914400" algn="ctr" defTabSz="825500" latinLnBrk="0">
                        <a:lnSpc>
                          <a:spcPct val="100000"/>
                        </a:lnSpc>
                        <a:spcBef>
                          <a:spcPts val="0"/>
                        </a:spcBef>
                        <a:spcAft>
                          <a:spcPts val="0"/>
                        </a:spcAft>
                        <a:buClrTx/>
                        <a:buSzTx/>
                        <a:buFontTx/>
                        <a:buNone/>
                        <a:tabLst/>
                        <a:defRPr sz="2400" b="1" i="0" u="none" strike="noStrike" cap="none" spc="0" baseline="0">
                          <a:solidFill>
                            <a:schemeClr val="dk1"/>
                          </a:solidFill>
                          <a:uFillTx/>
                          <a:latin typeface="Calibri"/>
                          <a:sym typeface="Helvetica Neue Light"/>
                        </a:defRPr>
                      </a:lvl5pPr>
                      <a:lvl6pPr marL="0" marR="0" indent="1143000" algn="ctr" defTabSz="825500" latinLnBrk="0">
                        <a:lnSpc>
                          <a:spcPct val="100000"/>
                        </a:lnSpc>
                        <a:spcBef>
                          <a:spcPts val="0"/>
                        </a:spcBef>
                        <a:spcAft>
                          <a:spcPts val="0"/>
                        </a:spcAft>
                        <a:buClrTx/>
                        <a:buSzTx/>
                        <a:buFontTx/>
                        <a:buNone/>
                        <a:tabLst/>
                        <a:defRPr sz="2400" b="1" i="0" u="none" strike="noStrike" cap="none" spc="0" baseline="0">
                          <a:solidFill>
                            <a:schemeClr val="dk1"/>
                          </a:solidFill>
                          <a:uFillTx/>
                          <a:latin typeface="Calibri"/>
                          <a:sym typeface="Helvetica Neue Light"/>
                        </a:defRPr>
                      </a:lvl6pPr>
                      <a:lvl7pPr marL="0" marR="0" indent="1371600" algn="ctr" defTabSz="825500" latinLnBrk="0">
                        <a:lnSpc>
                          <a:spcPct val="100000"/>
                        </a:lnSpc>
                        <a:spcBef>
                          <a:spcPts val="0"/>
                        </a:spcBef>
                        <a:spcAft>
                          <a:spcPts val="0"/>
                        </a:spcAft>
                        <a:buClrTx/>
                        <a:buSzTx/>
                        <a:buFontTx/>
                        <a:buNone/>
                        <a:tabLst/>
                        <a:defRPr sz="2400" b="1" i="0" u="none" strike="noStrike" cap="none" spc="0" baseline="0">
                          <a:solidFill>
                            <a:schemeClr val="dk1"/>
                          </a:solidFill>
                          <a:uFillTx/>
                          <a:latin typeface="Calibri"/>
                          <a:sym typeface="Helvetica Neue Light"/>
                        </a:defRPr>
                      </a:lvl7pPr>
                      <a:lvl8pPr marL="0" marR="0" indent="1600200" algn="ctr" defTabSz="825500" latinLnBrk="0">
                        <a:lnSpc>
                          <a:spcPct val="100000"/>
                        </a:lnSpc>
                        <a:spcBef>
                          <a:spcPts val="0"/>
                        </a:spcBef>
                        <a:spcAft>
                          <a:spcPts val="0"/>
                        </a:spcAft>
                        <a:buClrTx/>
                        <a:buSzTx/>
                        <a:buFontTx/>
                        <a:buNone/>
                        <a:tabLst/>
                        <a:defRPr sz="2400" b="1" i="0" u="none" strike="noStrike" cap="none" spc="0" baseline="0">
                          <a:solidFill>
                            <a:schemeClr val="dk1"/>
                          </a:solidFill>
                          <a:uFillTx/>
                          <a:latin typeface="Calibri"/>
                          <a:sym typeface="Helvetica Neue Light"/>
                        </a:defRPr>
                      </a:lvl8pPr>
                      <a:lvl9pPr marL="0" marR="0" indent="1828800" algn="ctr" defTabSz="825500" latinLnBrk="0">
                        <a:lnSpc>
                          <a:spcPct val="100000"/>
                        </a:lnSpc>
                        <a:spcBef>
                          <a:spcPts val="0"/>
                        </a:spcBef>
                        <a:spcAft>
                          <a:spcPts val="0"/>
                        </a:spcAft>
                        <a:buClrTx/>
                        <a:buSzTx/>
                        <a:buFontTx/>
                        <a:buNone/>
                        <a:tabLst/>
                        <a:defRPr sz="2400" b="1" i="0" u="none" strike="noStrike" cap="none" spc="0" baseline="0">
                          <a:solidFill>
                            <a:schemeClr val="dk1"/>
                          </a:solidFill>
                          <a:uFillTx/>
                          <a:latin typeface="Calibri"/>
                          <a:sym typeface="Helvetica Neue Light"/>
                        </a:defRPr>
                      </a:lvl9pPr>
                    </a:lstStyle>
                    <a:p>
                      <a:pPr marL="182880" marR="0" lvl="0" indent="0" algn="l" defTabSz="1828482" rtl="0" eaLnBrk="1" fontAlgn="auto" latinLnBrk="0" hangingPunct="1">
                        <a:lnSpc>
                          <a:spcPct val="100000"/>
                        </a:lnSpc>
                        <a:spcBef>
                          <a:spcPts val="0"/>
                        </a:spcBef>
                        <a:spcAft>
                          <a:spcPts val="0"/>
                        </a:spcAft>
                        <a:buClrTx/>
                        <a:buSzTx/>
                        <a:buFontTx/>
                        <a:buNone/>
                        <a:tabLst/>
                        <a:defRPr/>
                      </a:pPr>
                      <a:r>
                        <a:rPr lang="en-US" sz="1200" b="1" kern="1200" err="1">
                          <a:solidFill>
                            <a:schemeClr val="dk1"/>
                          </a:solidFill>
                          <a:latin typeface="+mn-lt"/>
                          <a:ea typeface="+mn-ea"/>
                          <a:cs typeface="Calibri" panose="020F0502020204030204" pitchFamily="34" charset="0"/>
                        </a:rPr>
                        <a:t>Lp</a:t>
                      </a:r>
                      <a:r>
                        <a:rPr lang="en-US" sz="1200" b="1" kern="1200">
                          <a:solidFill>
                            <a:schemeClr val="dk1"/>
                          </a:solidFill>
                          <a:latin typeface="+mn-lt"/>
                          <a:ea typeface="+mn-ea"/>
                          <a:cs typeface="Calibri" panose="020F0502020204030204" pitchFamily="34" charset="0"/>
                        </a:rPr>
                        <a:t>(a) ≥59.6 mg/dL</a:t>
                      </a:r>
                      <a:r>
                        <a:rPr lang="en-US" sz="1200" b="1" kern="1200" baseline="30000">
                          <a:solidFill>
                            <a:schemeClr val="tx1"/>
                          </a:solidFill>
                          <a:effectLst/>
                          <a:latin typeface="+mn-lt"/>
                          <a:ea typeface="+mn-ea"/>
                          <a:cs typeface="Calibri" panose="020F0502020204030204" pitchFamily="34" charset="0"/>
                        </a:rPr>
                        <a:t>4</a:t>
                      </a:r>
                      <a:endParaRPr lang="en-US" sz="1200" baseline="30000">
                        <a:latin typeface="+mn-lt"/>
                        <a:cs typeface="Calibri" panose="020F0502020204030204" pitchFamily="34" charset="0"/>
                      </a:endParaRPr>
                    </a:p>
                  </a:txBody>
                  <a:tcPr marL="6279" marR="6279" marT="6279" marB="0" anchor="ctr">
                    <a:lnL w="12700" cmpd="sng">
                      <a:solidFill>
                        <a:srgbClr val="2089E8"/>
                      </a:solidFill>
                    </a:lnL>
                    <a:lnR>
                      <a:noFill/>
                    </a:lnR>
                    <a:lnT w="12700" cmpd="sng">
                      <a:solidFill>
                        <a:srgbClr val="2089E8"/>
                      </a:solidFill>
                    </a:lnT>
                    <a:lnB w="12700" cmpd="sng">
                      <a:solidFill>
                        <a:srgbClr val="2089E8"/>
                      </a:solidFill>
                    </a:lnB>
                    <a:lnTlToBr w="12700" cmpd="sng">
                      <a:noFill/>
                      <a:prstDash val="solid"/>
                    </a:lnTlToBr>
                    <a:lnBlToTr w="12700" cmpd="sng">
                      <a:noFill/>
                      <a:prstDash val="solid"/>
                    </a:lnBlToTr>
                    <a:solidFill>
                      <a:srgbClr val="FFFFFF"/>
                    </a:solidFill>
                  </a:tcPr>
                </a:tc>
                <a:tc>
                  <a:txBody>
                    <a:bodyPr/>
                    <a:lstStyle>
                      <a:lvl1pPr marL="0" marR="0" indent="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1pPr>
                      <a:lvl2pPr marL="0" marR="0" indent="2286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2pPr>
                      <a:lvl3pPr marL="0" marR="0" indent="4572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3pPr>
                      <a:lvl4pPr marL="0" marR="0" indent="6858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4pPr>
                      <a:lvl5pPr marL="0" marR="0" indent="9144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5pPr>
                      <a:lvl6pPr marL="0" marR="0" indent="11430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6pPr>
                      <a:lvl7pPr marL="0" marR="0" indent="13716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7pPr>
                      <a:lvl8pPr marL="0" marR="0" indent="16002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8pPr>
                      <a:lvl9pPr marL="0" marR="0" indent="18288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9pPr>
                    </a:lstStyle>
                    <a:p>
                      <a:pPr marL="182880" algn="ctr"/>
                      <a:r>
                        <a:rPr lang="en-US" sz="1400" i="0">
                          <a:solidFill>
                            <a:schemeClr val="tx1"/>
                          </a:solidFill>
                          <a:latin typeface="+mn-lt"/>
                        </a:rPr>
                        <a:t>11.2</a:t>
                      </a:r>
                    </a:p>
                  </a:txBody>
                  <a:tcPr marL="6279" marR="6279" marT="6279" marB="0" anchor="ctr">
                    <a:lnL>
                      <a:noFill/>
                    </a:lnL>
                    <a:lnR>
                      <a:noFill/>
                    </a:lnR>
                    <a:lnT w="12700" cmpd="sng">
                      <a:solidFill>
                        <a:srgbClr val="2089E8"/>
                      </a:solidFill>
                    </a:lnT>
                    <a:lnB w="12700" cmpd="sng">
                      <a:solidFill>
                        <a:srgbClr val="2089E8"/>
                      </a:solidFill>
                    </a:lnB>
                    <a:lnTlToBr w="12700" cmpd="sng">
                      <a:noFill/>
                      <a:prstDash val="solid"/>
                    </a:lnTlToBr>
                    <a:lnBlToTr w="12700" cmpd="sng">
                      <a:noFill/>
                      <a:prstDash val="solid"/>
                    </a:lnBlToTr>
                    <a:solidFill>
                      <a:srgbClr val="FFFFFF"/>
                    </a:solidFill>
                  </a:tcPr>
                </a:tc>
                <a:tc>
                  <a:txBody>
                    <a:bodyPr/>
                    <a:lstStyle>
                      <a:lvl1pPr marL="0" marR="0" indent="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1pPr>
                      <a:lvl2pPr marL="0" marR="0" indent="2286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2pPr>
                      <a:lvl3pPr marL="0" marR="0" indent="4572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3pPr>
                      <a:lvl4pPr marL="0" marR="0" indent="6858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4pPr>
                      <a:lvl5pPr marL="0" marR="0" indent="9144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5pPr>
                      <a:lvl6pPr marL="0" marR="0" indent="11430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6pPr>
                      <a:lvl7pPr marL="0" marR="0" indent="13716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7pPr>
                      <a:lvl8pPr marL="0" marR="0" indent="16002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8pPr>
                      <a:lvl9pPr marL="0" marR="0" indent="18288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9pPr>
                    </a:lstStyle>
                    <a:p>
                      <a:pPr marL="182880" marR="0" indent="0" algn="ctr" defTabSz="914400" rtl="0" eaLnBrk="1" fontAlgn="auto" latinLnBrk="0" hangingPunct="1">
                        <a:lnSpc>
                          <a:spcPct val="100000"/>
                        </a:lnSpc>
                        <a:spcBef>
                          <a:spcPts val="0"/>
                        </a:spcBef>
                        <a:spcAft>
                          <a:spcPts val="0"/>
                        </a:spcAft>
                        <a:buClrTx/>
                        <a:buSzTx/>
                        <a:buFontTx/>
                        <a:buNone/>
                        <a:tabLst/>
                        <a:defRPr/>
                      </a:pPr>
                      <a:r>
                        <a:rPr lang="en-US" sz="1400" b="0" i="0">
                          <a:solidFill>
                            <a:schemeClr val="tx1"/>
                          </a:solidFill>
                          <a:effectLst/>
                          <a:latin typeface="+mn-lt"/>
                          <a:ea typeface="Calibri" panose="020F0502020204030204" pitchFamily="34" charset="0"/>
                          <a:cs typeface="Calibri" panose="020F0502020204030204" pitchFamily="34" charset="0"/>
                        </a:rPr>
                        <a:t>13.2</a:t>
                      </a:r>
                    </a:p>
                  </a:txBody>
                  <a:tcPr marL="6279" marR="6279" marT="6279" marB="0" anchor="ctr">
                    <a:lnL>
                      <a:noFill/>
                    </a:lnL>
                    <a:lnR>
                      <a:noFill/>
                    </a:lnR>
                    <a:lnT w="12700" cmpd="sng">
                      <a:solidFill>
                        <a:srgbClr val="2089E8"/>
                      </a:solidFill>
                    </a:lnT>
                    <a:lnB w="12700" cmpd="sng">
                      <a:solidFill>
                        <a:srgbClr val="2089E8"/>
                      </a:solidFill>
                    </a:lnB>
                    <a:lnTlToBr w="12700" cmpd="sng">
                      <a:noFill/>
                      <a:prstDash val="solid"/>
                    </a:lnTlToBr>
                    <a:lnBlToTr w="12700" cmpd="sng">
                      <a:noFill/>
                      <a:prstDash val="solid"/>
                    </a:lnBlToTr>
                    <a:solidFill>
                      <a:srgbClr val="FFFFFF"/>
                    </a:solidFill>
                  </a:tcPr>
                </a:tc>
                <a:tc>
                  <a:txBody>
                    <a:bodyPr/>
                    <a:lstStyle>
                      <a:lvl1pPr marL="0" marR="0" indent="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1pPr>
                      <a:lvl2pPr marL="0" marR="0" indent="2286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2pPr>
                      <a:lvl3pPr marL="0" marR="0" indent="4572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3pPr>
                      <a:lvl4pPr marL="0" marR="0" indent="6858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4pPr>
                      <a:lvl5pPr marL="0" marR="0" indent="9144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5pPr>
                      <a:lvl6pPr marL="0" marR="0" indent="11430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6pPr>
                      <a:lvl7pPr marL="0" marR="0" indent="13716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7pPr>
                      <a:lvl8pPr marL="0" marR="0" indent="16002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8pPr>
                      <a:lvl9pPr marL="0" marR="0" indent="18288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9pPr>
                    </a:lstStyle>
                    <a:p>
                      <a:pPr marL="182880" marR="0" indent="0" algn="ctr" defTabSz="914400" rtl="0" eaLnBrk="1" fontAlgn="auto" latinLnBrk="0" hangingPunct="1">
                        <a:lnSpc>
                          <a:spcPct val="100000"/>
                        </a:lnSpc>
                        <a:spcBef>
                          <a:spcPts val="0"/>
                        </a:spcBef>
                        <a:spcAft>
                          <a:spcPts val="0"/>
                        </a:spcAft>
                        <a:buClrTx/>
                        <a:buSzTx/>
                        <a:buFontTx/>
                        <a:buNone/>
                        <a:tabLst/>
                        <a:defRPr/>
                      </a:pPr>
                      <a:r>
                        <a:rPr lang="en-US" sz="1400" b="0" i="0">
                          <a:solidFill>
                            <a:schemeClr val="tx1"/>
                          </a:solidFill>
                          <a:effectLst/>
                          <a:latin typeface="+mn-lt"/>
                          <a:ea typeface="Calibri" panose="020F0502020204030204" pitchFamily="34" charset="0"/>
                          <a:cs typeface="Calibri" panose="020F0502020204030204" pitchFamily="34" charset="0"/>
                        </a:rPr>
                        <a:t>Not available</a:t>
                      </a:r>
                    </a:p>
                  </a:txBody>
                  <a:tcPr marL="6279" marR="6279" marT="6279" marB="0" anchor="ctr">
                    <a:lnL>
                      <a:noFill/>
                    </a:lnL>
                    <a:lnR>
                      <a:noFill/>
                    </a:lnR>
                    <a:lnT w="12700" cmpd="sng">
                      <a:solidFill>
                        <a:srgbClr val="2089E8"/>
                      </a:solidFill>
                    </a:lnT>
                    <a:lnB w="12700" cmpd="sng">
                      <a:solidFill>
                        <a:srgbClr val="2089E8"/>
                      </a:solidFill>
                    </a:lnB>
                    <a:lnTlToBr w="12700" cmpd="sng">
                      <a:noFill/>
                      <a:prstDash val="solid"/>
                    </a:lnTlToBr>
                    <a:lnBlToTr w="12700" cmpd="sng">
                      <a:noFill/>
                      <a:prstDash val="solid"/>
                    </a:lnBlToTr>
                    <a:solidFill>
                      <a:srgbClr val="FFFFFF"/>
                    </a:solidFill>
                  </a:tcPr>
                </a:tc>
                <a:tc>
                  <a:txBody>
                    <a:bodyPr/>
                    <a:lstStyle>
                      <a:lvl1pPr marL="0" marR="0" indent="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1pPr>
                      <a:lvl2pPr marL="0" marR="0" indent="2286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2pPr>
                      <a:lvl3pPr marL="0" marR="0" indent="4572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3pPr>
                      <a:lvl4pPr marL="0" marR="0" indent="6858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4pPr>
                      <a:lvl5pPr marL="0" marR="0" indent="9144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5pPr>
                      <a:lvl6pPr marL="0" marR="0" indent="11430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6pPr>
                      <a:lvl7pPr marL="0" marR="0" indent="13716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7pPr>
                      <a:lvl8pPr marL="0" marR="0" indent="16002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8pPr>
                      <a:lvl9pPr marL="0" marR="0" indent="18288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9pPr>
                    </a:lstStyle>
                    <a:p>
                      <a:pPr marL="182880" marR="0" indent="0" algn="ctr" defTabSz="914400" rtl="0" eaLnBrk="1" fontAlgn="auto" latinLnBrk="0" hangingPunct="1">
                        <a:lnSpc>
                          <a:spcPct val="100000"/>
                        </a:lnSpc>
                        <a:spcBef>
                          <a:spcPts val="0"/>
                        </a:spcBef>
                        <a:spcAft>
                          <a:spcPts val="0"/>
                        </a:spcAft>
                        <a:buClrTx/>
                        <a:buSzTx/>
                        <a:buFontTx/>
                        <a:buNone/>
                        <a:tabLst/>
                        <a:defRPr/>
                      </a:pPr>
                      <a:r>
                        <a:rPr lang="en-US" sz="1400" b="0" i="0">
                          <a:solidFill>
                            <a:schemeClr val="tx1"/>
                          </a:solidFill>
                          <a:effectLst/>
                          <a:latin typeface="+mn-lt"/>
                          <a:ea typeface="Calibri" panose="020F0502020204030204" pitchFamily="34" charset="0"/>
                          <a:cs typeface="Calibri" panose="020F0502020204030204" pitchFamily="34" charset="0"/>
                        </a:rPr>
                        <a:t>2.1%</a:t>
                      </a:r>
                    </a:p>
                  </a:txBody>
                  <a:tcPr marL="6279" marR="6279" marT="6279" marB="0" anchor="ctr">
                    <a:lnL>
                      <a:noFill/>
                    </a:lnL>
                    <a:lnR>
                      <a:noFill/>
                    </a:lnR>
                    <a:lnT w="12700" cmpd="sng">
                      <a:solidFill>
                        <a:srgbClr val="2089E8"/>
                      </a:solidFill>
                    </a:lnT>
                    <a:lnB w="12700" cmpd="sng">
                      <a:solidFill>
                        <a:srgbClr val="2089E8"/>
                      </a:solidFill>
                    </a:lnB>
                    <a:lnTlToBr w="12700" cmpd="sng">
                      <a:noFill/>
                      <a:prstDash val="solid"/>
                    </a:lnTlToBr>
                    <a:lnBlToTr w="12700" cmpd="sng">
                      <a:noFill/>
                      <a:prstDash val="solid"/>
                    </a:lnBlToTr>
                    <a:solidFill>
                      <a:srgbClr val="FFFFFF"/>
                    </a:solidFill>
                  </a:tcPr>
                </a:tc>
                <a:tc>
                  <a:txBody>
                    <a:bodyPr/>
                    <a:lstStyle>
                      <a:lvl1pPr marL="0" marR="0" indent="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1pPr>
                      <a:lvl2pPr marL="0" marR="0" indent="2286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2pPr>
                      <a:lvl3pPr marL="0" marR="0" indent="4572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3pPr>
                      <a:lvl4pPr marL="0" marR="0" indent="6858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4pPr>
                      <a:lvl5pPr marL="0" marR="0" indent="9144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5pPr>
                      <a:lvl6pPr marL="0" marR="0" indent="11430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6pPr>
                      <a:lvl7pPr marL="0" marR="0" indent="13716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7pPr>
                      <a:lvl8pPr marL="0" marR="0" indent="16002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8pPr>
                      <a:lvl9pPr marL="0" marR="0" indent="18288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9pPr>
                    </a:lstStyle>
                    <a:p>
                      <a:pPr marL="182880" marR="0" lvl="0" indent="0" algn="ctr" defTabSz="914400" rtl="0" eaLnBrk="1" fontAlgn="auto" latinLnBrk="0" hangingPunct="1">
                        <a:lnSpc>
                          <a:spcPct val="100000"/>
                        </a:lnSpc>
                        <a:spcBef>
                          <a:spcPts val="0"/>
                        </a:spcBef>
                        <a:spcAft>
                          <a:spcPts val="0"/>
                        </a:spcAft>
                        <a:buClrTx/>
                        <a:buSzTx/>
                        <a:buFontTx/>
                        <a:buNone/>
                        <a:tabLst/>
                        <a:defRPr/>
                      </a:pPr>
                      <a:r>
                        <a:rPr lang="en-US" sz="1400" b="0" i="0">
                          <a:solidFill>
                            <a:schemeClr val="tx1"/>
                          </a:solidFill>
                          <a:effectLst/>
                          <a:latin typeface="+mn-lt"/>
                          <a:ea typeface="Calibri" panose="020F0502020204030204" pitchFamily="34" charset="0"/>
                          <a:cs typeface="Calibri" panose="020F0502020204030204" pitchFamily="34" charset="0"/>
                        </a:rPr>
                        <a:t>0.0011</a:t>
                      </a:r>
                      <a:r>
                        <a:rPr lang="en-US" sz="1400" b="0" i="0" baseline="30000">
                          <a:solidFill>
                            <a:schemeClr val="tx1"/>
                          </a:solidFill>
                          <a:effectLst/>
                          <a:latin typeface="+mn-lt"/>
                          <a:ea typeface="Calibri" panose="020F0502020204030204" pitchFamily="34" charset="0"/>
                          <a:cs typeface="Calibri" panose="020F0502020204030204" pitchFamily="34" charset="0"/>
                        </a:rPr>
                        <a:t>†</a:t>
                      </a:r>
                      <a:endParaRPr lang="en-US" sz="1400" b="0" i="0">
                        <a:solidFill>
                          <a:schemeClr val="tx1"/>
                        </a:solidFill>
                        <a:effectLst/>
                        <a:latin typeface="+mn-lt"/>
                        <a:ea typeface="Calibri" panose="020F0502020204030204" pitchFamily="34" charset="0"/>
                        <a:cs typeface="Calibri" panose="020F0502020204030204" pitchFamily="34" charset="0"/>
                      </a:endParaRPr>
                    </a:p>
                  </a:txBody>
                  <a:tcPr marL="6279" marR="6279" marT="6279" marB="0" anchor="ctr">
                    <a:lnL>
                      <a:noFill/>
                    </a:lnL>
                    <a:lnR>
                      <a:noFill/>
                    </a:lnR>
                    <a:lnT w="12700" cmpd="sng">
                      <a:solidFill>
                        <a:srgbClr val="2089E8"/>
                      </a:solidFill>
                    </a:lnT>
                    <a:lnB w="12700" cmpd="sng">
                      <a:solidFill>
                        <a:srgbClr val="2089E8"/>
                      </a:solidFill>
                    </a:lnB>
                    <a:lnTlToBr w="12700" cmpd="sng">
                      <a:noFill/>
                      <a:prstDash val="solid"/>
                    </a:lnTlToBr>
                    <a:lnBlToTr w="12700" cmpd="sng">
                      <a:noFill/>
                      <a:prstDash val="solid"/>
                    </a:lnBlToTr>
                    <a:solidFill>
                      <a:srgbClr val="FFFFFF"/>
                    </a:solidFill>
                  </a:tcPr>
                </a:tc>
                <a:tc>
                  <a:txBody>
                    <a:bodyPr/>
                    <a:lstStyle>
                      <a:lvl1pPr marL="0" marR="0" indent="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1pPr>
                      <a:lvl2pPr marL="0" marR="0" indent="2286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2pPr>
                      <a:lvl3pPr marL="0" marR="0" indent="4572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3pPr>
                      <a:lvl4pPr marL="0" marR="0" indent="6858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4pPr>
                      <a:lvl5pPr marL="0" marR="0" indent="9144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5pPr>
                      <a:lvl6pPr marL="0" marR="0" indent="11430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6pPr>
                      <a:lvl7pPr marL="0" marR="0" indent="13716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7pPr>
                      <a:lvl8pPr marL="0" marR="0" indent="16002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8pPr>
                      <a:lvl9pPr marL="0" marR="0" indent="18288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9pPr>
                    </a:lstStyle>
                    <a:p>
                      <a:pPr marL="182880" algn="ctr" defTabSz="1828482" rtl="0" eaLnBrk="1" latinLnBrk="0" hangingPunct="1">
                        <a:lnSpc>
                          <a:spcPct val="107000"/>
                        </a:lnSpc>
                        <a:spcAft>
                          <a:spcPts val="0"/>
                        </a:spcAft>
                      </a:pPr>
                      <a:r>
                        <a:rPr lang="en-AU" sz="1400" i="0" kern="1200">
                          <a:solidFill>
                            <a:schemeClr val="tx1"/>
                          </a:solidFill>
                          <a:latin typeface="+mn-lt"/>
                          <a:ea typeface="+mn-ea"/>
                          <a:cs typeface="+mn-cs"/>
                        </a:rPr>
                        <a:t>4,734 (25%)</a:t>
                      </a:r>
                    </a:p>
                  </a:txBody>
                  <a:tcPr marL="6279" marR="6279" marT="6279" marB="0" anchor="ctr">
                    <a:lnL>
                      <a:noFill/>
                    </a:lnL>
                    <a:lnR w="12700" cmpd="sng">
                      <a:solidFill>
                        <a:srgbClr val="2089E8"/>
                      </a:solidFill>
                    </a:lnR>
                    <a:lnT w="12700" cmpd="sng">
                      <a:solidFill>
                        <a:srgbClr val="2089E8"/>
                      </a:solidFill>
                    </a:lnT>
                    <a:lnB w="12700" cmpd="sng">
                      <a:solidFill>
                        <a:srgbClr val="2089E8"/>
                      </a:solidFill>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2159646046"/>
                  </a:ext>
                </a:extLst>
              </a:tr>
              <a:tr h="441622">
                <a:tc>
                  <a:txBody>
                    <a:bodyPr/>
                    <a:lstStyle>
                      <a:lvl1pPr marL="0" marR="0" indent="0" algn="ctr" defTabSz="825500" latinLnBrk="0">
                        <a:lnSpc>
                          <a:spcPct val="100000"/>
                        </a:lnSpc>
                        <a:spcBef>
                          <a:spcPts val="0"/>
                        </a:spcBef>
                        <a:spcAft>
                          <a:spcPts val="0"/>
                        </a:spcAft>
                        <a:buClrTx/>
                        <a:buSzTx/>
                        <a:buFontTx/>
                        <a:buNone/>
                        <a:tabLst/>
                        <a:defRPr sz="2400" b="1" i="0" u="none" strike="noStrike" cap="none" spc="0" baseline="0">
                          <a:solidFill>
                            <a:schemeClr val="dk1"/>
                          </a:solidFill>
                          <a:uFillTx/>
                          <a:latin typeface="Calibri"/>
                          <a:sym typeface="Helvetica Neue Light"/>
                        </a:defRPr>
                      </a:lvl1pPr>
                      <a:lvl2pPr marL="0" marR="0" indent="228600" algn="ctr" defTabSz="825500" latinLnBrk="0">
                        <a:lnSpc>
                          <a:spcPct val="100000"/>
                        </a:lnSpc>
                        <a:spcBef>
                          <a:spcPts val="0"/>
                        </a:spcBef>
                        <a:spcAft>
                          <a:spcPts val="0"/>
                        </a:spcAft>
                        <a:buClrTx/>
                        <a:buSzTx/>
                        <a:buFontTx/>
                        <a:buNone/>
                        <a:tabLst/>
                        <a:defRPr sz="2400" b="1" i="0" u="none" strike="noStrike" cap="none" spc="0" baseline="0">
                          <a:solidFill>
                            <a:schemeClr val="dk1"/>
                          </a:solidFill>
                          <a:uFillTx/>
                          <a:latin typeface="Calibri"/>
                          <a:sym typeface="Helvetica Neue Light"/>
                        </a:defRPr>
                      </a:lvl2pPr>
                      <a:lvl3pPr marL="0" marR="0" indent="457200" algn="ctr" defTabSz="825500" latinLnBrk="0">
                        <a:lnSpc>
                          <a:spcPct val="100000"/>
                        </a:lnSpc>
                        <a:spcBef>
                          <a:spcPts val="0"/>
                        </a:spcBef>
                        <a:spcAft>
                          <a:spcPts val="0"/>
                        </a:spcAft>
                        <a:buClrTx/>
                        <a:buSzTx/>
                        <a:buFontTx/>
                        <a:buNone/>
                        <a:tabLst/>
                        <a:defRPr sz="2400" b="1" i="0" u="none" strike="noStrike" cap="none" spc="0" baseline="0">
                          <a:solidFill>
                            <a:schemeClr val="dk1"/>
                          </a:solidFill>
                          <a:uFillTx/>
                          <a:latin typeface="Calibri"/>
                          <a:sym typeface="Helvetica Neue Light"/>
                        </a:defRPr>
                      </a:lvl3pPr>
                      <a:lvl4pPr marL="0" marR="0" indent="685800" algn="ctr" defTabSz="825500" latinLnBrk="0">
                        <a:lnSpc>
                          <a:spcPct val="100000"/>
                        </a:lnSpc>
                        <a:spcBef>
                          <a:spcPts val="0"/>
                        </a:spcBef>
                        <a:spcAft>
                          <a:spcPts val="0"/>
                        </a:spcAft>
                        <a:buClrTx/>
                        <a:buSzTx/>
                        <a:buFontTx/>
                        <a:buNone/>
                        <a:tabLst/>
                        <a:defRPr sz="2400" b="1" i="0" u="none" strike="noStrike" cap="none" spc="0" baseline="0">
                          <a:solidFill>
                            <a:schemeClr val="dk1"/>
                          </a:solidFill>
                          <a:uFillTx/>
                          <a:latin typeface="Calibri"/>
                          <a:sym typeface="Helvetica Neue Light"/>
                        </a:defRPr>
                      </a:lvl4pPr>
                      <a:lvl5pPr marL="0" marR="0" indent="914400" algn="ctr" defTabSz="825500" latinLnBrk="0">
                        <a:lnSpc>
                          <a:spcPct val="100000"/>
                        </a:lnSpc>
                        <a:spcBef>
                          <a:spcPts val="0"/>
                        </a:spcBef>
                        <a:spcAft>
                          <a:spcPts val="0"/>
                        </a:spcAft>
                        <a:buClrTx/>
                        <a:buSzTx/>
                        <a:buFontTx/>
                        <a:buNone/>
                        <a:tabLst/>
                        <a:defRPr sz="2400" b="1" i="0" u="none" strike="noStrike" cap="none" spc="0" baseline="0">
                          <a:solidFill>
                            <a:schemeClr val="dk1"/>
                          </a:solidFill>
                          <a:uFillTx/>
                          <a:latin typeface="Calibri"/>
                          <a:sym typeface="Helvetica Neue Light"/>
                        </a:defRPr>
                      </a:lvl5pPr>
                      <a:lvl6pPr marL="0" marR="0" indent="1143000" algn="ctr" defTabSz="825500" latinLnBrk="0">
                        <a:lnSpc>
                          <a:spcPct val="100000"/>
                        </a:lnSpc>
                        <a:spcBef>
                          <a:spcPts val="0"/>
                        </a:spcBef>
                        <a:spcAft>
                          <a:spcPts val="0"/>
                        </a:spcAft>
                        <a:buClrTx/>
                        <a:buSzTx/>
                        <a:buFontTx/>
                        <a:buNone/>
                        <a:tabLst/>
                        <a:defRPr sz="2400" b="1" i="0" u="none" strike="noStrike" cap="none" spc="0" baseline="0">
                          <a:solidFill>
                            <a:schemeClr val="dk1"/>
                          </a:solidFill>
                          <a:uFillTx/>
                          <a:latin typeface="Calibri"/>
                          <a:sym typeface="Helvetica Neue Light"/>
                        </a:defRPr>
                      </a:lvl6pPr>
                      <a:lvl7pPr marL="0" marR="0" indent="1371600" algn="ctr" defTabSz="825500" latinLnBrk="0">
                        <a:lnSpc>
                          <a:spcPct val="100000"/>
                        </a:lnSpc>
                        <a:spcBef>
                          <a:spcPts val="0"/>
                        </a:spcBef>
                        <a:spcAft>
                          <a:spcPts val="0"/>
                        </a:spcAft>
                        <a:buClrTx/>
                        <a:buSzTx/>
                        <a:buFontTx/>
                        <a:buNone/>
                        <a:tabLst/>
                        <a:defRPr sz="2400" b="1" i="0" u="none" strike="noStrike" cap="none" spc="0" baseline="0">
                          <a:solidFill>
                            <a:schemeClr val="dk1"/>
                          </a:solidFill>
                          <a:uFillTx/>
                          <a:latin typeface="Calibri"/>
                          <a:sym typeface="Helvetica Neue Light"/>
                        </a:defRPr>
                      </a:lvl7pPr>
                      <a:lvl8pPr marL="0" marR="0" indent="1600200" algn="ctr" defTabSz="825500" latinLnBrk="0">
                        <a:lnSpc>
                          <a:spcPct val="100000"/>
                        </a:lnSpc>
                        <a:spcBef>
                          <a:spcPts val="0"/>
                        </a:spcBef>
                        <a:spcAft>
                          <a:spcPts val="0"/>
                        </a:spcAft>
                        <a:buClrTx/>
                        <a:buSzTx/>
                        <a:buFontTx/>
                        <a:buNone/>
                        <a:tabLst/>
                        <a:defRPr sz="2400" b="1" i="0" u="none" strike="noStrike" cap="none" spc="0" baseline="0">
                          <a:solidFill>
                            <a:schemeClr val="dk1"/>
                          </a:solidFill>
                          <a:uFillTx/>
                          <a:latin typeface="Calibri"/>
                          <a:sym typeface="Helvetica Neue Light"/>
                        </a:defRPr>
                      </a:lvl8pPr>
                      <a:lvl9pPr marL="0" marR="0" indent="1828800" algn="ctr" defTabSz="825500" latinLnBrk="0">
                        <a:lnSpc>
                          <a:spcPct val="100000"/>
                        </a:lnSpc>
                        <a:spcBef>
                          <a:spcPts val="0"/>
                        </a:spcBef>
                        <a:spcAft>
                          <a:spcPts val="0"/>
                        </a:spcAft>
                        <a:buClrTx/>
                        <a:buSzTx/>
                        <a:buFontTx/>
                        <a:buNone/>
                        <a:tabLst/>
                        <a:defRPr sz="2400" b="1" i="0" u="none" strike="noStrike" cap="none" spc="0" baseline="0">
                          <a:solidFill>
                            <a:schemeClr val="dk1"/>
                          </a:solidFill>
                          <a:uFillTx/>
                          <a:latin typeface="Calibri"/>
                          <a:sym typeface="Helvetica Neue Light"/>
                        </a:defRPr>
                      </a:lvl9pPr>
                    </a:lstStyle>
                    <a:p>
                      <a:pPr marL="182880" marR="0" algn="l">
                        <a:spcBef>
                          <a:spcPts val="0"/>
                        </a:spcBef>
                        <a:spcAft>
                          <a:spcPts val="0"/>
                        </a:spcAft>
                      </a:pPr>
                      <a:r>
                        <a:rPr lang="en-US" sz="1200">
                          <a:solidFill>
                            <a:schemeClr val="tx1"/>
                          </a:solidFill>
                          <a:effectLst/>
                          <a:latin typeface="+mn-lt"/>
                        </a:rPr>
                        <a:t>Prior </a:t>
                      </a:r>
                      <a:r>
                        <a:rPr lang="en-US" sz="1200" err="1">
                          <a:solidFill>
                            <a:schemeClr val="tx1"/>
                          </a:solidFill>
                          <a:effectLst/>
                          <a:latin typeface="+mn-lt"/>
                        </a:rPr>
                        <a:t>CABG</a:t>
                      </a:r>
                      <a:r>
                        <a:rPr lang="en-US" sz="1200" baseline="30000" err="1">
                          <a:solidFill>
                            <a:schemeClr val="tx1"/>
                          </a:solidFill>
                          <a:effectLst/>
                          <a:latin typeface="+mn-lt"/>
                        </a:rPr>
                        <a:t>5</a:t>
                      </a:r>
                      <a:endParaRPr lang="en-US" sz="1200">
                        <a:solidFill>
                          <a:schemeClr val="tx1"/>
                        </a:solidFill>
                        <a:effectLst/>
                        <a:latin typeface="+mn-lt"/>
                      </a:endParaRPr>
                    </a:p>
                  </a:txBody>
                  <a:tcPr marL="6279" marR="6279" marT="6279" marB="0" anchor="ctr">
                    <a:lnL w="12700" cmpd="sng">
                      <a:solidFill>
                        <a:srgbClr val="2089E8"/>
                      </a:solidFill>
                    </a:lnL>
                    <a:lnR>
                      <a:noFill/>
                    </a:lnR>
                    <a:lnT w="12700" cmpd="sng">
                      <a:solidFill>
                        <a:srgbClr val="2089E8"/>
                      </a:solidFill>
                    </a:lnT>
                    <a:lnB w="12700" cmpd="sng">
                      <a:solidFill>
                        <a:srgbClr val="2089E8"/>
                      </a:solidFill>
                    </a:lnB>
                    <a:lnTlToBr w="12700" cmpd="sng">
                      <a:noFill/>
                      <a:prstDash val="solid"/>
                    </a:lnTlToBr>
                    <a:lnBlToTr w="12700" cmpd="sng">
                      <a:noFill/>
                      <a:prstDash val="solid"/>
                    </a:lnBlToTr>
                    <a:solidFill>
                      <a:srgbClr val="2089E8">
                        <a:tint val="20000"/>
                      </a:srgbClr>
                    </a:solidFill>
                  </a:tcPr>
                </a:tc>
                <a:tc>
                  <a:txBody>
                    <a:bodyPr/>
                    <a:lstStyle>
                      <a:lvl1pPr marL="0" marR="0" indent="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1pPr>
                      <a:lvl2pPr marL="0" marR="0" indent="2286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2pPr>
                      <a:lvl3pPr marL="0" marR="0" indent="4572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3pPr>
                      <a:lvl4pPr marL="0" marR="0" indent="6858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4pPr>
                      <a:lvl5pPr marL="0" marR="0" indent="9144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5pPr>
                      <a:lvl6pPr marL="0" marR="0" indent="11430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6pPr>
                      <a:lvl7pPr marL="0" marR="0" indent="13716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7pPr>
                      <a:lvl8pPr marL="0" marR="0" indent="16002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8pPr>
                      <a:lvl9pPr marL="0" marR="0" indent="18288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9pPr>
                    </a:lstStyle>
                    <a:p>
                      <a:pPr marL="182880" algn="ctr"/>
                      <a:r>
                        <a:rPr lang="en-US" sz="1400" i="0">
                          <a:solidFill>
                            <a:schemeClr val="tx1"/>
                          </a:solidFill>
                          <a:latin typeface="+mn-lt"/>
                        </a:rPr>
                        <a:t>24.5</a:t>
                      </a:r>
                    </a:p>
                  </a:txBody>
                  <a:tcPr marL="6279" marR="6279" marT="6279" marB="0" anchor="ctr">
                    <a:lnL>
                      <a:noFill/>
                    </a:lnL>
                    <a:lnR>
                      <a:noFill/>
                    </a:lnR>
                    <a:lnT w="12700" cmpd="sng">
                      <a:solidFill>
                        <a:srgbClr val="2089E8"/>
                      </a:solidFill>
                    </a:lnT>
                    <a:lnB w="12700" cmpd="sng">
                      <a:solidFill>
                        <a:srgbClr val="2089E8"/>
                      </a:solidFill>
                    </a:lnB>
                    <a:lnTlToBr w="12700" cmpd="sng">
                      <a:noFill/>
                      <a:prstDash val="solid"/>
                    </a:lnTlToBr>
                    <a:lnBlToTr w="12700" cmpd="sng">
                      <a:noFill/>
                      <a:prstDash val="solid"/>
                    </a:lnBlToTr>
                    <a:solidFill>
                      <a:srgbClr val="2089E8">
                        <a:tint val="20000"/>
                      </a:srgbClr>
                    </a:solidFill>
                  </a:tcPr>
                </a:tc>
                <a:tc>
                  <a:txBody>
                    <a:bodyPr/>
                    <a:lstStyle>
                      <a:lvl1pPr marL="0" marR="0" indent="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1pPr>
                      <a:lvl2pPr marL="0" marR="0" indent="2286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2pPr>
                      <a:lvl3pPr marL="0" marR="0" indent="4572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3pPr>
                      <a:lvl4pPr marL="0" marR="0" indent="6858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4pPr>
                      <a:lvl5pPr marL="0" marR="0" indent="9144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5pPr>
                      <a:lvl6pPr marL="0" marR="0" indent="11430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6pPr>
                      <a:lvl7pPr marL="0" marR="0" indent="13716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7pPr>
                      <a:lvl8pPr marL="0" marR="0" indent="16002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8pPr>
                      <a:lvl9pPr marL="0" marR="0" indent="18288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9pPr>
                    </a:lstStyle>
                    <a:p>
                      <a:pPr marL="182880" marR="0" indent="0" algn="ctr" defTabSz="914400" rtl="0" eaLnBrk="1" fontAlgn="auto" latinLnBrk="0" hangingPunct="1">
                        <a:lnSpc>
                          <a:spcPct val="100000"/>
                        </a:lnSpc>
                        <a:spcBef>
                          <a:spcPts val="0"/>
                        </a:spcBef>
                        <a:spcAft>
                          <a:spcPts val="0"/>
                        </a:spcAft>
                        <a:buClrTx/>
                        <a:buSzTx/>
                        <a:buFontTx/>
                        <a:buNone/>
                        <a:tabLst/>
                        <a:defRPr/>
                      </a:pPr>
                      <a:r>
                        <a:rPr lang="en-US" sz="1400" b="0" i="0">
                          <a:solidFill>
                            <a:schemeClr val="tx1"/>
                          </a:solidFill>
                          <a:effectLst/>
                          <a:latin typeface="+mn-lt"/>
                          <a:ea typeface="Calibri" panose="020F0502020204030204" pitchFamily="34" charset="0"/>
                          <a:cs typeface="Calibri" panose="020F0502020204030204" pitchFamily="34" charset="0"/>
                        </a:rPr>
                        <a:t>30.9</a:t>
                      </a:r>
                    </a:p>
                  </a:txBody>
                  <a:tcPr marL="6279" marR="6279" marT="6279" marB="0" anchor="ctr">
                    <a:lnL>
                      <a:noFill/>
                    </a:lnL>
                    <a:lnR>
                      <a:noFill/>
                    </a:lnR>
                    <a:lnT w="12700" cmpd="sng">
                      <a:solidFill>
                        <a:srgbClr val="2089E8"/>
                      </a:solidFill>
                    </a:lnT>
                    <a:lnB w="12700" cmpd="sng">
                      <a:solidFill>
                        <a:srgbClr val="2089E8"/>
                      </a:solidFill>
                    </a:lnB>
                    <a:lnTlToBr w="12700" cmpd="sng">
                      <a:noFill/>
                      <a:prstDash val="solid"/>
                    </a:lnTlToBr>
                    <a:lnBlToTr w="12700" cmpd="sng">
                      <a:noFill/>
                      <a:prstDash val="solid"/>
                    </a:lnBlToTr>
                    <a:solidFill>
                      <a:srgbClr val="2089E8">
                        <a:tint val="20000"/>
                      </a:srgbClr>
                    </a:solidFill>
                  </a:tcPr>
                </a:tc>
                <a:tc>
                  <a:txBody>
                    <a:bodyPr/>
                    <a:lstStyle>
                      <a:lvl1pPr marL="0" marR="0" indent="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1pPr>
                      <a:lvl2pPr marL="0" marR="0" indent="2286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2pPr>
                      <a:lvl3pPr marL="0" marR="0" indent="4572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3pPr>
                      <a:lvl4pPr marL="0" marR="0" indent="6858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4pPr>
                      <a:lvl5pPr marL="0" marR="0" indent="9144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5pPr>
                      <a:lvl6pPr marL="0" marR="0" indent="11430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6pPr>
                      <a:lvl7pPr marL="0" marR="0" indent="13716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7pPr>
                      <a:lvl8pPr marL="0" marR="0" indent="16002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8pPr>
                      <a:lvl9pPr marL="0" marR="0" indent="18288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9pPr>
                    </a:lstStyle>
                    <a:p>
                      <a:pPr marL="182880" marR="0" lvl="0" indent="0" algn="ctr" defTabSz="1828482" rtl="0" eaLnBrk="1" fontAlgn="auto" latinLnBrk="0" hangingPunct="1">
                        <a:lnSpc>
                          <a:spcPct val="100000"/>
                        </a:lnSpc>
                        <a:spcBef>
                          <a:spcPts val="0"/>
                        </a:spcBef>
                        <a:spcAft>
                          <a:spcPts val="0"/>
                        </a:spcAft>
                        <a:buClrTx/>
                        <a:buSzTx/>
                        <a:buFontTx/>
                        <a:buNone/>
                        <a:tabLst/>
                        <a:defRPr/>
                      </a:pPr>
                      <a:r>
                        <a:rPr lang="en-US" sz="1400" b="0" i="0">
                          <a:solidFill>
                            <a:schemeClr val="tx1"/>
                          </a:solidFill>
                          <a:effectLst/>
                          <a:latin typeface="+mn-lt"/>
                          <a:ea typeface="Calibri" panose="020F0502020204030204" pitchFamily="34" charset="0"/>
                          <a:cs typeface="Calibri" panose="020F0502020204030204" pitchFamily="34" charset="0"/>
                        </a:rPr>
                        <a:t>0.77 (0.61</a:t>
                      </a:r>
                      <a:r>
                        <a:rPr lang="en-US" sz="1400">
                          <a:solidFill>
                            <a:prstClr val="black"/>
                          </a:solidFill>
                          <a:latin typeface="Courier New" panose="02070309020205020404" pitchFamily="49" charset="0"/>
                          <a:cs typeface="Courier New" panose="02070309020205020404" pitchFamily="49" charset="0"/>
                          <a:sym typeface="Helvetica Neue"/>
                        </a:rPr>
                        <a:t>–</a:t>
                      </a:r>
                      <a:r>
                        <a:rPr lang="en-US" sz="1400" b="0" i="0">
                          <a:solidFill>
                            <a:schemeClr val="tx1"/>
                          </a:solidFill>
                          <a:effectLst/>
                          <a:latin typeface="+mn-lt"/>
                          <a:ea typeface="Calibri" panose="020F0502020204030204" pitchFamily="34" charset="0"/>
                          <a:cs typeface="Calibri" panose="020F0502020204030204" pitchFamily="34" charset="0"/>
                        </a:rPr>
                        <a:t>0.98)</a:t>
                      </a:r>
                    </a:p>
                  </a:txBody>
                  <a:tcPr marL="6279" marR="6279" marT="6279" marB="0" anchor="ctr">
                    <a:lnL>
                      <a:noFill/>
                    </a:lnL>
                    <a:lnR>
                      <a:noFill/>
                    </a:lnR>
                    <a:lnT w="12700" cmpd="sng">
                      <a:solidFill>
                        <a:srgbClr val="2089E8"/>
                      </a:solidFill>
                    </a:lnT>
                    <a:lnB w="12700" cmpd="sng">
                      <a:solidFill>
                        <a:srgbClr val="2089E8"/>
                      </a:solidFill>
                    </a:lnB>
                    <a:lnTlToBr w="12700" cmpd="sng">
                      <a:noFill/>
                      <a:prstDash val="solid"/>
                    </a:lnTlToBr>
                    <a:lnBlToTr w="12700" cmpd="sng">
                      <a:noFill/>
                      <a:prstDash val="solid"/>
                    </a:lnBlToTr>
                    <a:solidFill>
                      <a:srgbClr val="2089E8">
                        <a:tint val="20000"/>
                      </a:srgbClr>
                    </a:solidFill>
                  </a:tcPr>
                </a:tc>
                <a:tc>
                  <a:txBody>
                    <a:bodyPr/>
                    <a:lstStyle>
                      <a:lvl1pPr marL="0" marR="0" indent="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1pPr>
                      <a:lvl2pPr marL="0" marR="0" indent="2286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2pPr>
                      <a:lvl3pPr marL="0" marR="0" indent="4572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3pPr>
                      <a:lvl4pPr marL="0" marR="0" indent="6858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4pPr>
                      <a:lvl5pPr marL="0" marR="0" indent="9144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5pPr>
                      <a:lvl6pPr marL="0" marR="0" indent="11430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6pPr>
                      <a:lvl7pPr marL="0" marR="0" indent="13716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7pPr>
                      <a:lvl8pPr marL="0" marR="0" indent="16002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8pPr>
                      <a:lvl9pPr marL="0" marR="0" indent="18288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9pPr>
                    </a:lstStyle>
                    <a:p>
                      <a:pPr marL="182880" marR="0" algn="ctr">
                        <a:spcBef>
                          <a:spcPts val="0"/>
                        </a:spcBef>
                        <a:spcAft>
                          <a:spcPts val="0"/>
                        </a:spcAft>
                      </a:pPr>
                      <a:r>
                        <a:rPr lang="en-US" sz="1400" b="0" i="0">
                          <a:solidFill>
                            <a:schemeClr val="tx1"/>
                          </a:solidFill>
                          <a:effectLst/>
                          <a:latin typeface="+mn-lt"/>
                          <a:ea typeface="Calibri" panose="020F0502020204030204" pitchFamily="34" charset="0"/>
                          <a:cs typeface="Calibri" panose="020F0502020204030204" pitchFamily="34" charset="0"/>
                        </a:rPr>
                        <a:t>6.4%</a:t>
                      </a:r>
                    </a:p>
                  </a:txBody>
                  <a:tcPr marL="6279" marR="6279" marT="6279" marB="0" anchor="ctr">
                    <a:lnL>
                      <a:noFill/>
                    </a:lnL>
                    <a:lnR>
                      <a:noFill/>
                    </a:lnR>
                    <a:lnT w="12700" cmpd="sng">
                      <a:solidFill>
                        <a:srgbClr val="2089E8"/>
                      </a:solidFill>
                    </a:lnT>
                    <a:lnB w="12700" cmpd="sng">
                      <a:solidFill>
                        <a:srgbClr val="2089E8"/>
                      </a:solidFill>
                    </a:lnB>
                    <a:lnTlToBr w="12700" cmpd="sng">
                      <a:noFill/>
                      <a:prstDash val="solid"/>
                    </a:lnTlToBr>
                    <a:lnBlToTr w="12700" cmpd="sng">
                      <a:noFill/>
                      <a:prstDash val="solid"/>
                    </a:lnBlToTr>
                    <a:solidFill>
                      <a:srgbClr val="2089E8">
                        <a:tint val="20000"/>
                      </a:srgbClr>
                    </a:solidFill>
                  </a:tcPr>
                </a:tc>
                <a:tc>
                  <a:txBody>
                    <a:bodyPr/>
                    <a:lstStyle>
                      <a:lvl1pPr marL="0" marR="0" indent="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1pPr>
                      <a:lvl2pPr marL="0" marR="0" indent="2286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2pPr>
                      <a:lvl3pPr marL="0" marR="0" indent="4572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3pPr>
                      <a:lvl4pPr marL="0" marR="0" indent="6858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4pPr>
                      <a:lvl5pPr marL="0" marR="0" indent="9144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5pPr>
                      <a:lvl6pPr marL="0" marR="0" indent="11430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6pPr>
                      <a:lvl7pPr marL="0" marR="0" indent="13716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7pPr>
                      <a:lvl8pPr marL="0" marR="0" indent="16002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8pPr>
                      <a:lvl9pPr marL="0" marR="0" indent="18288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9pPr>
                    </a:lstStyle>
                    <a:p>
                      <a:pPr marL="182880" marR="0" algn="ctr">
                        <a:spcBef>
                          <a:spcPts val="0"/>
                        </a:spcBef>
                        <a:spcAft>
                          <a:spcPts val="0"/>
                        </a:spcAft>
                      </a:pPr>
                      <a:r>
                        <a:rPr lang="en-US" sz="1400" b="0" i="0">
                          <a:solidFill>
                            <a:schemeClr val="tx1"/>
                          </a:solidFill>
                          <a:effectLst/>
                          <a:latin typeface="+mn-lt"/>
                          <a:ea typeface="Calibri" panose="020F0502020204030204" pitchFamily="34" charset="0"/>
                          <a:cs typeface="Calibri" panose="020F0502020204030204" pitchFamily="34" charset="0"/>
                        </a:rPr>
                        <a:t>0.0007</a:t>
                      </a:r>
                      <a:r>
                        <a:rPr lang="en-US" sz="1400" b="0" i="0" baseline="30000">
                          <a:solidFill>
                            <a:schemeClr val="tx1"/>
                          </a:solidFill>
                          <a:effectLst/>
                          <a:latin typeface="+mn-lt"/>
                          <a:ea typeface="Calibri" panose="020F0502020204030204" pitchFamily="34" charset="0"/>
                          <a:cs typeface="Calibri" panose="020F0502020204030204" pitchFamily="34" charset="0"/>
                        </a:rPr>
                        <a:t>†</a:t>
                      </a:r>
                      <a:endParaRPr lang="en-US" sz="1400" b="0" i="0">
                        <a:solidFill>
                          <a:schemeClr val="tx1"/>
                        </a:solidFill>
                        <a:effectLst/>
                        <a:latin typeface="+mn-lt"/>
                        <a:ea typeface="Calibri" panose="020F0502020204030204" pitchFamily="34" charset="0"/>
                        <a:cs typeface="Calibri" panose="020F0502020204030204" pitchFamily="34" charset="0"/>
                      </a:endParaRPr>
                    </a:p>
                  </a:txBody>
                  <a:tcPr marL="6279" marR="6279" marT="6279" marB="0" anchor="ctr">
                    <a:lnL>
                      <a:noFill/>
                    </a:lnL>
                    <a:lnR>
                      <a:noFill/>
                    </a:lnR>
                    <a:lnT w="12700" cmpd="sng">
                      <a:solidFill>
                        <a:srgbClr val="2089E8"/>
                      </a:solidFill>
                    </a:lnT>
                    <a:lnB w="12700" cmpd="sng">
                      <a:solidFill>
                        <a:srgbClr val="2089E8"/>
                      </a:solidFill>
                    </a:lnB>
                    <a:lnTlToBr w="12700" cmpd="sng">
                      <a:noFill/>
                      <a:prstDash val="solid"/>
                    </a:lnTlToBr>
                    <a:lnBlToTr w="12700" cmpd="sng">
                      <a:noFill/>
                      <a:prstDash val="solid"/>
                    </a:lnBlToTr>
                    <a:solidFill>
                      <a:srgbClr val="2089E8">
                        <a:tint val="20000"/>
                      </a:srgbClr>
                    </a:solidFill>
                  </a:tcPr>
                </a:tc>
                <a:tc>
                  <a:txBody>
                    <a:bodyPr/>
                    <a:lstStyle>
                      <a:lvl1pPr marL="0" marR="0" indent="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1pPr>
                      <a:lvl2pPr marL="0" marR="0" indent="2286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2pPr>
                      <a:lvl3pPr marL="0" marR="0" indent="4572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3pPr>
                      <a:lvl4pPr marL="0" marR="0" indent="6858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4pPr>
                      <a:lvl5pPr marL="0" marR="0" indent="9144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5pPr>
                      <a:lvl6pPr marL="0" marR="0" indent="11430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6pPr>
                      <a:lvl7pPr marL="0" marR="0" indent="13716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7pPr>
                      <a:lvl8pPr marL="0" marR="0" indent="16002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8pPr>
                      <a:lvl9pPr marL="0" marR="0" indent="1828800" algn="ctr" defTabSz="825500" latinLnBrk="0">
                        <a:lnSpc>
                          <a:spcPct val="100000"/>
                        </a:lnSpc>
                        <a:spcBef>
                          <a:spcPts val="0"/>
                        </a:spcBef>
                        <a:spcAft>
                          <a:spcPts val="0"/>
                        </a:spcAft>
                        <a:buClrTx/>
                        <a:buSzTx/>
                        <a:buFontTx/>
                        <a:buNone/>
                        <a:tabLst/>
                        <a:defRPr sz="2400" b="0" i="0" u="none" strike="noStrike" cap="none" spc="0" baseline="0">
                          <a:solidFill>
                            <a:schemeClr val="dk1"/>
                          </a:solidFill>
                          <a:uFillTx/>
                          <a:latin typeface="Calibri"/>
                          <a:sym typeface="Helvetica Neue Light"/>
                        </a:defRPr>
                      </a:lvl9pPr>
                    </a:lstStyle>
                    <a:p>
                      <a:pPr marL="182880" marR="0" algn="ctr" defTabSz="1828482" rtl="0" eaLnBrk="1" latinLnBrk="0" hangingPunct="1">
                        <a:spcBef>
                          <a:spcPts val="0"/>
                        </a:spcBef>
                        <a:spcAft>
                          <a:spcPts val="0"/>
                        </a:spcAft>
                      </a:pPr>
                      <a:r>
                        <a:rPr lang="en-US" sz="1400" i="0" kern="1200">
                          <a:solidFill>
                            <a:schemeClr val="tx1"/>
                          </a:solidFill>
                          <a:latin typeface="+mn-lt"/>
                          <a:ea typeface="+mn-ea"/>
                          <a:cs typeface="+mn-cs"/>
                        </a:rPr>
                        <a:t>1,033 (5%)</a:t>
                      </a:r>
                    </a:p>
                  </a:txBody>
                  <a:tcPr marL="6279" marR="6279" marT="6279" marB="0" anchor="ctr">
                    <a:lnL>
                      <a:noFill/>
                    </a:lnL>
                    <a:lnR w="12700" cmpd="sng">
                      <a:solidFill>
                        <a:srgbClr val="2089E8"/>
                      </a:solidFill>
                    </a:lnR>
                    <a:lnT w="12700" cmpd="sng">
                      <a:solidFill>
                        <a:srgbClr val="2089E8"/>
                      </a:solidFill>
                    </a:lnT>
                    <a:lnB w="12700" cmpd="sng">
                      <a:solidFill>
                        <a:srgbClr val="2089E8"/>
                      </a:solidFill>
                    </a:lnB>
                    <a:lnTlToBr w="12700" cmpd="sng">
                      <a:noFill/>
                      <a:prstDash val="solid"/>
                    </a:lnTlToBr>
                    <a:lnBlToTr w="12700" cmpd="sng">
                      <a:noFill/>
                      <a:prstDash val="solid"/>
                    </a:lnBlToTr>
                    <a:solidFill>
                      <a:srgbClr val="2089E8">
                        <a:tint val="20000"/>
                      </a:srgbClr>
                    </a:solidFill>
                  </a:tcPr>
                </a:tc>
                <a:extLst>
                  <a:ext uri="{0D108BD9-81ED-4DB2-BD59-A6C34878D82A}">
                    <a16:rowId xmlns:a16="http://schemas.microsoft.com/office/drawing/2014/main" val="2957789207"/>
                  </a:ext>
                </a:extLst>
              </a:tr>
            </a:tbl>
          </a:graphicData>
        </a:graphic>
      </p:graphicFrame>
    </p:spTree>
    <p:extLst>
      <p:ext uri="{BB962C8B-B14F-4D97-AF65-F5344CB8AC3E}">
        <p14:creationId xmlns:p14="http://schemas.microsoft.com/office/powerpoint/2010/main" val="33074799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7707E0-4FBA-493D-998A-924D5923B530}"/>
              </a:ext>
            </a:extLst>
          </p:cNvPr>
          <p:cNvSpPr>
            <a:spLocks noGrp="1"/>
          </p:cNvSpPr>
          <p:nvPr>
            <p:ph type="title"/>
          </p:nvPr>
        </p:nvSpPr>
        <p:spPr>
          <a:xfrm>
            <a:off x="556181" y="365125"/>
            <a:ext cx="11067494" cy="643543"/>
          </a:xfrm>
        </p:spPr>
        <p:txBody>
          <a:bodyPr/>
          <a:lstStyle/>
          <a:p>
            <a:r>
              <a:rPr lang="en-GB" sz="2800"/>
              <a:t>IMPROVE-IT and FOURIER: Safety of very low levels of LDL-C</a:t>
            </a:r>
            <a:endParaRPr lang="en-GB"/>
          </a:p>
        </p:txBody>
      </p:sp>
      <p:sp>
        <p:nvSpPr>
          <p:cNvPr id="4" name="Text Placeholder 3">
            <a:extLst>
              <a:ext uri="{FF2B5EF4-FFF2-40B4-BE49-F238E27FC236}">
                <a16:creationId xmlns:a16="http://schemas.microsoft.com/office/drawing/2014/main" id="{AE69C315-A2A3-4744-A356-B528A3995D6E}"/>
              </a:ext>
            </a:extLst>
          </p:cNvPr>
          <p:cNvSpPr>
            <a:spLocks noGrp="1"/>
          </p:cNvSpPr>
          <p:nvPr>
            <p:ph type="body" sz="quarter" idx="10"/>
          </p:nvPr>
        </p:nvSpPr>
        <p:spPr>
          <a:xfrm>
            <a:off x="550862" y="5945459"/>
            <a:ext cx="8028595" cy="69979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900" b="0" i="0" u="none" strike="noStrike" kern="1200" cap="none" spc="0" normalizeH="0" noProof="0" dirty="0">
                <a:ln>
                  <a:noFill/>
                </a:ln>
                <a:solidFill>
                  <a:prstClr val="black"/>
                </a:solidFill>
                <a:effectLst/>
                <a:uLnTx/>
                <a:uFillTx/>
                <a:ea typeface="+mn-ea"/>
                <a:cs typeface="+mn-cs"/>
              </a:rPr>
              <a:t>AE, adverse event; ALT, amino alanine transferase, AST, aspartate amino transferase; CK, creatine kinase; DM, diabetes mellitus;                                  SAE, serious adverse event.</a:t>
            </a:r>
            <a:br>
              <a:rPr kumimoji="0" lang="it-IT" sz="900" b="0" i="0" u="none" strike="noStrike" kern="1200" cap="none" spc="0" normalizeH="0" noProof="0" dirty="0">
                <a:ln>
                  <a:noFill/>
                </a:ln>
                <a:solidFill>
                  <a:prstClr val="black"/>
                </a:solidFill>
                <a:effectLst/>
                <a:uLnTx/>
                <a:uFillTx/>
                <a:ea typeface="+mn-ea"/>
                <a:cs typeface="+mn-cs"/>
              </a:rPr>
            </a:br>
            <a:r>
              <a:rPr kumimoji="0" lang="it-IT" sz="900" b="0" i="0" u="none" strike="noStrike" kern="1200" cap="none" spc="0" normalizeH="0" noProof="0" dirty="0">
                <a:ln>
                  <a:noFill/>
                </a:ln>
                <a:solidFill>
                  <a:prstClr val="black"/>
                </a:solidFill>
                <a:effectLst/>
                <a:uLnTx/>
                <a:uFillTx/>
                <a:ea typeface="+mn-ea"/>
                <a:cs typeface="+mn-cs"/>
              </a:rPr>
              <a:t>1. Giugliano RP, </a:t>
            </a:r>
            <a:r>
              <a:rPr kumimoji="0" lang="it-IT" sz="900" b="0" i="1" u="none" strike="noStrike" kern="1200" cap="none" spc="0" normalizeH="0" noProof="0" dirty="0">
                <a:ln>
                  <a:noFill/>
                </a:ln>
                <a:solidFill>
                  <a:prstClr val="black"/>
                </a:solidFill>
                <a:effectLst/>
                <a:uLnTx/>
                <a:uFillTx/>
                <a:ea typeface="+mn-ea"/>
                <a:cs typeface="+mn-cs"/>
              </a:rPr>
              <a:t>et al. JAMA Cardiol</a:t>
            </a:r>
            <a:r>
              <a:rPr kumimoji="0" lang="it-IT" sz="900" b="0" i="0" u="none" strike="noStrike" kern="1200" cap="none" spc="0" normalizeH="0" noProof="0" dirty="0">
                <a:ln>
                  <a:noFill/>
                </a:ln>
                <a:solidFill>
                  <a:prstClr val="black"/>
                </a:solidFill>
                <a:effectLst/>
                <a:uLnTx/>
                <a:uFillTx/>
                <a:ea typeface="+mn-ea"/>
                <a:cs typeface="+mn-cs"/>
              </a:rPr>
              <a:t>. 2017;2(5):547–55; 2. Giugliano RP, </a:t>
            </a:r>
            <a:r>
              <a:rPr kumimoji="0" lang="it-IT" sz="900" b="0" i="1" u="none" strike="noStrike" kern="1200" cap="none" spc="0" normalizeH="0" noProof="0" dirty="0">
                <a:ln>
                  <a:noFill/>
                </a:ln>
                <a:solidFill>
                  <a:prstClr val="black"/>
                </a:solidFill>
                <a:effectLst/>
                <a:uLnTx/>
                <a:uFillTx/>
                <a:ea typeface="+mn-ea"/>
                <a:cs typeface="+mn-cs"/>
              </a:rPr>
              <a:t>et al. Lancet. </a:t>
            </a:r>
            <a:r>
              <a:rPr kumimoji="0" lang="it-IT" sz="900" b="0" i="0" u="none" strike="noStrike" kern="1200" cap="none" spc="0" normalizeH="0" noProof="0" dirty="0">
                <a:ln>
                  <a:noFill/>
                </a:ln>
                <a:solidFill>
                  <a:prstClr val="black"/>
                </a:solidFill>
                <a:effectLst/>
                <a:uLnTx/>
                <a:uFillTx/>
                <a:ea typeface="+mn-ea"/>
                <a:cs typeface="+mn-cs"/>
              </a:rPr>
              <a:t>2017;390(10106):1962</a:t>
            </a:r>
            <a:r>
              <a:rPr kumimoji="0" lang="it-IT" sz="900" b="0" i="0" u="none" strike="noStrike" kern="1200" cap="none" spc="0" normalizeH="0" noProof="0" dirty="0">
                <a:ln>
                  <a:noFill/>
                </a:ln>
                <a:solidFill>
                  <a:prstClr val="black"/>
                </a:solidFill>
                <a:effectLst/>
                <a:uLnTx/>
                <a:uFillTx/>
                <a:cs typeface="Calibri" panose="020F0502020204030204" pitchFamily="34" charset="0"/>
              </a:rPr>
              <a:t>‒</a:t>
            </a:r>
            <a:r>
              <a:rPr kumimoji="0" lang="it-IT" sz="900" b="0" i="0" u="none" strike="noStrike" kern="1200" cap="none" spc="0" normalizeH="0" noProof="0" dirty="0">
                <a:ln>
                  <a:noFill/>
                </a:ln>
                <a:solidFill>
                  <a:prstClr val="black"/>
                </a:solidFill>
                <a:effectLst/>
                <a:uLnTx/>
                <a:uFillTx/>
                <a:ea typeface="+mn-ea"/>
                <a:cs typeface="+mn-cs"/>
              </a:rPr>
              <a:t>71</a:t>
            </a:r>
            <a:r>
              <a:rPr lang="en-GB" sz="900" dirty="0">
                <a:solidFill>
                  <a:prstClr val="black"/>
                </a:solidFill>
                <a:sym typeface="Helvetica Neue"/>
              </a:rPr>
              <a:t>.</a:t>
            </a:r>
          </a:p>
        </p:txBody>
      </p:sp>
      <p:pic>
        <p:nvPicPr>
          <p:cNvPr id="3" name="Picture 2">
            <a:extLst>
              <a:ext uri="{FF2B5EF4-FFF2-40B4-BE49-F238E27FC236}">
                <a16:creationId xmlns:a16="http://schemas.microsoft.com/office/drawing/2014/main" id="{D0FB0106-5254-40E6-85AA-1A9BE299E5FB}"/>
              </a:ext>
            </a:extLst>
          </p:cNvPr>
          <p:cNvPicPr>
            <a:picLocks noChangeAspect="1"/>
          </p:cNvPicPr>
          <p:nvPr/>
        </p:nvPicPr>
        <p:blipFill rotWithShape="1">
          <a:blip r:embed="rId2"/>
          <a:srcRect b="46216"/>
          <a:stretch/>
        </p:blipFill>
        <p:spPr>
          <a:xfrm>
            <a:off x="1060072" y="1751206"/>
            <a:ext cx="4594938" cy="2313681"/>
          </a:xfrm>
          <a:prstGeom prst="rect">
            <a:avLst/>
          </a:prstGeom>
        </p:spPr>
      </p:pic>
      <p:sp>
        <p:nvSpPr>
          <p:cNvPr id="5" name="Rectangle 4">
            <a:extLst>
              <a:ext uri="{FF2B5EF4-FFF2-40B4-BE49-F238E27FC236}">
                <a16:creationId xmlns:a16="http://schemas.microsoft.com/office/drawing/2014/main" id="{0CFD33B6-E0A3-4C12-8A88-52CEFA40EF8C}"/>
              </a:ext>
            </a:extLst>
          </p:cNvPr>
          <p:cNvSpPr/>
          <p:nvPr/>
        </p:nvSpPr>
        <p:spPr>
          <a:xfrm>
            <a:off x="807299" y="5505862"/>
            <a:ext cx="5100484" cy="584775"/>
          </a:xfrm>
          <a:prstGeom prst="rect">
            <a:avLst/>
          </a:prstGeom>
          <a:solidFill>
            <a:srgbClr val="009FFF"/>
          </a:solid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a:ln>
                  <a:noFill/>
                </a:ln>
                <a:solidFill>
                  <a:prstClr val="white"/>
                </a:solidFill>
                <a:effectLst/>
                <a:uLnTx/>
                <a:uFillTx/>
                <a:latin typeface="Merriweather"/>
                <a:ea typeface="+mn-ea"/>
                <a:cs typeface="+mn-cs"/>
              </a:rPr>
              <a:t>No offsetting adverse events or toxic effects were observed event in the range of low LDL-C levels in this trial</a:t>
            </a:r>
          </a:p>
        </p:txBody>
      </p:sp>
      <p:pic>
        <p:nvPicPr>
          <p:cNvPr id="6" name="Picture 5">
            <a:extLst>
              <a:ext uri="{FF2B5EF4-FFF2-40B4-BE49-F238E27FC236}">
                <a16:creationId xmlns:a16="http://schemas.microsoft.com/office/drawing/2014/main" id="{19617633-9B40-4169-96F3-40D68646B802}"/>
              </a:ext>
            </a:extLst>
          </p:cNvPr>
          <p:cNvPicPr>
            <a:picLocks noChangeAspect="1"/>
          </p:cNvPicPr>
          <p:nvPr/>
        </p:nvPicPr>
        <p:blipFill rotWithShape="1">
          <a:blip r:embed="rId2"/>
          <a:srcRect t="68816"/>
          <a:stretch/>
        </p:blipFill>
        <p:spPr>
          <a:xfrm>
            <a:off x="1094206" y="4139581"/>
            <a:ext cx="4594939" cy="1341491"/>
          </a:xfrm>
          <a:prstGeom prst="rect">
            <a:avLst/>
          </a:prstGeom>
        </p:spPr>
      </p:pic>
      <p:sp>
        <p:nvSpPr>
          <p:cNvPr id="7" name="TextBox 6">
            <a:extLst>
              <a:ext uri="{FF2B5EF4-FFF2-40B4-BE49-F238E27FC236}">
                <a16:creationId xmlns:a16="http://schemas.microsoft.com/office/drawing/2014/main" id="{9882193E-B2BA-4BED-90D8-D1EFA6AC585C}"/>
              </a:ext>
            </a:extLst>
          </p:cNvPr>
          <p:cNvSpPr txBox="1"/>
          <p:nvPr/>
        </p:nvSpPr>
        <p:spPr>
          <a:xfrm>
            <a:off x="2652527" y="1337958"/>
            <a:ext cx="1478296"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a:ln>
                  <a:noFill/>
                </a:ln>
                <a:solidFill>
                  <a:srgbClr val="003DBF"/>
                </a:solidFill>
                <a:effectLst/>
                <a:uLnTx/>
                <a:uFillTx/>
                <a:latin typeface="Trebuchet MS"/>
                <a:ea typeface="+mn-ea"/>
                <a:cs typeface="+mn-cs"/>
              </a:rPr>
              <a:t>IMPROVE-IT</a:t>
            </a:r>
            <a:r>
              <a:rPr kumimoji="0" lang="en-GB" sz="1600" b="1" i="0" u="none" strike="noStrike" kern="1200" cap="none" spc="0" normalizeH="0" baseline="30000" noProof="0">
                <a:ln>
                  <a:noFill/>
                </a:ln>
                <a:solidFill>
                  <a:srgbClr val="003DBF"/>
                </a:solidFill>
                <a:effectLst/>
                <a:uLnTx/>
                <a:uFillTx/>
                <a:latin typeface="Trebuchet MS"/>
                <a:ea typeface="+mn-ea"/>
                <a:cs typeface="+mn-cs"/>
              </a:rPr>
              <a:t>1</a:t>
            </a:r>
          </a:p>
        </p:txBody>
      </p:sp>
      <p:sp>
        <p:nvSpPr>
          <p:cNvPr id="8" name="Rectangle 7">
            <a:extLst>
              <a:ext uri="{FF2B5EF4-FFF2-40B4-BE49-F238E27FC236}">
                <a16:creationId xmlns:a16="http://schemas.microsoft.com/office/drawing/2014/main" id="{41BB4A2E-8BF0-465A-81E0-3054C1832016}"/>
              </a:ext>
            </a:extLst>
          </p:cNvPr>
          <p:cNvSpPr/>
          <p:nvPr/>
        </p:nvSpPr>
        <p:spPr>
          <a:xfrm>
            <a:off x="6388698" y="5502193"/>
            <a:ext cx="5329082" cy="584775"/>
          </a:xfrm>
          <a:prstGeom prst="rect">
            <a:avLst/>
          </a:prstGeom>
          <a:solidFill>
            <a:srgbClr val="009FFF"/>
          </a:solid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white"/>
                </a:solidFill>
                <a:effectLst/>
                <a:uLnTx/>
                <a:uFillTx/>
                <a:latin typeface="Merriweather"/>
                <a:ea typeface="+mn-ea"/>
                <a:cs typeface="+mn-cs"/>
              </a:rPr>
              <a:t>There was no association of very low LDL-C on </a:t>
            </a:r>
            <a:r>
              <a:rPr kumimoji="0" lang="en-GB" sz="1600" b="0" i="0" u="none" strike="noStrike" kern="1200" cap="none" spc="0" normalizeH="0" baseline="0" noProof="0" dirty="0" err="1">
                <a:ln>
                  <a:noFill/>
                </a:ln>
                <a:solidFill>
                  <a:prstClr val="white"/>
                </a:solidFill>
                <a:effectLst/>
                <a:uLnTx/>
                <a:uFillTx/>
                <a:latin typeface="Merriweather"/>
                <a:ea typeface="+mn-ea"/>
                <a:cs typeface="+mn-cs"/>
              </a:rPr>
              <a:t>evolocumab</a:t>
            </a:r>
            <a:r>
              <a:rPr kumimoji="0" lang="en-GB" sz="1600" b="0" i="0" u="none" strike="noStrike" kern="1200" cap="none" spc="0" normalizeH="0" baseline="0" noProof="0" dirty="0">
                <a:ln>
                  <a:noFill/>
                </a:ln>
                <a:solidFill>
                  <a:prstClr val="white"/>
                </a:solidFill>
                <a:effectLst/>
                <a:uLnTx/>
                <a:uFillTx/>
                <a:latin typeface="Merriweather"/>
                <a:ea typeface="+mn-ea"/>
                <a:cs typeface="+mn-cs"/>
              </a:rPr>
              <a:t> with neurocognitive events or haemorrhagic stroke</a:t>
            </a:r>
            <a:endParaRPr kumimoji="0" lang="en-GB" sz="1600" b="0" i="0" u="none" strike="noStrike" kern="1200" cap="none" spc="0" normalizeH="0" baseline="0" noProof="0" dirty="0">
              <a:ln>
                <a:noFill/>
              </a:ln>
              <a:solidFill>
                <a:prstClr val="white"/>
              </a:solidFill>
              <a:effectLst/>
              <a:uLnTx/>
              <a:uFillTx/>
              <a:latin typeface="Trebuchet MS"/>
              <a:ea typeface="+mn-ea"/>
              <a:cs typeface="+mn-cs"/>
            </a:endParaRPr>
          </a:p>
        </p:txBody>
      </p:sp>
      <p:pic>
        <p:nvPicPr>
          <p:cNvPr id="9" name="Picture 8">
            <a:extLst>
              <a:ext uri="{FF2B5EF4-FFF2-40B4-BE49-F238E27FC236}">
                <a16:creationId xmlns:a16="http://schemas.microsoft.com/office/drawing/2014/main" id="{99302AC7-D0DA-4F88-B6E8-35221BF4C87B}"/>
              </a:ext>
            </a:extLst>
          </p:cNvPr>
          <p:cNvPicPr>
            <a:picLocks noChangeAspect="1"/>
          </p:cNvPicPr>
          <p:nvPr/>
        </p:nvPicPr>
        <p:blipFill>
          <a:blip r:embed="rId3"/>
          <a:stretch>
            <a:fillRect/>
          </a:stretch>
        </p:blipFill>
        <p:spPr>
          <a:xfrm>
            <a:off x="6361475" y="1363601"/>
            <a:ext cx="5194707" cy="2500374"/>
          </a:xfrm>
          <a:prstGeom prst="rect">
            <a:avLst/>
          </a:prstGeom>
        </p:spPr>
      </p:pic>
      <p:sp>
        <p:nvSpPr>
          <p:cNvPr id="10" name="TextBox 9">
            <a:extLst>
              <a:ext uri="{FF2B5EF4-FFF2-40B4-BE49-F238E27FC236}">
                <a16:creationId xmlns:a16="http://schemas.microsoft.com/office/drawing/2014/main" id="{F5DFE12B-9A8E-4D49-9E16-BB03A6A534AE}"/>
              </a:ext>
            </a:extLst>
          </p:cNvPr>
          <p:cNvSpPr txBox="1"/>
          <p:nvPr/>
        </p:nvSpPr>
        <p:spPr>
          <a:xfrm>
            <a:off x="7508975" y="1377798"/>
            <a:ext cx="2899708"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a:ln>
                  <a:noFill/>
                </a:ln>
                <a:solidFill>
                  <a:srgbClr val="003DBF"/>
                </a:solidFill>
                <a:effectLst/>
                <a:uLnTx/>
                <a:uFillTx/>
                <a:latin typeface="Trebuchet MS"/>
                <a:ea typeface="+mn-ea"/>
                <a:cs typeface="+mn-cs"/>
              </a:rPr>
              <a:t>FOURIER</a:t>
            </a:r>
            <a:r>
              <a:rPr kumimoji="0" lang="en-GB" sz="1600" b="1" i="0" u="none" strike="noStrike" kern="1200" cap="none" spc="0" normalizeH="0" baseline="30000" noProof="0">
                <a:ln>
                  <a:noFill/>
                </a:ln>
                <a:solidFill>
                  <a:srgbClr val="003DBF"/>
                </a:solidFill>
                <a:effectLst/>
                <a:uLnTx/>
                <a:uFillTx/>
                <a:latin typeface="Trebuchet MS"/>
                <a:ea typeface="+mn-ea"/>
                <a:cs typeface="+mn-cs"/>
              </a:rPr>
              <a:t>2</a:t>
            </a:r>
          </a:p>
        </p:txBody>
      </p:sp>
      <p:pic>
        <p:nvPicPr>
          <p:cNvPr id="11" name="Picture 10">
            <a:extLst>
              <a:ext uri="{FF2B5EF4-FFF2-40B4-BE49-F238E27FC236}">
                <a16:creationId xmlns:a16="http://schemas.microsoft.com/office/drawing/2014/main" id="{7473349C-A71B-48A5-8193-29ADD67122BD}"/>
              </a:ext>
            </a:extLst>
          </p:cNvPr>
          <p:cNvPicPr>
            <a:picLocks noChangeAspect="1"/>
          </p:cNvPicPr>
          <p:nvPr/>
        </p:nvPicPr>
        <p:blipFill rotWithShape="1">
          <a:blip r:embed="rId4"/>
          <a:srcRect t="42894"/>
          <a:stretch/>
        </p:blipFill>
        <p:spPr>
          <a:xfrm>
            <a:off x="6447690" y="3930078"/>
            <a:ext cx="5329082" cy="1498443"/>
          </a:xfrm>
          <a:prstGeom prst="rect">
            <a:avLst/>
          </a:prstGeom>
        </p:spPr>
      </p:pic>
    </p:spTree>
    <p:extLst>
      <p:ext uri="{BB962C8B-B14F-4D97-AF65-F5344CB8AC3E}">
        <p14:creationId xmlns:p14="http://schemas.microsoft.com/office/powerpoint/2010/main" val="2284012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7707E0-4FBA-493D-998A-924D5923B530}"/>
              </a:ext>
            </a:extLst>
          </p:cNvPr>
          <p:cNvSpPr>
            <a:spLocks noGrp="1"/>
          </p:cNvSpPr>
          <p:nvPr>
            <p:ph type="title"/>
          </p:nvPr>
        </p:nvSpPr>
        <p:spPr>
          <a:xfrm>
            <a:off x="560098" y="771032"/>
            <a:ext cx="11067494" cy="643543"/>
          </a:xfrm>
        </p:spPr>
        <p:txBody>
          <a:bodyPr/>
          <a:lstStyle/>
          <a:p>
            <a:r>
              <a:rPr lang="en-GB" sz="2800" dirty="0"/>
              <a:t>ODYSSEY OUTCOMES: Cumulative incidence of MACE and safety in patients with very low (consecutively                  &lt;0.39 mmol/L [15 mg/dL]) LDL-C levels*</a:t>
            </a:r>
            <a:endParaRPr lang="en-GB" dirty="0"/>
          </a:p>
        </p:txBody>
      </p:sp>
      <p:sp>
        <p:nvSpPr>
          <p:cNvPr id="4" name="Text Placeholder 3">
            <a:extLst>
              <a:ext uri="{FF2B5EF4-FFF2-40B4-BE49-F238E27FC236}">
                <a16:creationId xmlns:a16="http://schemas.microsoft.com/office/drawing/2014/main" id="{AE69C315-A2A3-4744-A356-B528A3995D6E}"/>
              </a:ext>
            </a:extLst>
          </p:cNvPr>
          <p:cNvSpPr>
            <a:spLocks noGrp="1"/>
          </p:cNvSpPr>
          <p:nvPr>
            <p:ph type="body" sz="quarter" idx="10"/>
          </p:nvPr>
        </p:nvSpPr>
        <p:spPr>
          <a:xfrm>
            <a:off x="550862" y="5843549"/>
            <a:ext cx="8602374" cy="817602"/>
          </a:xfrm>
        </p:spPr>
        <p:txBody>
          <a:bodyPr/>
          <a:lstStyle/>
          <a:p>
            <a:r>
              <a:rPr lang="en-US" sz="900">
                <a:solidFill>
                  <a:schemeClr val="tx1"/>
                </a:solidFill>
              </a:rPr>
              <a:t>*Pre-specified analysis</a:t>
            </a:r>
            <a:br>
              <a:rPr lang="en-US" sz="900">
                <a:solidFill>
                  <a:schemeClr val="tx1"/>
                </a:solidFill>
              </a:rPr>
            </a:br>
            <a:r>
              <a:rPr lang="en-US" sz="900">
                <a:solidFill>
                  <a:schemeClr val="tx1"/>
                </a:solidFill>
              </a:rPr>
              <a:t>Predefined safety: neurocognitive events; haemorrhagic stroke; new-onset diabetes in patients without diabetes at baseline (blindly adjudicated). </a:t>
            </a:r>
            <a:r>
              <a:rPr lang="en-GB" sz="900">
                <a:solidFill>
                  <a:schemeClr val="tx1"/>
                </a:solidFill>
              </a:rPr>
              <a:t>Analysis evaluated efficacy and safety of very low achieved LDL-C (&lt;15 mg/dL, median 9 mg/dL) with alirocumab (ALI, n=730, blinded substitution of placebo (PBO) at median of 8.3 months from randomisation using PSM to similar patients treated with PBO (n=2,152). Patients with consistently very low LDL-C levels (two measurements) were switched to placebo, therefore the long-term safety of more prolonged very low LDL-C, including risk of new-onset diabetes, deserves further study.</a:t>
            </a:r>
            <a:br>
              <a:rPr lang="en-GB" sz="900">
                <a:solidFill>
                  <a:schemeClr val="tx1"/>
                </a:solidFill>
              </a:rPr>
            </a:br>
            <a:r>
              <a:rPr lang="en-US" sz="900">
                <a:solidFill>
                  <a:schemeClr val="tx1"/>
                </a:solidFill>
              </a:rPr>
              <a:t>PSM, propensity score matching (to reduce confounding by post-randomisation LDL-C from differences in baseline characteristics). </a:t>
            </a:r>
            <a:endParaRPr lang="fr-FR" sz="900">
              <a:solidFill>
                <a:schemeClr val="tx1"/>
              </a:solidFill>
            </a:endParaRPr>
          </a:p>
          <a:p>
            <a:r>
              <a:rPr lang="en-US" altLang="en-US" sz="900">
                <a:solidFill>
                  <a:schemeClr val="tx1"/>
                </a:solidFill>
              </a:rPr>
              <a:t>Schwartz G, </a:t>
            </a:r>
            <a:r>
              <a:rPr lang="en-US" altLang="en-US" sz="900" i="1">
                <a:solidFill>
                  <a:schemeClr val="tx1"/>
                </a:solidFill>
              </a:rPr>
              <a:t>et al. Eur Heart J</a:t>
            </a:r>
            <a:r>
              <a:rPr lang="en-US" altLang="en-US" sz="900">
                <a:solidFill>
                  <a:schemeClr val="tx1"/>
                </a:solidFill>
              </a:rPr>
              <a:t>, Volume 40, Issue Supplement 1, October 2019, ehz748.0184.</a:t>
            </a:r>
            <a:endParaRPr lang="en-GB" sz="900">
              <a:solidFill>
                <a:schemeClr val="tx1"/>
              </a:solidFill>
              <a:latin typeface="Calibri" panose="020F0502020204030204"/>
              <a:sym typeface="Helvetica Neue"/>
            </a:endParaRPr>
          </a:p>
        </p:txBody>
      </p:sp>
      <p:pic>
        <p:nvPicPr>
          <p:cNvPr id="13" name="New picture">
            <a:extLst>
              <a:ext uri="{FF2B5EF4-FFF2-40B4-BE49-F238E27FC236}">
                <a16:creationId xmlns:a16="http://schemas.microsoft.com/office/drawing/2014/main" id="{4D395109-41F4-4E59-AE5B-F47421980ECF}"/>
              </a:ext>
            </a:extLst>
          </p:cNvPr>
          <p:cNvPicPr/>
          <p:nvPr/>
        </p:nvPicPr>
        <p:blipFill>
          <a:blip r:embed="rId2"/>
          <a:stretch>
            <a:fillRect/>
          </a:stretch>
        </p:blipFill>
        <p:spPr>
          <a:xfrm>
            <a:off x="1575619" y="1607127"/>
            <a:ext cx="6644745" cy="3226398"/>
          </a:xfrm>
          <a:prstGeom prst="rect">
            <a:avLst/>
          </a:prstGeom>
        </p:spPr>
      </p:pic>
      <p:sp>
        <p:nvSpPr>
          <p:cNvPr id="15" name="TextBox 179">
            <a:extLst>
              <a:ext uri="{FF2B5EF4-FFF2-40B4-BE49-F238E27FC236}">
                <a16:creationId xmlns:a16="http://schemas.microsoft.com/office/drawing/2014/main" id="{3A0DFD1A-2A70-4182-B322-E0B4F177FF3A}"/>
              </a:ext>
            </a:extLst>
          </p:cNvPr>
          <p:cNvSpPr txBox="1"/>
          <p:nvPr/>
        </p:nvSpPr>
        <p:spPr>
          <a:xfrm rot="16200000">
            <a:off x="364486" y="2775428"/>
            <a:ext cx="2422268" cy="448277"/>
          </a:xfrm>
          <a:prstGeom prst="rect">
            <a:avLst/>
          </a:prstGeom>
          <a:solidFill>
            <a:schemeClr val="bg1"/>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a:noAutofit/>
          </a:bodyPr>
          <a:lstStyle>
            <a:lvl1pPr algn="ctr">
              <a:defRPr sz="1200" b="1">
                <a:solidFill>
                  <a:srgbClr val="676767"/>
                </a:solidFill>
                <a:latin typeface="+mn-lt"/>
                <a:ea typeface="+mn-ea"/>
                <a:cs typeface="+mn-cs"/>
                <a:sym typeface="Calibri"/>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a:ln>
                  <a:noFill/>
                </a:ln>
                <a:solidFill>
                  <a:prstClr val="black"/>
                </a:solidFill>
                <a:effectLst/>
                <a:uLnTx/>
                <a:uFillTx/>
                <a:latin typeface="Gotham Book"/>
                <a:ea typeface="+mn-ea"/>
                <a:cs typeface="+mn-cs"/>
                <a:sym typeface="Calibri"/>
              </a:rPr>
              <a:t>Cumulative incidence of MACE </a:t>
            </a:r>
            <a:r>
              <a:rPr kumimoji="0" sz="1600" b="1" i="0" u="none" strike="noStrike" kern="1200" cap="none" spc="0" normalizeH="0" baseline="0" noProof="0">
                <a:ln>
                  <a:noFill/>
                </a:ln>
                <a:solidFill>
                  <a:prstClr val="black"/>
                </a:solidFill>
                <a:effectLst/>
                <a:uLnTx/>
                <a:uFillTx/>
                <a:latin typeface="Gotham Book"/>
                <a:ea typeface="+mn-ea"/>
                <a:cs typeface="+mn-cs"/>
                <a:sym typeface="Calibri"/>
              </a:rPr>
              <a:t>(%)</a:t>
            </a:r>
          </a:p>
        </p:txBody>
      </p:sp>
      <p:sp>
        <p:nvSpPr>
          <p:cNvPr id="17" name="Rectangle 16">
            <a:extLst>
              <a:ext uri="{FF2B5EF4-FFF2-40B4-BE49-F238E27FC236}">
                <a16:creationId xmlns:a16="http://schemas.microsoft.com/office/drawing/2014/main" id="{D402BDED-158B-40A4-9D68-EBA49DA9B508}"/>
              </a:ext>
            </a:extLst>
          </p:cNvPr>
          <p:cNvSpPr/>
          <p:nvPr/>
        </p:nvSpPr>
        <p:spPr>
          <a:xfrm>
            <a:off x="6789868" y="3448532"/>
            <a:ext cx="4526741" cy="1384993"/>
          </a:xfrm>
          <a:prstGeom prst="rect">
            <a:avLst/>
          </a:prstGeom>
          <a:noFill/>
          <a:ln>
            <a:noFill/>
          </a:ln>
          <a:effectLst/>
        </p:spPr>
        <p:txBody>
          <a:bodyPr wrap="square" lIns="91439" tIns="45719" rIns="91439" bIns="45719">
            <a:spAutoFit/>
          </a:bodyPr>
          <a:lstStyle/>
          <a:p>
            <a:pPr marL="0" marR="0" lvl="0" indent="0" algn="l" defTabSz="914354"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prstClr val="black"/>
                </a:solidFill>
                <a:effectLst/>
                <a:uLnTx/>
                <a:uFillTx/>
                <a:latin typeface="Trebuchet MS"/>
                <a:ea typeface="+mn-ea"/>
                <a:cs typeface="+mn-cs"/>
              </a:rPr>
              <a:t>Despite blinded substitution of placebo for alirocumab, patients with very low achieved LDL-C on alirocumab had reduced MACE compared with PSM patients from the placebo group</a:t>
            </a:r>
          </a:p>
          <a:p>
            <a:pPr marL="273050" marR="0" lvl="0" indent="-233363" algn="l" defTabSz="914354" rtl="0" eaLnBrk="1" fontAlgn="auto" latinLnBrk="0" hangingPunct="1">
              <a:lnSpc>
                <a:spcPct val="100000"/>
              </a:lnSpc>
              <a:spcBef>
                <a:spcPts val="0"/>
              </a:spcBef>
              <a:spcAft>
                <a:spcPts val="0"/>
              </a:spcAft>
              <a:buClr>
                <a:srgbClr val="0C1DE8"/>
              </a:buClr>
              <a:buSzTx/>
              <a:buFont typeface="Arial" panose="020B0604020202020204" pitchFamily="34" charset="0"/>
              <a:buChar char="•"/>
              <a:tabLst/>
              <a:defRPr/>
            </a:pPr>
            <a:r>
              <a:rPr kumimoji="0" lang="en-GB" sz="1400" b="0" i="0" u="none" strike="noStrike" kern="1200" cap="none" spc="0" normalizeH="0" baseline="0" noProof="0">
                <a:ln>
                  <a:noFill/>
                </a:ln>
                <a:solidFill>
                  <a:prstClr val="black"/>
                </a:solidFill>
                <a:effectLst/>
                <a:uLnTx/>
                <a:uFillTx/>
                <a:latin typeface="Trebuchet MS"/>
                <a:ea typeface="+mn-ea"/>
                <a:cs typeface="+mn-cs"/>
              </a:rPr>
              <a:t>These patients did not diminish overall efficacy </a:t>
            </a:r>
            <a:br>
              <a:rPr kumimoji="0" lang="en-GB" sz="1400" b="0" i="0" u="none" strike="noStrike" kern="1200" cap="none" spc="0" normalizeH="0" baseline="0" noProof="0">
                <a:ln>
                  <a:noFill/>
                </a:ln>
                <a:solidFill>
                  <a:prstClr val="black"/>
                </a:solidFill>
                <a:effectLst/>
                <a:uLnTx/>
                <a:uFillTx/>
                <a:latin typeface="Trebuchet MS"/>
                <a:ea typeface="+mn-ea"/>
                <a:cs typeface="+mn-cs"/>
              </a:rPr>
            </a:br>
            <a:r>
              <a:rPr kumimoji="0" lang="en-GB" sz="1400" b="0" i="0" u="none" strike="noStrike" kern="1200" cap="none" spc="0" normalizeH="0" baseline="0" noProof="0">
                <a:ln>
                  <a:noFill/>
                </a:ln>
                <a:solidFill>
                  <a:prstClr val="black"/>
                </a:solidFill>
                <a:effectLst/>
                <a:uLnTx/>
                <a:uFillTx/>
                <a:latin typeface="Trebuchet MS"/>
                <a:ea typeface="+mn-ea"/>
                <a:cs typeface="+mn-cs"/>
              </a:rPr>
              <a:t>of alirocumab in ODYSSEY OUTCOMES</a:t>
            </a:r>
          </a:p>
        </p:txBody>
      </p:sp>
      <p:sp>
        <p:nvSpPr>
          <p:cNvPr id="19" name="Rectangle 18">
            <a:extLst>
              <a:ext uri="{FF2B5EF4-FFF2-40B4-BE49-F238E27FC236}">
                <a16:creationId xmlns:a16="http://schemas.microsoft.com/office/drawing/2014/main" id="{1A8E8597-784D-4DDA-A859-C22BC7D8177A}"/>
              </a:ext>
            </a:extLst>
          </p:cNvPr>
          <p:cNvSpPr/>
          <p:nvPr/>
        </p:nvSpPr>
        <p:spPr>
          <a:xfrm>
            <a:off x="711849" y="4969205"/>
            <a:ext cx="10763992" cy="738664"/>
          </a:xfrm>
          <a:prstGeom prst="rect">
            <a:avLst/>
          </a:prstGeom>
          <a:solidFill>
            <a:srgbClr val="009FFF"/>
          </a:solidFill>
        </p:spPr>
        <p:txBody>
          <a:bodyPr wrap="square">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white"/>
                </a:solidFill>
                <a:effectLst/>
                <a:uLnTx/>
                <a:uFillTx/>
                <a:latin typeface="Merriweather"/>
                <a:ea typeface="+mn-ea"/>
                <a:cs typeface="+mn-cs"/>
              </a:rPr>
              <a:t>Very low LDL-C on alirocumab was not associated with risk of new-onset diabetes, compared with matched patients from the placebo group (15.1% vs 13.0%; HR 1.10, 95% CI: 0.85–1.43; p=0.46)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white"/>
                </a:solidFill>
                <a:effectLst/>
                <a:uLnTx/>
                <a:uFillTx/>
                <a:latin typeface="Merriweather"/>
                <a:ea typeface="+mn-ea"/>
                <a:cs typeface="+mn-cs"/>
              </a:rPr>
              <a:t>There was no association of very low LDL-C on alirocumab with neurocognitive events or haemorrhagic stroke</a:t>
            </a:r>
            <a:endParaRPr kumimoji="0" lang="en-GB" sz="1400" b="0" i="0" u="none" strike="noStrike" kern="1200" cap="none" spc="0" normalizeH="0" baseline="0" noProof="0" dirty="0">
              <a:ln>
                <a:noFill/>
              </a:ln>
              <a:solidFill>
                <a:prstClr val="white"/>
              </a:solidFill>
              <a:effectLst/>
              <a:uLnTx/>
              <a:uFillTx/>
              <a:latin typeface="Trebuchet MS"/>
              <a:ea typeface="+mn-ea"/>
              <a:cs typeface="+mn-cs"/>
            </a:endParaRPr>
          </a:p>
        </p:txBody>
      </p:sp>
    </p:spTree>
    <p:extLst>
      <p:ext uri="{BB962C8B-B14F-4D97-AF65-F5344CB8AC3E}">
        <p14:creationId xmlns:p14="http://schemas.microsoft.com/office/powerpoint/2010/main" val="28652250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7707E0-4FBA-493D-998A-924D5923B530}"/>
              </a:ext>
            </a:extLst>
          </p:cNvPr>
          <p:cNvSpPr>
            <a:spLocks noGrp="1"/>
          </p:cNvSpPr>
          <p:nvPr>
            <p:ph type="title"/>
          </p:nvPr>
        </p:nvSpPr>
        <p:spPr>
          <a:xfrm>
            <a:off x="556181" y="365125"/>
            <a:ext cx="11067494" cy="643543"/>
          </a:xfrm>
        </p:spPr>
        <p:txBody>
          <a:bodyPr/>
          <a:lstStyle/>
          <a:p>
            <a:r>
              <a:rPr lang="en-GB" sz="2800"/>
              <a:t>ODYSSEY OUTCOMES: Achievement of new LDL-C goals </a:t>
            </a:r>
            <a:br>
              <a:rPr lang="en-GB" sz="2800"/>
            </a:br>
            <a:r>
              <a:rPr lang="en-GB" sz="2800"/>
              <a:t>on PCSK9i + MTD statin therapy</a:t>
            </a:r>
            <a:endParaRPr lang="en-GB"/>
          </a:p>
        </p:txBody>
      </p:sp>
      <p:sp>
        <p:nvSpPr>
          <p:cNvPr id="4" name="Text Placeholder 3">
            <a:extLst>
              <a:ext uri="{FF2B5EF4-FFF2-40B4-BE49-F238E27FC236}">
                <a16:creationId xmlns:a16="http://schemas.microsoft.com/office/drawing/2014/main" id="{AE69C315-A2A3-4744-A356-B528A3995D6E}"/>
              </a:ext>
            </a:extLst>
          </p:cNvPr>
          <p:cNvSpPr>
            <a:spLocks noGrp="1"/>
          </p:cNvSpPr>
          <p:nvPr>
            <p:ph type="body" sz="quarter" idx="10"/>
          </p:nvPr>
        </p:nvSpPr>
        <p:spPr>
          <a:xfrm>
            <a:off x="550862" y="5961361"/>
            <a:ext cx="7650073" cy="699790"/>
          </a:xfrm>
        </p:spPr>
        <p:txBody>
          <a:bodyPr/>
          <a:lstStyle/>
          <a:p>
            <a:pPr>
              <a:lnSpc>
                <a:spcPct val="100000"/>
              </a:lnSpc>
              <a:buClrTx/>
              <a:defRPr/>
            </a:pPr>
            <a:r>
              <a:rPr kumimoji="0" lang="en-GB" sz="900" b="0" i="0" u="none" strike="noStrike" kern="1200" cap="none" spc="0" normalizeH="0" noProof="0" dirty="0">
                <a:ln>
                  <a:noFill/>
                </a:ln>
                <a:solidFill>
                  <a:prstClr val="black"/>
                </a:solidFill>
                <a:effectLst/>
                <a:uLnTx/>
                <a:uFillTx/>
                <a:ea typeface="+mn-ea"/>
                <a:cs typeface="+mn-cs"/>
              </a:rPr>
              <a:t>*18% is the mean LDL-C reduction outlined in the approved label for ezetimibe. Analysis performed using data from ODYSSEY OUTCOMES to evaluate how many patients reached LDL-C targets defined in ESC/EAS 2019 guidelines. MTD, maximum-tolerated dose.</a:t>
            </a:r>
            <a:br>
              <a:rPr kumimoji="0" lang="en-GB" sz="900" b="0" i="0" u="none" strike="noStrike" kern="1200" cap="none" spc="0" normalizeH="0" noProof="0" dirty="0">
                <a:ln>
                  <a:noFill/>
                </a:ln>
                <a:solidFill>
                  <a:prstClr val="black"/>
                </a:solidFill>
                <a:effectLst/>
                <a:uLnTx/>
                <a:uFillTx/>
                <a:ea typeface="+mn-ea"/>
                <a:cs typeface="+mn-cs"/>
              </a:rPr>
            </a:br>
            <a:r>
              <a:rPr kumimoji="0" lang="en-GB" sz="900" b="0" i="0" u="none" strike="noStrike" kern="1200" cap="none" spc="0" normalizeH="0" noProof="0" dirty="0">
                <a:ln>
                  <a:noFill/>
                </a:ln>
                <a:solidFill>
                  <a:prstClr val="black"/>
                </a:solidFill>
                <a:effectLst/>
                <a:uLnTx/>
                <a:uFillTx/>
                <a:ea typeface="+mn-ea"/>
                <a:cs typeface="+mn-cs"/>
              </a:rPr>
              <a:t>Landmesser U, </a:t>
            </a:r>
            <a:r>
              <a:rPr kumimoji="0" lang="en-GB" sz="900" b="0" i="1" u="none" strike="noStrike" kern="1200" cap="none" spc="0" normalizeH="0" noProof="0" dirty="0">
                <a:ln>
                  <a:noFill/>
                </a:ln>
                <a:solidFill>
                  <a:prstClr val="black"/>
                </a:solidFill>
                <a:effectLst/>
                <a:uLnTx/>
                <a:uFillTx/>
                <a:ea typeface="+mn-ea"/>
                <a:cs typeface="+mn-cs"/>
              </a:rPr>
              <a:t>et al. </a:t>
            </a:r>
            <a:r>
              <a:rPr kumimoji="0" lang="en-GB" sz="900" b="0" i="0" u="none" strike="noStrike" kern="1200" cap="none" spc="0" normalizeH="0" noProof="0" dirty="0">
                <a:ln>
                  <a:noFill/>
                </a:ln>
                <a:solidFill>
                  <a:prstClr val="black"/>
                </a:solidFill>
                <a:effectLst/>
                <a:uLnTx/>
                <a:uFillTx/>
                <a:ea typeface="+mn-ea"/>
                <a:cs typeface="+mn-cs"/>
              </a:rPr>
              <a:t>Poster Presentation at the American College of Cardiology, March 28–30, 2020. Poster number: 1313-08.</a:t>
            </a:r>
            <a:endParaRPr lang="en-GB" sz="900" dirty="0">
              <a:solidFill>
                <a:prstClr val="black"/>
              </a:solidFill>
              <a:sym typeface="Helvetica Neue"/>
            </a:endParaRPr>
          </a:p>
        </p:txBody>
      </p:sp>
      <p:sp>
        <p:nvSpPr>
          <p:cNvPr id="12" name="Espace réservé du contenu 3">
            <a:extLst>
              <a:ext uri="{FF2B5EF4-FFF2-40B4-BE49-F238E27FC236}">
                <a16:creationId xmlns:a16="http://schemas.microsoft.com/office/drawing/2014/main" id="{3A95E654-5CA7-438B-B5D0-28D5FA0E27F5}"/>
              </a:ext>
            </a:extLst>
          </p:cNvPr>
          <p:cNvSpPr>
            <a:spLocks noGrp="1"/>
          </p:cNvSpPr>
          <p:nvPr>
            <p:ph idx="1"/>
          </p:nvPr>
        </p:nvSpPr>
        <p:spPr>
          <a:xfrm>
            <a:off x="838199" y="1521377"/>
            <a:ext cx="10785475" cy="4351338"/>
          </a:xfrm>
        </p:spPr>
        <p:txBody>
          <a:bodyPr>
            <a:normAutofit/>
          </a:bodyPr>
          <a:lstStyle/>
          <a:p>
            <a:r>
              <a:rPr lang="en-GB" sz="1600" dirty="0"/>
              <a:t>In patients with a recent ACS and residual LDL-C elevation, despite intensive or maximum-tolerated statin therapy, adding alirocumab allowed 94.6% to reach the new 2019 European guideline target of LDL-C &lt;1.4 mmol/L, </a:t>
            </a:r>
            <a:br>
              <a:rPr lang="en-GB" sz="1600" dirty="0"/>
            </a:br>
            <a:r>
              <a:rPr lang="en-GB" sz="1600" dirty="0"/>
              <a:t>and 84.0% to reach the target of &lt;1.0 mmol/L  compared with 17.3% in the placebo arm (figure)</a:t>
            </a:r>
          </a:p>
          <a:p>
            <a:r>
              <a:rPr lang="en-GB" sz="1600" dirty="0"/>
              <a:t>In contrast, the addition of ezetimibe prior to treatment would be expected to achieve LDL-C &lt;1.4 mmol/L in </a:t>
            </a:r>
            <a:br>
              <a:rPr lang="en-GB" sz="1600" dirty="0"/>
            </a:br>
            <a:r>
              <a:rPr lang="en-GB" sz="1600" dirty="0"/>
              <a:t>10% of patients at baseline, assuming an 18% reduction of LDL-C*</a:t>
            </a:r>
          </a:p>
          <a:p>
            <a:endParaRPr lang="en-IN" sz="2000" dirty="0"/>
          </a:p>
        </p:txBody>
      </p:sp>
      <p:pic>
        <p:nvPicPr>
          <p:cNvPr id="14" name="Picture 13">
            <a:extLst>
              <a:ext uri="{FF2B5EF4-FFF2-40B4-BE49-F238E27FC236}">
                <a16:creationId xmlns:a16="http://schemas.microsoft.com/office/drawing/2014/main" id="{862F5622-BA90-435F-9D95-4C8270825F02}"/>
              </a:ext>
            </a:extLst>
          </p:cNvPr>
          <p:cNvPicPr>
            <a:picLocks noChangeAspect="1"/>
          </p:cNvPicPr>
          <p:nvPr/>
        </p:nvPicPr>
        <p:blipFill>
          <a:blip r:embed="rId2"/>
          <a:stretch>
            <a:fillRect/>
          </a:stretch>
        </p:blipFill>
        <p:spPr>
          <a:xfrm>
            <a:off x="976365" y="3261885"/>
            <a:ext cx="8545734" cy="2836609"/>
          </a:xfrm>
          <a:prstGeom prst="rect">
            <a:avLst/>
          </a:prstGeom>
        </p:spPr>
      </p:pic>
      <p:sp>
        <p:nvSpPr>
          <p:cNvPr id="16" name="Rectangle 15">
            <a:extLst>
              <a:ext uri="{FF2B5EF4-FFF2-40B4-BE49-F238E27FC236}">
                <a16:creationId xmlns:a16="http://schemas.microsoft.com/office/drawing/2014/main" id="{898F12CE-22C7-49D7-8980-5F4CB2C07D27}"/>
              </a:ext>
            </a:extLst>
          </p:cNvPr>
          <p:cNvSpPr/>
          <p:nvPr/>
        </p:nvSpPr>
        <p:spPr>
          <a:xfrm>
            <a:off x="976365" y="2814210"/>
            <a:ext cx="10239270" cy="52322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Trebuchet MS"/>
                <a:ea typeface="+mn-ea"/>
                <a:cs typeface="+mn-cs"/>
              </a:rPr>
              <a:t>Percentage of patients who achieved LDL-C &lt;1.4 mmol/L on at least one post-baseline measurement                              according to baseline LDL-C level </a:t>
            </a:r>
            <a:endParaRPr kumimoji="0" lang="en-GB" sz="1400" b="1" i="0" u="none" strike="noStrike" kern="1200" cap="none" spc="0" normalizeH="0" baseline="0" noProof="0" dirty="0">
              <a:ln>
                <a:noFill/>
              </a:ln>
              <a:solidFill>
                <a:prstClr val="black"/>
              </a:solidFill>
              <a:effectLst/>
              <a:uLnTx/>
              <a:uFillTx/>
              <a:latin typeface="Trebuchet MS"/>
              <a:ea typeface="+mn-ea"/>
              <a:cs typeface="+mn-cs"/>
            </a:endParaRPr>
          </a:p>
        </p:txBody>
      </p:sp>
      <p:pic>
        <p:nvPicPr>
          <p:cNvPr id="6" name="Picture 5">
            <a:extLst>
              <a:ext uri="{FF2B5EF4-FFF2-40B4-BE49-F238E27FC236}">
                <a16:creationId xmlns:a16="http://schemas.microsoft.com/office/drawing/2014/main" id="{02839A33-C528-478F-9F5A-32F1FC43E9A0}"/>
              </a:ext>
            </a:extLst>
          </p:cNvPr>
          <p:cNvPicPr>
            <a:picLocks noChangeAspect="1"/>
          </p:cNvPicPr>
          <p:nvPr/>
        </p:nvPicPr>
        <p:blipFill rotWithShape="1">
          <a:blip r:embed="rId3"/>
          <a:srcRect l="68742" t="-5402" r="16622" b="89144"/>
          <a:stretch/>
        </p:blipFill>
        <p:spPr>
          <a:xfrm>
            <a:off x="9870386" y="4015473"/>
            <a:ext cx="1250949" cy="460902"/>
          </a:xfrm>
          <a:prstGeom prst="rect">
            <a:avLst/>
          </a:prstGeom>
        </p:spPr>
      </p:pic>
      <p:pic>
        <p:nvPicPr>
          <p:cNvPr id="8" name="Picture 7">
            <a:extLst>
              <a:ext uri="{FF2B5EF4-FFF2-40B4-BE49-F238E27FC236}">
                <a16:creationId xmlns:a16="http://schemas.microsoft.com/office/drawing/2014/main" id="{9E7DE52A-675A-496F-AFFA-3E61C212600D}"/>
              </a:ext>
            </a:extLst>
          </p:cNvPr>
          <p:cNvPicPr>
            <a:picLocks noChangeAspect="1"/>
          </p:cNvPicPr>
          <p:nvPr/>
        </p:nvPicPr>
        <p:blipFill rotWithShape="1">
          <a:blip r:embed="rId3"/>
          <a:srcRect l="83378" b="89143"/>
          <a:stretch/>
        </p:blipFill>
        <p:spPr>
          <a:xfrm>
            <a:off x="9889436" y="4476374"/>
            <a:ext cx="1420761" cy="307777"/>
          </a:xfrm>
          <a:prstGeom prst="rect">
            <a:avLst/>
          </a:prstGeom>
        </p:spPr>
      </p:pic>
      <p:sp>
        <p:nvSpPr>
          <p:cNvPr id="9" name="TextBox 8">
            <a:extLst>
              <a:ext uri="{FF2B5EF4-FFF2-40B4-BE49-F238E27FC236}">
                <a16:creationId xmlns:a16="http://schemas.microsoft.com/office/drawing/2014/main" id="{B42F290A-A03A-436C-9614-4DF4B3495A6E}"/>
              </a:ext>
            </a:extLst>
          </p:cNvPr>
          <p:cNvSpPr txBox="1"/>
          <p:nvPr/>
        </p:nvSpPr>
        <p:spPr>
          <a:xfrm>
            <a:off x="6915819" y="3275111"/>
            <a:ext cx="2744446" cy="307777"/>
          </a:xfrm>
          <a:prstGeom prst="rect">
            <a:avLst/>
          </a:prstGeom>
          <a:solidFill>
            <a:schemeClr val="bg1"/>
          </a:solidFill>
          <a:ln>
            <a:solidFill>
              <a:schemeClr val="bg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Trebuchet MS"/>
              <a:ea typeface="+mn-ea"/>
              <a:cs typeface="+mn-cs"/>
            </a:endParaRPr>
          </a:p>
        </p:txBody>
      </p:sp>
      <p:sp>
        <p:nvSpPr>
          <p:cNvPr id="3" name="TextBox 176">
            <a:extLst>
              <a:ext uri="{FF2B5EF4-FFF2-40B4-BE49-F238E27FC236}">
                <a16:creationId xmlns:a16="http://schemas.microsoft.com/office/drawing/2014/main" id="{5DA63BCB-ED85-43C1-A60F-560D43C8C1D1}"/>
              </a:ext>
            </a:extLst>
          </p:cNvPr>
          <p:cNvSpPr txBox="1"/>
          <p:nvPr/>
        </p:nvSpPr>
        <p:spPr>
          <a:xfrm>
            <a:off x="9201673" y="4858279"/>
            <a:ext cx="2796286" cy="26161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a:spAutoFit/>
          </a:bodyPr>
          <a:lstStyle/>
          <a:p>
            <a:pPr marL="0" marR="0" lvl="0" indent="0" algn="ctr" defTabSz="1219139"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Calibri"/>
                <a:ea typeface="+mn-ea"/>
                <a:cs typeface="+mn-cs"/>
                <a:sym typeface="Calibri"/>
              </a:rPr>
              <a:t>(Post-hoc analysis)</a:t>
            </a:r>
            <a:endParaRPr kumimoji="0" sz="900" b="0" i="0" u="none" strike="noStrike" kern="1200" cap="none" spc="0" normalizeH="0" baseline="0" noProof="0" dirty="0">
              <a:ln>
                <a:noFill/>
              </a:ln>
              <a:solidFill>
                <a:prstClr val="black"/>
              </a:solidFill>
              <a:effectLst/>
              <a:uLnTx/>
              <a:uFillTx/>
              <a:latin typeface="Gotham Book"/>
              <a:ea typeface="+mn-ea"/>
              <a:cs typeface="+mn-cs"/>
              <a:sym typeface="Calibri"/>
            </a:endParaRPr>
          </a:p>
        </p:txBody>
      </p:sp>
    </p:spTree>
    <p:extLst>
      <p:ext uri="{BB962C8B-B14F-4D97-AF65-F5344CB8AC3E}">
        <p14:creationId xmlns:p14="http://schemas.microsoft.com/office/powerpoint/2010/main" val="32725925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7707E0-4FBA-493D-998A-924D5923B530}"/>
              </a:ext>
            </a:extLst>
          </p:cNvPr>
          <p:cNvSpPr>
            <a:spLocks noGrp="1"/>
          </p:cNvSpPr>
          <p:nvPr>
            <p:ph type="title"/>
          </p:nvPr>
        </p:nvSpPr>
        <p:spPr/>
        <p:txBody>
          <a:bodyPr/>
          <a:lstStyle/>
          <a:p>
            <a:r>
              <a:rPr lang="en-GB"/>
              <a:t>SUMMARY</a:t>
            </a:r>
          </a:p>
        </p:txBody>
      </p:sp>
      <p:sp>
        <p:nvSpPr>
          <p:cNvPr id="3" name="Content Placeholder 2">
            <a:extLst>
              <a:ext uri="{FF2B5EF4-FFF2-40B4-BE49-F238E27FC236}">
                <a16:creationId xmlns:a16="http://schemas.microsoft.com/office/drawing/2014/main" id="{0BB34CA0-3CBC-4B36-82A2-B1886196DDE5}"/>
              </a:ext>
            </a:extLst>
          </p:cNvPr>
          <p:cNvSpPr>
            <a:spLocks noGrp="1"/>
          </p:cNvSpPr>
          <p:nvPr>
            <p:ph idx="1"/>
          </p:nvPr>
        </p:nvSpPr>
        <p:spPr/>
        <p:txBody>
          <a:bodyPr/>
          <a:lstStyle/>
          <a:p>
            <a:pPr marL="360363" lvl="1" indent="-341313">
              <a:spcAft>
                <a:spcPts val="1200"/>
              </a:spcAft>
              <a:buFont typeface="Arial" panose="020B0604020202020204" pitchFamily="34" charset="0"/>
              <a:buChar char="•"/>
              <a:tabLst>
                <a:tab pos="0" algn="l"/>
              </a:tabLst>
            </a:pPr>
            <a:r>
              <a:rPr lang="en-GB" sz="2600"/>
              <a:t>The </a:t>
            </a:r>
            <a:r>
              <a:rPr lang="en-GB" sz="2600" b="1"/>
              <a:t>evolution of the EAS/ESC guidelines and new CVOTs </a:t>
            </a:r>
            <a:r>
              <a:rPr lang="en-GB" sz="2600"/>
              <a:t>bring new evidence for LDL-C treatment in very high-risk patients </a:t>
            </a:r>
          </a:p>
          <a:p>
            <a:pPr marL="360363" lvl="1" indent="-341313">
              <a:spcAft>
                <a:spcPts val="1200"/>
              </a:spcAft>
              <a:buFont typeface="Arial" panose="020B0604020202020204" pitchFamily="34" charset="0"/>
              <a:buChar char="•"/>
              <a:tabLst>
                <a:tab pos="0" algn="l"/>
              </a:tabLst>
            </a:pPr>
            <a:r>
              <a:rPr lang="en-GB" sz="2600"/>
              <a:t>Based on new evidence:</a:t>
            </a:r>
          </a:p>
          <a:p>
            <a:pPr marL="719138" lvl="2" indent="-341313">
              <a:spcAft>
                <a:spcPts val="1200"/>
              </a:spcAft>
              <a:buFont typeface="Courier New" panose="02070309020205020404" pitchFamily="49" charset="0"/>
              <a:buChar char="–"/>
              <a:tabLst>
                <a:tab pos="0" algn="l"/>
              </a:tabLst>
            </a:pPr>
            <a:r>
              <a:rPr lang="en-GB" sz="2400"/>
              <a:t>The </a:t>
            </a:r>
            <a:r>
              <a:rPr lang="en-GB" sz="2400" b="1"/>
              <a:t>lower</a:t>
            </a:r>
            <a:r>
              <a:rPr lang="en-GB" sz="2400"/>
              <a:t> (LDL-C), the better </a:t>
            </a:r>
          </a:p>
          <a:p>
            <a:pPr marL="719138" lvl="2" indent="-341313">
              <a:spcAft>
                <a:spcPts val="1200"/>
              </a:spcAft>
              <a:buFont typeface="Courier New" panose="02070309020205020404" pitchFamily="49" charset="0"/>
              <a:buChar char="–"/>
              <a:tabLst>
                <a:tab pos="0" algn="l"/>
              </a:tabLst>
            </a:pPr>
            <a:r>
              <a:rPr lang="en-GB" sz="2400"/>
              <a:t>The </a:t>
            </a:r>
            <a:r>
              <a:rPr lang="en-GB" sz="2400" b="1"/>
              <a:t>greater</a:t>
            </a:r>
            <a:r>
              <a:rPr lang="en-GB" sz="2400"/>
              <a:t> (LDL-C) </a:t>
            </a:r>
            <a:r>
              <a:rPr lang="en-GB" sz="2400" b="1"/>
              <a:t>absolute reduction</a:t>
            </a:r>
            <a:r>
              <a:rPr lang="en-GB" sz="2400"/>
              <a:t>, the better</a:t>
            </a:r>
          </a:p>
          <a:p>
            <a:pPr marL="719138" lvl="2" indent="-341313">
              <a:spcAft>
                <a:spcPts val="1200"/>
              </a:spcAft>
              <a:buFont typeface="Courier New" panose="02070309020205020404" pitchFamily="49" charset="0"/>
              <a:buChar char="–"/>
              <a:tabLst>
                <a:tab pos="0" algn="l"/>
              </a:tabLst>
            </a:pPr>
            <a:r>
              <a:rPr lang="en-GB" sz="2400"/>
              <a:t>The </a:t>
            </a:r>
            <a:r>
              <a:rPr lang="en-GB" sz="2400" b="1"/>
              <a:t>longer</a:t>
            </a:r>
            <a:r>
              <a:rPr lang="en-GB" sz="2400"/>
              <a:t> (LDL-C reduction), the better</a:t>
            </a:r>
          </a:p>
          <a:p>
            <a:pPr marL="360363" lvl="1" indent="-341313">
              <a:spcAft>
                <a:spcPts val="1200"/>
              </a:spcAft>
              <a:buFont typeface="Arial" panose="020B0604020202020204" pitchFamily="34" charset="0"/>
              <a:buChar char="•"/>
              <a:tabLst>
                <a:tab pos="0" algn="l"/>
              </a:tabLst>
            </a:pPr>
            <a:r>
              <a:rPr lang="en-GB" sz="2600"/>
              <a:t>Contemporary management of very high-risk patients will </a:t>
            </a:r>
            <a:r>
              <a:rPr lang="en-GB" sz="2600" b="1"/>
              <a:t>often require combination therapy with statins, ezetimibe and PCSK9i </a:t>
            </a:r>
            <a:r>
              <a:rPr lang="en-GB" sz="2600"/>
              <a:t>to reach the EAS/ESC guideline targets</a:t>
            </a:r>
          </a:p>
          <a:p>
            <a:pPr marL="0" indent="0">
              <a:buNone/>
            </a:pPr>
            <a:endParaRPr lang="en-GB"/>
          </a:p>
        </p:txBody>
      </p:sp>
      <p:sp>
        <p:nvSpPr>
          <p:cNvPr id="4" name="Text Placeholder 3">
            <a:extLst>
              <a:ext uri="{FF2B5EF4-FFF2-40B4-BE49-F238E27FC236}">
                <a16:creationId xmlns:a16="http://schemas.microsoft.com/office/drawing/2014/main" id="{AE69C315-A2A3-4744-A356-B528A3995D6E}"/>
              </a:ext>
            </a:extLst>
          </p:cNvPr>
          <p:cNvSpPr>
            <a:spLocks noGrp="1"/>
          </p:cNvSpPr>
          <p:nvPr>
            <p:ph type="body" sz="quarter" idx="10"/>
          </p:nvPr>
        </p:nvSpPr>
        <p:spPr/>
        <p:txBody>
          <a:bodyPr/>
          <a:lstStyle/>
          <a:p>
            <a:r>
              <a:rPr lang="en-GB" altLang="en-US" sz="900"/>
              <a:t>C</a:t>
            </a:r>
            <a:r>
              <a:rPr lang="en-US" altLang="en-US" sz="900">
                <a:solidFill>
                  <a:prstClr val="black"/>
                </a:solidFill>
              </a:rPr>
              <a:t>VOT, </a:t>
            </a:r>
            <a:r>
              <a:rPr lang="en-US" sz="900">
                <a:solidFill>
                  <a:prstClr val="black"/>
                </a:solidFill>
              </a:rPr>
              <a:t>cardiovascular outcome trial; </a:t>
            </a:r>
            <a:r>
              <a:rPr lang="en-GB" altLang="en-US" sz="900"/>
              <a:t>EAS, </a:t>
            </a:r>
            <a:r>
              <a:rPr lang="en-US" sz="900" b="0" i="0">
                <a:solidFill>
                  <a:srgbClr val="000000"/>
                </a:solidFill>
                <a:effectLst/>
              </a:rPr>
              <a:t>European Atherosclerosis Society.</a:t>
            </a:r>
            <a:endParaRPr lang="en-US" altLang="en-US" sz="900">
              <a:solidFill>
                <a:prstClr val="black"/>
              </a:solidFill>
            </a:endParaRPr>
          </a:p>
        </p:txBody>
      </p:sp>
    </p:spTree>
    <p:extLst>
      <p:ext uri="{BB962C8B-B14F-4D97-AF65-F5344CB8AC3E}">
        <p14:creationId xmlns:p14="http://schemas.microsoft.com/office/powerpoint/2010/main" val="28673342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55889B-B03F-4351-AD91-2BEBB22BDF84}"/>
              </a:ext>
            </a:extLst>
          </p:cNvPr>
          <p:cNvSpPr>
            <a:spLocks noGrp="1"/>
          </p:cNvSpPr>
          <p:nvPr>
            <p:ph type="title"/>
          </p:nvPr>
        </p:nvSpPr>
        <p:spPr/>
        <p:txBody>
          <a:bodyPr/>
          <a:lstStyle/>
          <a:p>
            <a:r>
              <a:rPr lang="en-GB" sz="1800">
                <a:solidFill>
                  <a:prstClr val="black"/>
                </a:solidFill>
              </a:rPr>
              <a:t>This recorded INDUSTRY </a:t>
            </a:r>
            <a:r>
              <a:rPr lang="en-GB" sz="1800" err="1">
                <a:solidFill>
                  <a:prstClr val="black"/>
                </a:solidFill>
              </a:rPr>
              <a:t>q&amp;a</a:t>
            </a:r>
            <a:r>
              <a:rPr lang="en-GB" sz="1800">
                <a:solidFill>
                  <a:prstClr val="black"/>
                </a:solidFill>
              </a:rPr>
              <a:t> SESSION specifically intended for healthcare professionals (HCPs) is sponsored by Sanofi on the occasion of ESC Congress 2020 – The Digital Experience, Saturday 29 August–Tuesday 01 September 2020. Individual medicinal products that may be referred to during this INDUSTRY SESSION may not be authorised/licensed in all countries. Content has been developed, where applicable, consistent with the EU Summary of Product Characteristics (SmPC). Please consult prescribing information in your country of practice current to date of viewing this content, in respect to medicinal products mentioned as information may vary from country to country.</a:t>
            </a:r>
            <a:endParaRPr lang="en-GB" sz="1800"/>
          </a:p>
        </p:txBody>
      </p:sp>
    </p:spTree>
    <p:extLst>
      <p:ext uri="{BB962C8B-B14F-4D97-AF65-F5344CB8AC3E}">
        <p14:creationId xmlns:p14="http://schemas.microsoft.com/office/powerpoint/2010/main" val="19228927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7CDFB70-730E-4D13-9484-5118F457CD1A}"/>
              </a:ext>
            </a:extLst>
          </p:cNvPr>
          <p:cNvSpPr>
            <a:spLocks noGrp="1"/>
          </p:cNvSpPr>
          <p:nvPr>
            <p:ph type="title"/>
          </p:nvPr>
        </p:nvSpPr>
        <p:spPr/>
        <p:txBody>
          <a:bodyPr/>
          <a:lstStyle/>
          <a:p>
            <a:r>
              <a:rPr lang="en-GB"/>
              <a:t>A closer look at managing very high-risk dyslipidaemic patients</a:t>
            </a:r>
          </a:p>
        </p:txBody>
      </p:sp>
      <p:sp>
        <p:nvSpPr>
          <p:cNvPr id="6" name="Text Placeholder 5">
            <a:extLst>
              <a:ext uri="{FF2B5EF4-FFF2-40B4-BE49-F238E27FC236}">
                <a16:creationId xmlns:a16="http://schemas.microsoft.com/office/drawing/2014/main" id="{8404B0C0-D5F6-4396-AE48-638865AB3B0E}"/>
              </a:ext>
            </a:extLst>
          </p:cNvPr>
          <p:cNvSpPr>
            <a:spLocks noGrp="1"/>
          </p:cNvSpPr>
          <p:nvPr>
            <p:ph type="body" idx="1"/>
          </p:nvPr>
        </p:nvSpPr>
        <p:spPr/>
        <p:txBody>
          <a:bodyPr/>
          <a:lstStyle/>
          <a:p>
            <a:r>
              <a:rPr lang="en-GB"/>
              <a:t>Prof J Wouter Jukema (The Netherlands) </a:t>
            </a:r>
          </a:p>
        </p:txBody>
      </p:sp>
    </p:spTree>
    <p:extLst>
      <p:ext uri="{BB962C8B-B14F-4D97-AF65-F5344CB8AC3E}">
        <p14:creationId xmlns:p14="http://schemas.microsoft.com/office/powerpoint/2010/main" val="30455793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7707E0-4FBA-493D-998A-924D5923B530}"/>
              </a:ext>
            </a:extLst>
          </p:cNvPr>
          <p:cNvSpPr>
            <a:spLocks noGrp="1"/>
          </p:cNvSpPr>
          <p:nvPr>
            <p:ph type="title"/>
          </p:nvPr>
        </p:nvSpPr>
        <p:spPr/>
        <p:txBody>
          <a:bodyPr/>
          <a:lstStyle/>
          <a:p>
            <a:r>
              <a:rPr lang="en-GB"/>
              <a:t>DISCLOSURES</a:t>
            </a:r>
          </a:p>
        </p:txBody>
      </p:sp>
      <p:sp>
        <p:nvSpPr>
          <p:cNvPr id="3" name="Content Placeholder 2">
            <a:extLst>
              <a:ext uri="{FF2B5EF4-FFF2-40B4-BE49-F238E27FC236}">
                <a16:creationId xmlns:a16="http://schemas.microsoft.com/office/drawing/2014/main" id="{0BB34CA0-3CBC-4B36-82A2-B1886196DDE5}"/>
              </a:ext>
            </a:extLst>
          </p:cNvPr>
          <p:cNvSpPr>
            <a:spLocks noGrp="1"/>
          </p:cNvSpPr>
          <p:nvPr>
            <p:ph idx="1"/>
          </p:nvPr>
        </p:nvSpPr>
        <p:spPr/>
        <p:txBody>
          <a:bodyPr/>
          <a:lstStyle/>
          <a:p>
            <a:r>
              <a:rPr lang="en-GB"/>
              <a:t>Professor Jukema reports receiving research grants from the Netherlands Heart Foundation, the Interuniversity Cardiology Institute of the Netherlands and the European Community Framework KP7 Program, and has received other research support from Amgen, Astellas, AstraZeneca, Daiichi-Sankyo, Lilly, Merck-Schering-Plough, Pfizer, Roche and Sanofi.</a:t>
            </a:r>
          </a:p>
          <a:p>
            <a:pPr marL="0" indent="0">
              <a:buNone/>
            </a:pPr>
            <a:endParaRPr lang="en-GB"/>
          </a:p>
        </p:txBody>
      </p:sp>
      <p:sp>
        <p:nvSpPr>
          <p:cNvPr id="4" name="Text Placeholder 3">
            <a:extLst>
              <a:ext uri="{FF2B5EF4-FFF2-40B4-BE49-F238E27FC236}">
                <a16:creationId xmlns:a16="http://schemas.microsoft.com/office/drawing/2014/main" id="{AE69C315-A2A3-4744-A356-B528A3995D6E}"/>
              </a:ext>
            </a:extLst>
          </p:cNvPr>
          <p:cNvSpPr>
            <a:spLocks noGrp="1"/>
          </p:cNvSpPr>
          <p:nvPr>
            <p:ph type="body" sz="quarter" idx="10"/>
          </p:nvPr>
        </p:nvSpPr>
        <p:spPr/>
        <p:txBody>
          <a:bodyPr/>
          <a:lstStyle/>
          <a:p>
            <a:endParaRPr lang="en-GB"/>
          </a:p>
        </p:txBody>
      </p:sp>
    </p:spTree>
    <p:extLst>
      <p:ext uri="{BB962C8B-B14F-4D97-AF65-F5344CB8AC3E}">
        <p14:creationId xmlns:p14="http://schemas.microsoft.com/office/powerpoint/2010/main" val="19738219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7707E0-4FBA-493D-998A-924D5923B530}"/>
              </a:ext>
            </a:extLst>
          </p:cNvPr>
          <p:cNvSpPr>
            <a:spLocks noGrp="1"/>
          </p:cNvSpPr>
          <p:nvPr>
            <p:ph type="title"/>
          </p:nvPr>
        </p:nvSpPr>
        <p:spPr/>
        <p:txBody>
          <a:bodyPr/>
          <a:lstStyle/>
          <a:p>
            <a:r>
              <a:rPr lang="en-GB"/>
              <a:t>Ldl-c levels and cvd risk reduction</a:t>
            </a:r>
          </a:p>
        </p:txBody>
      </p:sp>
      <p:sp>
        <p:nvSpPr>
          <p:cNvPr id="3" name="Content Placeholder 2">
            <a:extLst>
              <a:ext uri="{FF2B5EF4-FFF2-40B4-BE49-F238E27FC236}">
                <a16:creationId xmlns:a16="http://schemas.microsoft.com/office/drawing/2014/main" id="{0BB34CA0-3CBC-4B36-82A2-B1886196DDE5}"/>
              </a:ext>
            </a:extLst>
          </p:cNvPr>
          <p:cNvSpPr>
            <a:spLocks noGrp="1"/>
          </p:cNvSpPr>
          <p:nvPr>
            <p:ph idx="1"/>
          </p:nvPr>
        </p:nvSpPr>
        <p:spPr>
          <a:xfrm>
            <a:off x="554593" y="1923962"/>
            <a:ext cx="4055196" cy="3790718"/>
          </a:xfrm>
        </p:spPr>
        <p:txBody>
          <a:bodyPr>
            <a:normAutofit/>
          </a:bodyPr>
          <a:lstStyle/>
          <a:p>
            <a:r>
              <a:rPr lang="en-GB" sz="1800"/>
              <a:t>Evidence that plasma LDL-C concentration is strongly associated with dose-dependent increase </a:t>
            </a:r>
            <a:br>
              <a:rPr lang="en-GB" sz="1800"/>
            </a:br>
            <a:r>
              <a:rPr lang="en-GB" sz="1800"/>
              <a:t>in ASCVD risk is provided by </a:t>
            </a:r>
            <a:br>
              <a:rPr lang="en-GB" sz="1800"/>
            </a:br>
            <a:r>
              <a:rPr lang="en-GB" sz="1800"/>
              <a:t>meta-analyses of:</a:t>
            </a:r>
          </a:p>
          <a:p>
            <a:pPr lvl="1"/>
            <a:r>
              <a:rPr lang="en-GB" sz="1600"/>
              <a:t>randomised controlled trials</a:t>
            </a:r>
          </a:p>
          <a:p>
            <a:pPr lvl="1"/>
            <a:r>
              <a:rPr lang="en-GB" sz="1600"/>
              <a:t>prospective cohort studies</a:t>
            </a:r>
          </a:p>
          <a:p>
            <a:pPr lvl="1"/>
            <a:r>
              <a:rPr lang="en-GB" sz="1600"/>
              <a:t>and Mendelian randomisation studies</a:t>
            </a:r>
          </a:p>
          <a:p>
            <a:r>
              <a:rPr lang="en-GB" sz="1800"/>
              <a:t>LDL-C is seen to have a causal and a cumulative effect on the risk of CVD, demonstrated by the increasingly steep gradient of the log-linear association with increasing length </a:t>
            </a:r>
            <a:br>
              <a:rPr lang="en-GB" sz="1800"/>
            </a:br>
            <a:r>
              <a:rPr lang="en-GB" sz="1800"/>
              <a:t>of follow-up time</a:t>
            </a:r>
          </a:p>
          <a:p>
            <a:pPr marL="0" indent="0">
              <a:buNone/>
            </a:pPr>
            <a:endParaRPr lang="en-GB" sz="1800"/>
          </a:p>
        </p:txBody>
      </p:sp>
      <p:sp>
        <p:nvSpPr>
          <p:cNvPr id="4" name="Text Placeholder 3">
            <a:extLst>
              <a:ext uri="{FF2B5EF4-FFF2-40B4-BE49-F238E27FC236}">
                <a16:creationId xmlns:a16="http://schemas.microsoft.com/office/drawing/2014/main" id="{AE69C315-A2A3-4744-A356-B528A3995D6E}"/>
              </a:ext>
            </a:extLst>
          </p:cNvPr>
          <p:cNvSpPr>
            <a:spLocks noGrp="1"/>
          </p:cNvSpPr>
          <p:nvPr>
            <p:ph type="body" sz="quarter" idx="10"/>
          </p:nvPr>
        </p:nvSpPr>
        <p:spPr>
          <a:xfrm>
            <a:off x="550863" y="6111555"/>
            <a:ext cx="7326312" cy="549595"/>
          </a:xfrm>
        </p:spPr>
        <p:txBody>
          <a:bodyPr/>
          <a:lstStyle/>
          <a:p>
            <a:r>
              <a:rPr kumimoji="0" lang="en-GB" sz="900" b="0" i="0" u="none" strike="noStrike" kern="1200" cap="none" spc="0" normalizeH="0" baseline="0" noProof="0">
                <a:ln>
                  <a:noFill/>
                </a:ln>
                <a:solidFill>
                  <a:prstClr val="black"/>
                </a:solidFill>
                <a:effectLst/>
                <a:uLnTx/>
                <a:uFillTx/>
                <a:ea typeface="+mn-ea"/>
                <a:cs typeface="+mn-cs"/>
              </a:rPr>
              <a:t>ASCVD, atherosclerotic cardiovascular disease; CHD, coronary heart disease; CVD, cardiovascular disease; </a:t>
            </a:r>
            <a:br>
              <a:rPr kumimoji="0" lang="en-GB" sz="900" b="0" i="0" u="none" strike="noStrike" kern="1200" cap="none" spc="0" normalizeH="0" baseline="0" noProof="0">
                <a:ln>
                  <a:noFill/>
                </a:ln>
                <a:solidFill>
                  <a:prstClr val="black"/>
                </a:solidFill>
                <a:effectLst/>
                <a:uLnTx/>
                <a:uFillTx/>
                <a:ea typeface="+mn-ea"/>
                <a:cs typeface="+mn-cs"/>
              </a:rPr>
            </a:br>
            <a:r>
              <a:rPr lang="en-GB" sz="900" b="0" i="0">
                <a:solidFill>
                  <a:srgbClr val="000000"/>
                </a:solidFill>
                <a:effectLst/>
              </a:rPr>
              <a:t>ESC, European Society of Cardiology; </a:t>
            </a:r>
            <a:r>
              <a:rPr kumimoji="0" lang="en-GB" sz="900" b="0" i="0" u="none" strike="noStrike" kern="1200" cap="none" spc="0" normalizeH="0" baseline="0" noProof="0">
                <a:ln>
                  <a:noFill/>
                </a:ln>
                <a:solidFill>
                  <a:prstClr val="black"/>
                </a:solidFill>
                <a:effectLst/>
                <a:uLnTx/>
                <a:uFillTx/>
                <a:ea typeface="+mn-ea"/>
                <a:cs typeface="+mn-cs"/>
              </a:rPr>
              <a:t>HCP, healthcare professional; LDL-C, low-density lipoprotein cholesterol. </a:t>
            </a:r>
            <a:br>
              <a:rPr kumimoji="0" lang="en-GB" sz="900" b="0" i="0" u="none" strike="noStrike" kern="1200" cap="none" spc="0" normalizeH="0" baseline="0" noProof="0">
                <a:ln>
                  <a:noFill/>
                </a:ln>
                <a:solidFill>
                  <a:prstClr val="black"/>
                </a:solidFill>
                <a:effectLst/>
                <a:uLnTx/>
                <a:uFillTx/>
                <a:ea typeface="+mn-ea"/>
                <a:cs typeface="+mn-cs"/>
              </a:rPr>
            </a:br>
            <a:r>
              <a:rPr kumimoji="0" lang="en-GB" sz="900" b="0" i="0" u="none" strike="noStrike" kern="1200" cap="none" spc="0" normalizeH="0" baseline="0" noProof="0">
                <a:ln>
                  <a:noFill/>
                </a:ln>
                <a:solidFill>
                  <a:prstClr val="black"/>
                </a:solidFill>
                <a:effectLst/>
                <a:uLnTx/>
                <a:uFillTx/>
                <a:ea typeface="+mn-ea"/>
                <a:cs typeface="+mn-cs"/>
              </a:rPr>
              <a:t>Ference BA, </a:t>
            </a:r>
            <a:r>
              <a:rPr kumimoji="0" lang="en-GB" sz="900" b="0" i="1" u="none" strike="noStrike" kern="1200" cap="none" spc="0" normalizeH="0" baseline="0" noProof="0">
                <a:ln>
                  <a:noFill/>
                </a:ln>
                <a:solidFill>
                  <a:prstClr val="black"/>
                </a:solidFill>
                <a:effectLst/>
                <a:uLnTx/>
                <a:uFillTx/>
                <a:ea typeface="+mn-ea"/>
                <a:cs typeface="+mn-cs"/>
              </a:rPr>
              <a:t>et al. Eur Heart J</a:t>
            </a:r>
            <a:r>
              <a:rPr kumimoji="0" lang="en-GB" sz="900" b="0" i="0" u="none" strike="noStrike" kern="1200" cap="none" spc="0" normalizeH="0" baseline="0" noProof="0">
                <a:ln>
                  <a:noFill/>
                </a:ln>
                <a:solidFill>
                  <a:prstClr val="black"/>
                </a:solidFill>
                <a:effectLst/>
                <a:uLnTx/>
                <a:uFillTx/>
                <a:ea typeface="+mn-ea"/>
                <a:cs typeface="+mn-cs"/>
              </a:rPr>
              <a:t>. 2017;38(32):2459–72.</a:t>
            </a:r>
          </a:p>
        </p:txBody>
      </p:sp>
      <p:grpSp>
        <p:nvGrpSpPr>
          <p:cNvPr id="5" name="Group 4">
            <a:extLst>
              <a:ext uri="{FF2B5EF4-FFF2-40B4-BE49-F238E27FC236}">
                <a16:creationId xmlns:a16="http://schemas.microsoft.com/office/drawing/2014/main" id="{37A60FB0-AFCF-4ECE-9DCB-31FE65DC9C19}"/>
              </a:ext>
            </a:extLst>
          </p:cNvPr>
          <p:cNvGrpSpPr/>
          <p:nvPr/>
        </p:nvGrpSpPr>
        <p:grpSpPr>
          <a:xfrm>
            <a:off x="4989202" y="1822246"/>
            <a:ext cx="6959600" cy="3960813"/>
            <a:chOff x="4130386" y="1818000"/>
            <a:chExt cx="6959600" cy="3960813"/>
          </a:xfrm>
        </p:grpSpPr>
        <p:sp>
          <p:nvSpPr>
            <p:cNvPr id="6" name="TextBox 5">
              <a:extLst>
                <a:ext uri="{FF2B5EF4-FFF2-40B4-BE49-F238E27FC236}">
                  <a16:creationId xmlns:a16="http://schemas.microsoft.com/office/drawing/2014/main" id="{5BF542E4-C79C-4444-B3E9-CEF9307B5E88}"/>
                </a:ext>
              </a:extLst>
            </p:cNvPr>
            <p:cNvSpPr txBox="1"/>
            <p:nvPr/>
          </p:nvSpPr>
          <p:spPr bwMode="auto">
            <a:xfrm>
              <a:off x="8886536" y="3245163"/>
              <a:ext cx="1989071" cy="574675"/>
            </a:xfrm>
            <a:prstGeom prst="rect">
              <a:avLst/>
            </a:prstGeom>
            <a:no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srgbClr val="ED7D31"/>
                  </a:solidFill>
                  <a:effectLst/>
                  <a:uLnTx/>
                  <a:uFillTx/>
                  <a:latin typeface="Calibri Light" panose="020F0302020204030204" pitchFamily="34" charset="0"/>
                  <a:ea typeface="+mn-ea"/>
                  <a:cs typeface="Calibri Light" panose="020F0302020204030204" pitchFamily="34" charset="0"/>
                </a:rPr>
                <a:t>Prospective cohort studies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srgbClr val="ED7D31"/>
                  </a:solidFill>
                  <a:effectLst/>
                  <a:uLnTx/>
                  <a:uFillTx/>
                  <a:latin typeface="Calibri Light" panose="020F0302020204030204" pitchFamily="34" charset="0"/>
                  <a:ea typeface="+mn-ea"/>
                  <a:cs typeface="Calibri Light" panose="020F0302020204030204" pitchFamily="34" charset="0"/>
                </a:rPr>
                <a:t>Median follow-up: 12 years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srgbClr val="ED7D31"/>
                  </a:solidFill>
                  <a:effectLst/>
                  <a:uLnTx/>
                  <a:uFillTx/>
                  <a:latin typeface="Calibri Light" panose="020F0302020204030204" pitchFamily="34" charset="0"/>
                  <a:ea typeface="+mn-ea"/>
                  <a:cs typeface="Calibri Light" panose="020F0302020204030204" pitchFamily="34" charset="0"/>
                </a:rPr>
                <a:t>(N=403,501)</a:t>
              </a:r>
            </a:p>
          </p:txBody>
        </p:sp>
        <p:sp>
          <p:nvSpPr>
            <p:cNvPr id="7" name="TextBox 6">
              <a:extLst>
                <a:ext uri="{FF2B5EF4-FFF2-40B4-BE49-F238E27FC236}">
                  <a16:creationId xmlns:a16="http://schemas.microsoft.com/office/drawing/2014/main" id="{D6B07B35-0293-4E31-8D00-485D7B39CA8E}"/>
                </a:ext>
              </a:extLst>
            </p:cNvPr>
            <p:cNvSpPr txBox="1"/>
            <p:nvPr/>
          </p:nvSpPr>
          <p:spPr bwMode="auto">
            <a:xfrm>
              <a:off x="5790911" y="5561325"/>
              <a:ext cx="3892550" cy="217488"/>
            </a:xfrm>
            <a:prstGeom prst="rect">
              <a:avLst/>
            </a:prstGeom>
            <a:noFill/>
          </p:spPr>
          <p:txBody>
            <a:bodyPr wrap="none"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noProof="0">
                  <a:ln>
                    <a:noFill/>
                  </a:ln>
                  <a:solidFill>
                    <a:prstClr val="black"/>
                  </a:solidFill>
                  <a:effectLst/>
                  <a:uLnTx/>
                  <a:uFillTx/>
                  <a:latin typeface="Calibri Light" panose="020F0302020204030204" pitchFamily="34" charset="0"/>
                  <a:ea typeface="+mn-ea"/>
                  <a:cs typeface="Calibri Light" panose="020F0302020204030204" pitchFamily="34" charset="0"/>
                </a:rPr>
                <a:t>Magnitude of exposure to lower LDL-C (mmol/L)</a:t>
              </a:r>
            </a:p>
          </p:txBody>
        </p:sp>
        <p:sp>
          <p:nvSpPr>
            <p:cNvPr id="8" name="TextBox 7">
              <a:extLst>
                <a:ext uri="{FF2B5EF4-FFF2-40B4-BE49-F238E27FC236}">
                  <a16:creationId xmlns:a16="http://schemas.microsoft.com/office/drawing/2014/main" id="{834D769D-B719-4960-A674-53362EC7FDCB}"/>
                </a:ext>
              </a:extLst>
            </p:cNvPr>
            <p:cNvSpPr txBox="1"/>
            <p:nvPr/>
          </p:nvSpPr>
          <p:spPr bwMode="auto">
            <a:xfrm>
              <a:off x="9107199" y="4599300"/>
              <a:ext cx="1982787" cy="576263"/>
            </a:xfrm>
            <a:prstGeom prst="rect">
              <a:avLst/>
            </a:prstGeom>
            <a:no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err="1">
                  <a:ln>
                    <a:noFill/>
                  </a:ln>
                  <a:solidFill>
                    <a:srgbClr val="0C1DE8"/>
                  </a:solidFill>
                  <a:effectLst/>
                  <a:uLnTx/>
                  <a:uFillTx/>
                  <a:latin typeface="Calibri Light" panose="020F0302020204030204" pitchFamily="34" charset="0"/>
                  <a:ea typeface="+mn-ea"/>
                  <a:cs typeface="Calibri Light" panose="020F0302020204030204" pitchFamily="34" charset="0"/>
                </a:rPr>
                <a:t>Randomised</a:t>
              </a:r>
              <a:r>
                <a:rPr kumimoji="0" lang="en-US" sz="1050" b="0" i="0" u="none" strike="noStrike" kern="1200" cap="none" spc="0" normalizeH="0" baseline="0" noProof="0" dirty="0">
                  <a:ln>
                    <a:noFill/>
                  </a:ln>
                  <a:solidFill>
                    <a:srgbClr val="0C1DE8"/>
                  </a:solidFill>
                  <a:effectLst/>
                  <a:uLnTx/>
                  <a:uFillTx/>
                  <a:latin typeface="Calibri Light" panose="020F0302020204030204" pitchFamily="34" charset="0"/>
                  <a:ea typeface="+mn-ea"/>
                  <a:cs typeface="Calibri Light" panose="020F0302020204030204" pitchFamily="34" charset="0"/>
                </a:rPr>
                <a:t> controlled trials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srgbClr val="0C1DE8"/>
                  </a:solidFill>
                  <a:effectLst/>
                  <a:uLnTx/>
                  <a:uFillTx/>
                  <a:latin typeface="Calibri Light" panose="020F0302020204030204" pitchFamily="34" charset="0"/>
                  <a:ea typeface="+mn-ea"/>
                  <a:cs typeface="Calibri Light" panose="020F0302020204030204" pitchFamily="34" charset="0"/>
                </a:rPr>
                <a:t>Median follow-up: 5 years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srgbClr val="0C1DE8"/>
                  </a:solidFill>
                  <a:effectLst/>
                  <a:uLnTx/>
                  <a:uFillTx/>
                  <a:latin typeface="Calibri Light" panose="020F0302020204030204" pitchFamily="34" charset="0"/>
                  <a:ea typeface="+mn-ea"/>
                  <a:cs typeface="Calibri Light" panose="020F0302020204030204" pitchFamily="34" charset="0"/>
                </a:rPr>
                <a:t>(N=196,552)</a:t>
              </a:r>
            </a:p>
          </p:txBody>
        </p:sp>
        <p:grpSp>
          <p:nvGrpSpPr>
            <p:cNvPr id="9" name="Group 8">
              <a:extLst>
                <a:ext uri="{FF2B5EF4-FFF2-40B4-BE49-F238E27FC236}">
                  <a16:creationId xmlns:a16="http://schemas.microsoft.com/office/drawing/2014/main" id="{3ED640E5-C788-4E7E-872E-3019205DF2F0}"/>
                </a:ext>
              </a:extLst>
            </p:cNvPr>
            <p:cNvGrpSpPr/>
            <p:nvPr/>
          </p:nvGrpSpPr>
          <p:grpSpPr>
            <a:xfrm>
              <a:off x="4130386" y="1818000"/>
              <a:ext cx="6634164" cy="3711574"/>
              <a:chOff x="4130386" y="1818000"/>
              <a:chExt cx="6634164" cy="3711574"/>
            </a:xfrm>
          </p:grpSpPr>
          <p:cxnSp>
            <p:nvCxnSpPr>
              <p:cNvPr id="10" name="Straight Connector 14">
                <a:extLst>
                  <a:ext uri="{FF2B5EF4-FFF2-40B4-BE49-F238E27FC236}">
                    <a16:creationId xmlns:a16="http://schemas.microsoft.com/office/drawing/2014/main" id="{51F3167D-81E3-42EB-BBFC-DC3767B001DB}"/>
                  </a:ext>
                </a:extLst>
              </p:cNvPr>
              <p:cNvCxnSpPr>
                <a:cxnSpLocks noChangeShapeType="1"/>
              </p:cNvCxnSpPr>
              <p:nvPr/>
            </p:nvCxnSpPr>
            <p:spPr bwMode="auto">
              <a:xfrm>
                <a:off x="4822916" y="2030297"/>
                <a:ext cx="0" cy="3222577"/>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1" name="Straight Connector 17">
                <a:extLst>
                  <a:ext uri="{FF2B5EF4-FFF2-40B4-BE49-F238E27FC236}">
                    <a16:creationId xmlns:a16="http://schemas.microsoft.com/office/drawing/2014/main" id="{2F683DB2-87CE-43BC-9482-5C10AF57F918}"/>
                  </a:ext>
                </a:extLst>
              </p:cNvPr>
              <p:cNvCxnSpPr>
                <a:cxnSpLocks noChangeShapeType="1"/>
              </p:cNvCxnSpPr>
              <p:nvPr/>
            </p:nvCxnSpPr>
            <p:spPr bwMode="auto">
              <a:xfrm>
                <a:off x="4822916" y="5252872"/>
                <a:ext cx="5837114"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12" name="Straight Connector 20">
                <a:extLst>
                  <a:ext uri="{FF2B5EF4-FFF2-40B4-BE49-F238E27FC236}">
                    <a16:creationId xmlns:a16="http://schemas.microsoft.com/office/drawing/2014/main" id="{5D3DAF4B-247C-41B3-9F3B-85B4F45CD709}"/>
                  </a:ext>
                </a:extLst>
              </p:cNvPr>
              <p:cNvCxnSpPr>
                <a:cxnSpLocks noChangeShapeType="1"/>
              </p:cNvCxnSpPr>
              <p:nvPr/>
            </p:nvCxnSpPr>
            <p:spPr bwMode="auto">
              <a:xfrm>
                <a:off x="4750583" y="2030297"/>
                <a:ext cx="72334"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13" name="TextBox 12">
                <a:extLst>
                  <a:ext uri="{FF2B5EF4-FFF2-40B4-BE49-F238E27FC236}">
                    <a16:creationId xmlns:a16="http://schemas.microsoft.com/office/drawing/2014/main" id="{4C027891-DC83-4E3E-976D-8DEA866C5744}"/>
                  </a:ext>
                </a:extLst>
              </p:cNvPr>
              <p:cNvSpPr txBox="1"/>
              <p:nvPr/>
            </p:nvSpPr>
            <p:spPr bwMode="auto">
              <a:xfrm>
                <a:off x="4381211" y="1930713"/>
                <a:ext cx="306388" cy="198437"/>
              </a:xfrm>
              <a:prstGeom prst="rect">
                <a:avLst/>
              </a:prstGeom>
              <a:noFill/>
              <a:ln>
                <a:noFill/>
              </a:ln>
            </p:spPr>
            <p:txBody>
              <a:bodyPr wrap="none" lIns="0" tIns="0" rIns="0" bIns="0" anchor="ct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Calibri Light" panose="020F0302020204030204"/>
                    <a:ea typeface="+mn-ea"/>
                    <a:cs typeface="+mn-cs"/>
                  </a:rPr>
                  <a:t>80%</a:t>
                </a:r>
              </a:p>
            </p:txBody>
          </p:sp>
          <p:cxnSp>
            <p:nvCxnSpPr>
              <p:cNvPr id="14" name="Straight Connector 25">
                <a:extLst>
                  <a:ext uri="{FF2B5EF4-FFF2-40B4-BE49-F238E27FC236}">
                    <a16:creationId xmlns:a16="http://schemas.microsoft.com/office/drawing/2014/main" id="{02A2CAF0-13AD-4FEA-841C-9594E35D1F66}"/>
                  </a:ext>
                </a:extLst>
              </p:cNvPr>
              <p:cNvCxnSpPr>
                <a:cxnSpLocks noChangeShapeType="1"/>
              </p:cNvCxnSpPr>
              <p:nvPr/>
            </p:nvCxnSpPr>
            <p:spPr bwMode="auto">
              <a:xfrm>
                <a:off x="4750583" y="3412040"/>
                <a:ext cx="72334"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15" name="TextBox 14">
                <a:extLst>
                  <a:ext uri="{FF2B5EF4-FFF2-40B4-BE49-F238E27FC236}">
                    <a16:creationId xmlns:a16="http://schemas.microsoft.com/office/drawing/2014/main" id="{8B2342BF-E223-4B10-9128-95DE5ACC9D1A}"/>
                  </a:ext>
                </a:extLst>
              </p:cNvPr>
              <p:cNvSpPr txBox="1"/>
              <p:nvPr/>
            </p:nvSpPr>
            <p:spPr bwMode="auto">
              <a:xfrm>
                <a:off x="4381211" y="3311838"/>
                <a:ext cx="306388" cy="200025"/>
              </a:xfrm>
              <a:prstGeom prst="rect">
                <a:avLst/>
              </a:prstGeom>
              <a:noFill/>
              <a:ln>
                <a:noFill/>
              </a:ln>
            </p:spPr>
            <p:txBody>
              <a:bodyPr wrap="none" lIns="0" tIns="0" rIns="0" bIns="0" anchor="ct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Calibri Light" panose="020F0302020204030204"/>
                    <a:ea typeface="+mn-ea"/>
                    <a:cs typeface="+mn-cs"/>
                  </a:rPr>
                  <a:t>60%</a:t>
                </a:r>
              </a:p>
            </p:txBody>
          </p:sp>
          <p:cxnSp>
            <p:nvCxnSpPr>
              <p:cNvPr id="16" name="Straight Connector 27">
                <a:extLst>
                  <a:ext uri="{FF2B5EF4-FFF2-40B4-BE49-F238E27FC236}">
                    <a16:creationId xmlns:a16="http://schemas.microsoft.com/office/drawing/2014/main" id="{52E1F63B-950C-49AD-AD2C-F72E53203E88}"/>
                  </a:ext>
                </a:extLst>
              </p:cNvPr>
              <p:cNvCxnSpPr>
                <a:cxnSpLocks noChangeShapeType="1"/>
              </p:cNvCxnSpPr>
              <p:nvPr/>
            </p:nvCxnSpPr>
            <p:spPr bwMode="auto">
              <a:xfrm>
                <a:off x="4750583" y="3859733"/>
                <a:ext cx="72334"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17" name="TextBox 16">
                <a:extLst>
                  <a:ext uri="{FF2B5EF4-FFF2-40B4-BE49-F238E27FC236}">
                    <a16:creationId xmlns:a16="http://schemas.microsoft.com/office/drawing/2014/main" id="{5B094D1C-9EE6-4B9D-B5C1-237B7BBA5509}"/>
                  </a:ext>
                </a:extLst>
              </p:cNvPr>
              <p:cNvSpPr txBox="1"/>
              <p:nvPr/>
            </p:nvSpPr>
            <p:spPr bwMode="auto">
              <a:xfrm>
                <a:off x="4381211" y="3759512"/>
                <a:ext cx="306388" cy="200025"/>
              </a:xfrm>
              <a:prstGeom prst="rect">
                <a:avLst/>
              </a:prstGeom>
              <a:noFill/>
              <a:ln>
                <a:noFill/>
              </a:ln>
            </p:spPr>
            <p:txBody>
              <a:bodyPr wrap="none" lIns="0" tIns="0" rIns="0" bIns="0" anchor="ct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Calibri Light" panose="020F0302020204030204"/>
                    <a:ea typeface="+mn-ea"/>
                    <a:cs typeface="+mn-cs"/>
                  </a:rPr>
                  <a:t>50%</a:t>
                </a:r>
              </a:p>
            </p:txBody>
          </p:sp>
          <p:cxnSp>
            <p:nvCxnSpPr>
              <p:cNvPr id="18" name="Straight Connector 29">
                <a:extLst>
                  <a:ext uri="{FF2B5EF4-FFF2-40B4-BE49-F238E27FC236}">
                    <a16:creationId xmlns:a16="http://schemas.microsoft.com/office/drawing/2014/main" id="{DE346D31-CA2C-4EEC-BF99-9A77D5DA1321}"/>
                  </a:ext>
                </a:extLst>
              </p:cNvPr>
              <p:cNvCxnSpPr>
                <a:cxnSpLocks noChangeShapeType="1"/>
              </p:cNvCxnSpPr>
              <p:nvPr/>
            </p:nvCxnSpPr>
            <p:spPr bwMode="auto">
              <a:xfrm>
                <a:off x="4750583" y="5048155"/>
                <a:ext cx="72334"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19" name="TextBox 18">
                <a:extLst>
                  <a:ext uri="{FF2B5EF4-FFF2-40B4-BE49-F238E27FC236}">
                    <a16:creationId xmlns:a16="http://schemas.microsoft.com/office/drawing/2014/main" id="{27E84C7C-73F4-4317-AF9D-CF5EAEA9DA69}"/>
                  </a:ext>
                </a:extLst>
              </p:cNvPr>
              <p:cNvSpPr txBox="1"/>
              <p:nvPr/>
            </p:nvSpPr>
            <p:spPr bwMode="auto">
              <a:xfrm>
                <a:off x="4381211" y="4948550"/>
                <a:ext cx="306388" cy="198439"/>
              </a:xfrm>
              <a:prstGeom prst="rect">
                <a:avLst/>
              </a:prstGeom>
              <a:noFill/>
              <a:ln>
                <a:noFill/>
              </a:ln>
            </p:spPr>
            <p:txBody>
              <a:bodyPr wrap="none" lIns="0" tIns="0" rIns="0" bIns="0" anchor="ct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Calibri Light" panose="020F0302020204030204"/>
                    <a:ea typeface="+mn-ea"/>
                    <a:cs typeface="+mn-cs"/>
                  </a:rPr>
                  <a:t>10%</a:t>
                </a:r>
              </a:p>
            </p:txBody>
          </p:sp>
          <p:cxnSp>
            <p:nvCxnSpPr>
              <p:cNvPr id="20" name="Straight Connector 31">
                <a:extLst>
                  <a:ext uri="{FF2B5EF4-FFF2-40B4-BE49-F238E27FC236}">
                    <a16:creationId xmlns:a16="http://schemas.microsoft.com/office/drawing/2014/main" id="{7019F0B0-6561-4488-A969-9811AC79BACF}"/>
                  </a:ext>
                </a:extLst>
              </p:cNvPr>
              <p:cNvCxnSpPr>
                <a:cxnSpLocks noChangeShapeType="1"/>
              </p:cNvCxnSpPr>
              <p:nvPr/>
            </p:nvCxnSpPr>
            <p:spPr bwMode="auto">
              <a:xfrm>
                <a:off x="4750583" y="4808030"/>
                <a:ext cx="72334"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21" name="TextBox 20">
                <a:extLst>
                  <a:ext uri="{FF2B5EF4-FFF2-40B4-BE49-F238E27FC236}">
                    <a16:creationId xmlns:a16="http://schemas.microsoft.com/office/drawing/2014/main" id="{ABA3C504-C077-41A8-A209-85A73D8B48E4}"/>
                  </a:ext>
                </a:extLst>
              </p:cNvPr>
              <p:cNvSpPr txBox="1"/>
              <p:nvPr/>
            </p:nvSpPr>
            <p:spPr bwMode="auto">
              <a:xfrm>
                <a:off x="4381211" y="4708838"/>
                <a:ext cx="306388" cy="198437"/>
              </a:xfrm>
              <a:prstGeom prst="rect">
                <a:avLst/>
              </a:prstGeom>
              <a:noFill/>
              <a:ln>
                <a:noFill/>
              </a:ln>
            </p:spPr>
            <p:txBody>
              <a:bodyPr wrap="none" lIns="0" tIns="0" rIns="0" bIns="0" anchor="ct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Calibri Light" panose="020F0302020204030204"/>
                    <a:ea typeface="+mn-ea"/>
                    <a:cs typeface="+mn-cs"/>
                  </a:rPr>
                  <a:t>20%</a:t>
                </a:r>
              </a:p>
            </p:txBody>
          </p:sp>
          <p:cxnSp>
            <p:nvCxnSpPr>
              <p:cNvPr id="22" name="Straight Connector 33">
                <a:extLst>
                  <a:ext uri="{FF2B5EF4-FFF2-40B4-BE49-F238E27FC236}">
                    <a16:creationId xmlns:a16="http://schemas.microsoft.com/office/drawing/2014/main" id="{088A8E57-955C-4DB6-AB5C-4B9B18EE6F7C}"/>
                  </a:ext>
                </a:extLst>
              </p:cNvPr>
              <p:cNvCxnSpPr>
                <a:cxnSpLocks noChangeShapeType="1"/>
              </p:cNvCxnSpPr>
              <p:nvPr/>
            </p:nvCxnSpPr>
            <p:spPr bwMode="auto">
              <a:xfrm>
                <a:off x="4750583" y="4529239"/>
                <a:ext cx="72334"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23" name="TextBox 22">
                <a:extLst>
                  <a:ext uri="{FF2B5EF4-FFF2-40B4-BE49-F238E27FC236}">
                    <a16:creationId xmlns:a16="http://schemas.microsoft.com/office/drawing/2014/main" id="{F96302C9-D68D-401D-9997-E516C7AB3C00}"/>
                  </a:ext>
                </a:extLst>
              </p:cNvPr>
              <p:cNvSpPr txBox="1"/>
              <p:nvPr/>
            </p:nvSpPr>
            <p:spPr bwMode="auto">
              <a:xfrm>
                <a:off x="4381211" y="4429438"/>
                <a:ext cx="306388" cy="198437"/>
              </a:xfrm>
              <a:prstGeom prst="rect">
                <a:avLst/>
              </a:prstGeom>
              <a:noFill/>
              <a:ln>
                <a:noFill/>
              </a:ln>
            </p:spPr>
            <p:txBody>
              <a:bodyPr wrap="none" lIns="0" tIns="0" rIns="0" bIns="0" anchor="ct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Calibri Light" panose="020F0302020204030204"/>
                    <a:ea typeface="+mn-ea"/>
                    <a:cs typeface="+mn-cs"/>
                  </a:rPr>
                  <a:t>30%</a:t>
                </a:r>
              </a:p>
            </p:txBody>
          </p:sp>
          <p:cxnSp>
            <p:nvCxnSpPr>
              <p:cNvPr id="24" name="Straight Connector 35">
                <a:extLst>
                  <a:ext uri="{FF2B5EF4-FFF2-40B4-BE49-F238E27FC236}">
                    <a16:creationId xmlns:a16="http://schemas.microsoft.com/office/drawing/2014/main" id="{2B08B7BD-D890-4256-A65D-529BD537B3D7}"/>
                  </a:ext>
                </a:extLst>
              </p:cNvPr>
              <p:cNvCxnSpPr>
                <a:cxnSpLocks noChangeShapeType="1"/>
              </p:cNvCxnSpPr>
              <p:nvPr/>
            </p:nvCxnSpPr>
            <p:spPr bwMode="auto">
              <a:xfrm>
                <a:off x="4750583" y="4219923"/>
                <a:ext cx="72334"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25" name="TextBox 24">
                <a:extLst>
                  <a:ext uri="{FF2B5EF4-FFF2-40B4-BE49-F238E27FC236}">
                    <a16:creationId xmlns:a16="http://schemas.microsoft.com/office/drawing/2014/main" id="{603D260B-E3FF-4005-B519-5EAC9F7080B9}"/>
                  </a:ext>
                </a:extLst>
              </p:cNvPr>
              <p:cNvSpPr txBox="1"/>
              <p:nvPr/>
            </p:nvSpPr>
            <p:spPr bwMode="auto">
              <a:xfrm>
                <a:off x="4381211" y="4119875"/>
                <a:ext cx="306388" cy="200025"/>
              </a:xfrm>
              <a:prstGeom prst="rect">
                <a:avLst/>
              </a:prstGeom>
              <a:noFill/>
              <a:ln>
                <a:noFill/>
              </a:ln>
            </p:spPr>
            <p:txBody>
              <a:bodyPr wrap="none" lIns="0" tIns="0" rIns="0" bIns="0" anchor="ct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Calibri Light" panose="020F0302020204030204"/>
                    <a:ea typeface="+mn-ea"/>
                    <a:cs typeface="+mn-cs"/>
                  </a:rPr>
                  <a:t>40%</a:t>
                </a:r>
              </a:p>
            </p:txBody>
          </p:sp>
          <p:sp>
            <p:nvSpPr>
              <p:cNvPr id="26" name="TextBox 25">
                <a:extLst>
                  <a:ext uri="{FF2B5EF4-FFF2-40B4-BE49-F238E27FC236}">
                    <a16:creationId xmlns:a16="http://schemas.microsoft.com/office/drawing/2014/main" id="{19CADD44-7266-41DD-951B-5E14119E38B1}"/>
                  </a:ext>
                </a:extLst>
              </p:cNvPr>
              <p:cNvSpPr txBox="1"/>
              <p:nvPr/>
            </p:nvSpPr>
            <p:spPr bwMode="auto">
              <a:xfrm>
                <a:off x="4601874" y="5153338"/>
                <a:ext cx="85725" cy="200025"/>
              </a:xfrm>
              <a:prstGeom prst="rect">
                <a:avLst/>
              </a:prstGeom>
              <a:noFill/>
              <a:ln>
                <a:noFill/>
              </a:ln>
            </p:spPr>
            <p:txBody>
              <a:bodyPr wrap="none" lIns="0" tIns="0" rIns="0" bIns="0" anchor="ct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Calibri Light" panose="020F0302020204030204"/>
                    <a:ea typeface="+mn-ea"/>
                    <a:cs typeface="+mn-cs"/>
                  </a:rPr>
                  <a:t>0</a:t>
                </a:r>
              </a:p>
            </p:txBody>
          </p:sp>
          <p:sp>
            <p:nvSpPr>
              <p:cNvPr id="27" name="TextBox 26">
                <a:extLst>
                  <a:ext uri="{FF2B5EF4-FFF2-40B4-BE49-F238E27FC236}">
                    <a16:creationId xmlns:a16="http://schemas.microsoft.com/office/drawing/2014/main" id="{3F1B7A0B-C3E0-43D9-A640-CA8EA72F5412}"/>
                  </a:ext>
                </a:extLst>
              </p:cNvPr>
              <p:cNvSpPr txBox="1"/>
              <p:nvPr/>
            </p:nvSpPr>
            <p:spPr bwMode="auto">
              <a:xfrm>
                <a:off x="4717761" y="5331137"/>
                <a:ext cx="212725" cy="198437"/>
              </a:xfrm>
              <a:prstGeom prst="rect">
                <a:avLst/>
              </a:prstGeom>
              <a:noFill/>
              <a:ln>
                <a:noFill/>
              </a:ln>
            </p:spPr>
            <p:txBody>
              <a:bodyPr wrap="none"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Calibri Light" panose="020F0302020204030204"/>
                    <a:ea typeface="+mn-ea"/>
                    <a:cs typeface="+mn-cs"/>
                  </a:rPr>
                  <a:t>0.0</a:t>
                </a:r>
              </a:p>
            </p:txBody>
          </p:sp>
          <p:cxnSp>
            <p:nvCxnSpPr>
              <p:cNvPr id="28" name="Straight Connector 39">
                <a:extLst>
                  <a:ext uri="{FF2B5EF4-FFF2-40B4-BE49-F238E27FC236}">
                    <a16:creationId xmlns:a16="http://schemas.microsoft.com/office/drawing/2014/main" id="{33CEA0F5-D4F6-47B9-BC05-3DF15EC936E0}"/>
                  </a:ext>
                </a:extLst>
              </p:cNvPr>
              <p:cNvCxnSpPr>
                <a:cxnSpLocks noChangeShapeType="1"/>
              </p:cNvCxnSpPr>
              <p:nvPr/>
            </p:nvCxnSpPr>
            <p:spPr bwMode="auto">
              <a:xfrm rot="16200000">
                <a:off x="4787305" y="5288486"/>
                <a:ext cx="71224"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29" name="TextBox 28">
                <a:extLst>
                  <a:ext uri="{FF2B5EF4-FFF2-40B4-BE49-F238E27FC236}">
                    <a16:creationId xmlns:a16="http://schemas.microsoft.com/office/drawing/2014/main" id="{C39C90F4-E12D-49AA-8903-E406F1F630E3}"/>
                  </a:ext>
                </a:extLst>
              </p:cNvPr>
              <p:cNvSpPr txBox="1"/>
              <p:nvPr/>
            </p:nvSpPr>
            <p:spPr bwMode="auto">
              <a:xfrm>
                <a:off x="5301961" y="5331137"/>
                <a:ext cx="212725" cy="198437"/>
              </a:xfrm>
              <a:prstGeom prst="rect">
                <a:avLst/>
              </a:prstGeom>
              <a:noFill/>
              <a:ln>
                <a:noFill/>
              </a:ln>
            </p:spPr>
            <p:txBody>
              <a:bodyPr wrap="none"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Calibri Light" panose="020F0302020204030204"/>
                    <a:ea typeface="+mn-ea"/>
                    <a:cs typeface="+mn-cs"/>
                  </a:rPr>
                  <a:t>0.2</a:t>
                </a:r>
              </a:p>
            </p:txBody>
          </p:sp>
          <p:cxnSp>
            <p:nvCxnSpPr>
              <p:cNvPr id="30" name="Straight Connector 43">
                <a:extLst>
                  <a:ext uri="{FF2B5EF4-FFF2-40B4-BE49-F238E27FC236}">
                    <a16:creationId xmlns:a16="http://schemas.microsoft.com/office/drawing/2014/main" id="{1E1D7B06-97D8-475F-9CBA-6CEAAAA07666}"/>
                  </a:ext>
                </a:extLst>
              </p:cNvPr>
              <p:cNvCxnSpPr>
                <a:cxnSpLocks noChangeShapeType="1"/>
              </p:cNvCxnSpPr>
              <p:nvPr/>
            </p:nvCxnSpPr>
            <p:spPr bwMode="auto">
              <a:xfrm rot="16200000">
                <a:off x="5370809" y="5288486"/>
                <a:ext cx="71224"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31" name="TextBox 30">
                <a:extLst>
                  <a:ext uri="{FF2B5EF4-FFF2-40B4-BE49-F238E27FC236}">
                    <a16:creationId xmlns:a16="http://schemas.microsoft.com/office/drawing/2014/main" id="{5E37A49B-EF89-4CDA-AD36-87208982BC32}"/>
                  </a:ext>
                </a:extLst>
              </p:cNvPr>
              <p:cNvSpPr txBox="1"/>
              <p:nvPr/>
            </p:nvSpPr>
            <p:spPr bwMode="auto">
              <a:xfrm>
                <a:off x="5884574" y="5331137"/>
                <a:ext cx="212725" cy="198437"/>
              </a:xfrm>
              <a:prstGeom prst="rect">
                <a:avLst/>
              </a:prstGeom>
              <a:noFill/>
              <a:ln>
                <a:noFill/>
              </a:ln>
            </p:spPr>
            <p:txBody>
              <a:bodyPr wrap="none"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Calibri Light" panose="020F0302020204030204"/>
                    <a:ea typeface="+mn-ea"/>
                    <a:cs typeface="+mn-cs"/>
                  </a:rPr>
                  <a:t>0.4</a:t>
                </a:r>
              </a:p>
            </p:txBody>
          </p:sp>
          <p:cxnSp>
            <p:nvCxnSpPr>
              <p:cNvPr id="32" name="Straight Connector 45">
                <a:extLst>
                  <a:ext uri="{FF2B5EF4-FFF2-40B4-BE49-F238E27FC236}">
                    <a16:creationId xmlns:a16="http://schemas.microsoft.com/office/drawing/2014/main" id="{C27A0431-27AC-43C3-BC12-212E7BED0A4D}"/>
                  </a:ext>
                </a:extLst>
              </p:cNvPr>
              <p:cNvCxnSpPr>
                <a:cxnSpLocks noChangeShapeType="1"/>
              </p:cNvCxnSpPr>
              <p:nvPr/>
            </p:nvCxnSpPr>
            <p:spPr bwMode="auto">
              <a:xfrm rot="16200000">
                <a:off x="5954314" y="5288486"/>
                <a:ext cx="71224"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33" name="TextBox 32">
                <a:extLst>
                  <a:ext uri="{FF2B5EF4-FFF2-40B4-BE49-F238E27FC236}">
                    <a16:creationId xmlns:a16="http://schemas.microsoft.com/office/drawing/2014/main" id="{B6441A58-34DE-466E-B5BA-7A0D8C397430}"/>
                  </a:ext>
                </a:extLst>
              </p:cNvPr>
              <p:cNvSpPr txBox="1"/>
              <p:nvPr/>
            </p:nvSpPr>
            <p:spPr bwMode="auto">
              <a:xfrm>
                <a:off x="6468774" y="5331137"/>
                <a:ext cx="212725" cy="198437"/>
              </a:xfrm>
              <a:prstGeom prst="rect">
                <a:avLst/>
              </a:prstGeom>
              <a:noFill/>
              <a:ln>
                <a:noFill/>
              </a:ln>
            </p:spPr>
            <p:txBody>
              <a:bodyPr wrap="none"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Calibri Light" panose="020F0302020204030204"/>
                    <a:ea typeface="+mn-ea"/>
                    <a:cs typeface="+mn-cs"/>
                  </a:rPr>
                  <a:t>0.6</a:t>
                </a:r>
              </a:p>
            </p:txBody>
          </p:sp>
          <p:cxnSp>
            <p:nvCxnSpPr>
              <p:cNvPr id="34" name="Straight Connector 47">
                <a:extLst>
                  <a:ext uri="{FF2B5EF4-FFF2-40B4-BE49-F238E27FC236}">
                    <a16:creationId xmlns:a16="http://schemas.microsoft.com/office/drawing/2014/main" id="{47209000-46FE-419D-B614-FE70D69D1B68}"/>
                  </a:ext>
                </a:extLst>
              </p:cNvPr>
              <p:cNvCxnSpPr>
                <a:cxnSpLocks noChangeShapeType="1"/>
              </p:cNvCxnSpPr>
              <p:nvPr/>
            </p:nvCxnSpPr>
            <p:spPr bwMode="auto">
              <a:xfrm rot="16200000">
                <a:off x="6537819" y="5288486"/>
                <a:ext cx="71224"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35" name="TextBox 34">
                <a:extLst>
                  <a:ext uri="{FF2B5EF4-FFF2-40B4-BE49-F238E27FC236}">
                    <a16:creationId xmlns:a16="http://schemas.microsoft.com/office/drawing/2014/main" id="{A84B8922-06E6-4DDB-92A5-E7BEE29A8C88}"/>
                  </a:ext>
                </a:extLst>
              </p:cNvPr>
              <p:cNvSpPr txBox="1"/>
              <p:nvPr/>
            </p:nvSpPr>
            <p:spPr bwMode="auto">
              <a:xfrm>
                <a:off x="7051386" y="5331137"/>
                <a:ext cx="212725" cy="198437"/>
              </a:xfrm>
              <a:prstGeom prst="rect">
                <a:avLst/>
              </a:prstGeom>
              <a:noFill/>
              <a:ln>
                <a:noFill/>
              </a:ln>
            </p:spPr>
            <p:txBody>
              <a:bodyPr wrap="none"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Calibri Light" panose="020F0302020204030204"/>
                    <a:ea typeface="+mn-ea"/>
                    <a:cs typeface="+mn-cs"/>
                  </a:rPr>
                  <a:t>0.8</a:t>
                </a:r>
              </a:p>
            </p:txBody>
          </p:sp>
          <p:cxnSp>
            <p:nvCxnSpPr>
              <p:cNvPr id="36" name="Straight Connector 49">
                <a:extLst>
                  <a:ext uri="{FF2B5EF4-FFF2-40B4-BE49-F238E27FC236}">
                    <a16:creationId xmlns:a16="http://schemas.microsoft.com/office/drawing/2014/main" id="{D5C06E77-A161-4A65-B497-FB9EB334C35E}"/>
                  </a:ext>
                </a:extLst>
              </p:cNvPr>
              <p:cNvCxnSpPr>
                <a:cxnSpLocks noChangeShapeType="1"/>
              </p:cNvCxnSpPr>
              <p:nvPr/>
            </p:nvCxnSpPr>
            <p:spPr bwMode="auto">
              <a:xfrm rot="16200000">
                <a:off x="7121324" y="5288486"/>
                <a:ext cx="71224"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37" name="TextBox 36">
                <a:extLst>
                  <a:ext uri="{FF2B5EF4-FFF2-40B4-BE49-F238E27FC236}">
                    <a16:creationId xmlns:a16="http://schemas.microsoft.com/office/drawing/2014/main" id="{ECFC025B-B6BD-468A-9463-07075AA717F3}"/>
                  </a:ext>
                </a:extLst>
              </p:cNvPr>
              <p:cNvSpPr txBox="1"/>
              <p:nvPr/>
            </p:nvSpPr>
            <p:spPr bwMode="auto">
              <a:xfrm>
                <a:off x="7635586" y="5331137"/>
                <a:ext cx="212725" cy="198437"/>
              </a:xfrm>
              <a:prstGeom prst="rect">
                <a:avLst/>
              </a:prstGeom>
              <a:noFill/>
              <a:ln>
                <a:noFill/>
              </a:ln>
            </p:spPr>
            <p:txBody>
              <a:bodyPr wrap="none"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Calibri Light" panose="020F0302020204030204"/>
                    <a:ea typeface="+mn-ea"/>
                    <a:cs typeface="+mn-cs"/>
                  </a:rPr>
                  <a:t>1.0</a:t>
                </a:r>
              </a:p>
            </p:txBody>
          </p:sp>
          <p:cxnSp>
            <p:nvCxnSpPr>
              <p:cNvPr id="38" name="Straight Connector 51">
                <a:extLst>
                  <a:ext uri="{FF2B5EF4-FFF2-40B4-BE49-F238E27FC236}">
                    <a16:creationId xmlns:a16="http://schemas.microsoft.com/office/drawing/2014/main" id="{7E067B93-A283-4B04-B884-AFF89079FAA9}"/>
                  </a:ext>
                </a:extLst>
              </p:cNvPr>
              <p:cNvCxnSpPr>
                <a:cxnSpLocks noChangeShapeType="1"/>
              </p:cNvCxnSpPr>
              <p:nvPr/>
            </p:nvCxnSpPr>
            <p:spPr bwMode="auto">
              <a:xfrm rot="16200000">
                <a:off x="7704829" y="5288486"/>
                <a:ext cx="71224"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39" name="TextBox 38">
                <a:extLst>
                  <a:ext uri="{FF2B5EF4-FFF2-40B4-BE49-F238E27FC236}">
                    <a16:creationId xmlns:a16="http://schemas.microsoft.com/office/drawing/2014/main" id="{F14D29AD-8462-417D-8E8E-3A2EFAFA73C5}"/>
                  </a:ext>
                </a:extLst>
              </p:cNvPr>
              <p:cNvSpPr txBox="1"/>
              <p:nvPr/>
            </p:nvSpPr>
            <p:spPr bwMode="auto">
              <a:xfrm>
                <a:off x="8218199" y="5331137"/>
                <a:ext cx="212725" cy="198437"/>
              </a:xfrm>
              <a:prstGeom prst="rect">
                <a:avLst/>
              </a:prstGeom>
              <a:noFill/>
              <a:ln>
                <a:noFill/>
              </a:ln>
            </p:spPr>
            <p:txBody>
              <a:bodyPr wrap="none"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Calibri Light" panose="020F0302020204030204"/>
                    <a:ea typeface="+mn-ea"/>
                    <a:cs typeface="+mn-cs"/>
                  </a:rPr>
                  <a:t>1.2</a:t>
                </a:r>
              </a:p>
            </p:txBody>
          </p:sp>
          <p:cxnSp>
            <p:nvCxnSpPr>
              <p:cNvPr id="40" name="Straight Connector 53">
                <a:extLst>
                  <a:ext uri="{FF2B5EF4-FFF2-40B4-BE49-F238E27FC236}">
                    <a16:creationId xmlns:a16="http://schemas.microsoft.com/office/drawing/2014/main" id="{4958BB63-CFF1-4447-894F-3528615333A4}"/>
                  </a:ext>
                </a:extLst>
              </p:cNvPr>
              <p:cNvCxnSpPr>
                <a:cxnSpLocks noChangeShapeType="1"/>
              </p:cNvCxnSpPr>
              <p:nvPr/>
            </p:nvCxnSpPr>
            <p:spPr bwMode="auto">
              <a:xfrm rot="16200000">
                <a:off x="8288334" y="5288486"/>
                <a:ext cx="71224"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41" name="TextBox 40">
                <a:extLst>
                  <a:ext uri="{FF2B5EF4-FFF2-40B4-BE49-F238E27FC236}">
                    <a16:creationId xmlns:a16="http://schemas.microsoft.com/office/drawing/2014/main" id="{F0B382E8-387E-4008-88BA-4320A752B364}"/>
                  </a:ext>
                </a:extLst>
              </p:cNvPr>
              <p:cNvSpPr txBox="1"/>
              <p:nvPr/>
            </p:nvSpPr>
            <p:spPr bwMode="auto">
              <a:xfrm>
                <a:off x="8802399" y="5331137"/>
                <a:ext cx="212725" cy="198437"/>
              </a:xfrm>
              <a:prstGeom prst="rect">
                <a:avLst/>
              </a:prstGeom>
              <a:noFill/>
              <a:ln>
                <a:noFill/>
              </a:ln>
            </p:spPr>
            <p:txBody>
              <a:bodyPr wrap="none"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Calibri Light" panose="020F0302020204030204"/>
                    <a:ea typeface="+mn-ea"/>
                    <a:cs typeface="+mn-cs"/>
                  </a:rPr>
                  <a:t>1.4</a:t>
                </a:r>
              </a:p>
            </p:txBody>
          </p:sp>
          <p:cxnSp>
            <p:nvCxnSpPr>
              <p:cNvPr id="42" name="Straight Connector 55">
                <a:extLst>
                  <a:ext uri="{FF2B5EF4-FFF2-40B4-BE49-F238E27FC236}">
                    <a16:creationId xmlns:a16="http://schemas.microsoft.com/office/drawing/2014/main" id="{0742FFAD-7C31-4897-AE81-5529369BF702}"/>
                  </a:ext>
                </a:extLst>
              </p:cNvPr>
              <p:cNvCxnSpPr>
                <a:cxnSpLocks noChangeShapeType="1"/>
              </p:cNvCxnSpPr>
              <p:nvPr/>
            </p:nvCxnSpPr>
            <p:spPr bwMode="auto">
              <a:xfrm rot="16200000">
                <a:off x="8871840" y="5288486"/>
                <a:ext cx="71224"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43" name="TextBox 42">
                <a:extLst>
                  <a:ext uri="{FF2B5EF4-FFF2-40B4-BE49-F238E27FC236}">
                    <a16:creationId xmlns:a16="http://schemas.microsoft.com/office/drawing/2014/main" id="{6FB7E048-BDBF-4DC4-8489-5888AAA9E061}"/>
                  </a:ext>
                </a:extLst>
              </p:cNvPr>
              <p:cNvSpPr txBox="1"/>
              <p:nvPr/>
            </p:nvSpPr>
            <p:spPr bwMode="auto">
              <a:xfrm>
                <a:off x="9385011" y="5331137"/>
                <a:ext cx="212725" cy="198437"/>
              </a:xfrm>
              <a:prstGeom prst="rect">
                <a:avLst/>
              </a:prstGeom>
              <a:noFill/>
              <a:ln>
                <a:noFill/>
              </a:ln>
            </p:spPr>
            <p:txBody>
              <a:bodyPr wrap="none"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Calibri Light" panose="020F0302020204030204"/>
                    <a:ea typeface="+mn-ea"/>
                    <a:cs typeface="+mn-cs"/>
                  </a:rPr>
                  <a:t>1.6</a:t>
                </a:r>
              </a:p>
            </p:txBody>
          </p:sp>
          <p:cxnSp>
            <p:nvCxnSpPr>
              <p:cNvPr id="44" name="Straight Connector 57">
                <a:extLst>
                  <a:ext uri="{FF2B5EF4-FFF2-40B4-BE49-F238E27FC236}">
                    <a16:creationId xmlns:a16="http://schemas.microsoft.com/office/drawing/2014/main" id="{D64410E9-2166-4048-9388-54005934F5DA}"/>
                  </a:ext>
                </a:extLst>
              </p:cNvPr>
              <p:cNvCxnSpPr>
                <a:cxnSpLocks noChangeShapeType="1"/>
              </p:cNvCxnSpPr>
              <p:nvPr/>
            </p:nvCxnSpPr>
            <p:spPr bwMode="auto">
              <a:xfrm rot="16200000">
                <a:off x="9455345" y="5288486"/>
                <a:ext cx="71224"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45" name="TextBox 44">
                <a:extLst>
                  <a:ext uri="{FF2B5EF4-FFF2-40B4-BE49-F238E27FC236}">
                    <a16:creationId xmlns:a16="http://schemas.microsoft.com/office/drawing/2014/main" id="{89598743-DB34-4128-BC17-9980EE3D67D8}"/>
                  </a:ext>
                </a:extLst>
              </p:cNvPr>
              <p:cNvSpPr txBox="1"/>
              <p:nvPr/>
            </p:nvSpPr>
            <p:spPr bwMode="auto">
              <a:xfrm>
                <a:off x="9969211" y="5331137"/>
                <a:ext cx="212725" cy="198437"/>
              </a:xfrm>
              <a:prstGeom prst="rect">
                <a:avLst/>
              </a:prstGeom>
              <a:noFill/>
              <a:ln>
                <a:noFill/>
              </a:ln>
            </p:spPr>
            <p:txBody>
              <a:bodyPr wrap="none"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Calibri Light" panose="020F0302020204030204"/>
                    <a:ea typeface="+mn-ea"/>
                    <a:cs typeface="+mn-cs"/>
                  </a:rPr>
                  <a:t>1.8</a:t>
                </a:r>
              </a:p>
            </p:txBody>
          </p:sp>
          <p:cxnSp>
            <p:nvCxnSpPr>
              <p:cNvPr id="46" name="Straight Connector 59">
                <a:extLst>
                  <a:ext uri="{FF2B5EF4-FFF2-40B4-BE49-F238E27FC236}">
                    <a16:creationId xmlns:a16="http://schemas.microsoft.com/office/drawing/2014/main" id="{24326289-0EE6-471E-ADF2-6D33B1D24606}"/>
                  </a:ext>
                </a:extLst>
              </p:cNvPr>
              <p:cNvCxnSpPr>
                <a:cxnSpLocks noChangeShapeType="1"/>
              </p:cNvCxnSpPr>
              <p:nvPr/>
            </p:nvCxnSpPr>
            <p:spPr bwMode="auto">
              <a:xfrm rot="16200000">
                <a:off x="10038850" y="5288486"/>
                <a:ext cx="71224"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47" name="TextBox 46">
                <a:extLst>
                  <a:ext uri="{FF2B5EF4-FFF2-40B4-BE49-F238E27FC236}">
                    <a16:creationId xmlns:a16="http://schemas.microsoft.com/office/drawing/2014/main" id="{B5F360A5-43BC-4873-A3B5-9DFC7B55B909}"/>
                  </a:ext>
                </a:extLst>
              </p:cNvPr>
              <p:cNvSpPr txBox="1"/>
              <p:nvPr/>
            </p:nvSpPr>
            <p:spPr bwMode="auto">
              <a:xfrm>
                <a:off x="10551825" y="5331137"/>
                <a:ext cx="212725" cy="198437"/>
              </a:xfrm>
              <a:prstGeom prst="rect">
                <a:avLst/>
              </a:prstGeom>
              <a:noFill/>
              <a:ln>
                <a:noFill/>
              </a:ln>
            </p:spPr>
            <p:txBody>
              <a:bodyPr wrap="none"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Calibri Light" panose="020F0302020204030204"/>
                    <a:ea typeface="+mn-ea"/>
                    <a:cs typeface="+mn-cs"/>
                  </a:rPr>
                  <a:t>2.0</a:t>
                </a:r>
              </a:p>
            </p:txBody>
          </p:sp>
          <p:cxnSp>
            <p:nvCxnSpPr>
              <p:cNvPr id="48" name="Straight Connector 61">
                <a:extLst>
                  <a:ext uri="{FF2B5EF4-FFF2-40B4-BE49-F238E27FC236}">
                    <a16:creationId xmlns:a16="http://schemas.microsoft.com/office/drawing/2014/main" id="{70533251-DEFB-49D6-90AA-817017735D67}"/>
                  </a:ext>
                </a:extLst>
              </p:cNvPr>
              <p:cNvCxnSpPr>
                <a:cxnSpLocks noChangeShapeType="1"/>
              </p:cNvCxnSpPr>
              <p:nvPr/>
            </p:nvCxnSpPr>
            <p:spPr bwMode="auto">
              <a:xfrm rot="16200000">
                <a:off x="10622352" y="5288486"/>
                <a:ext cx="71224"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grpSp>
            <p:nvGrpSpPr>
              <p:cNvPr id="49" name="Group 136">
                <a:extLst>
                  <a:ext uri="{FF2B5EF4-FFF2-40B4-BE49-F238E27FC236}">
                    <a16:creationId xmlns:a16="http://schemas.microsoft.com/office/drawing/2014/main" id="{BFC57489-2094-40C2-9AC5-3851DCC701BF}"/>
                  </a:ext>
                </a:extLst>
              </p:cNvPr>
              <p:cNvGrpSpPr>
                <a:grpSpLocks/>
              </p:cNvGrpSpPr>
              <p:nvPr/>
            </p:nvGrpSpPr>
            <p:grpSpPr bwMode="auto">
              <a:xfrm>
                <a:off x="4824124" y="3642038"/>
                <a:ext cx="5840412" cy="1608137"/>
                <a:chOff x="1909161" y="4179612"/>
                <a:chExt cx="5383522" cy="1505428"/>
              </a:xfrm>
            </p:grpSpPr>
            <p:sp>
              <p:nvSpPr>
                <p:cNvPr id="100" name="Freeform 118">
                  <a:extLst>
                    <a:ext uri="{FF2B5EF4-FFF2-40B4-BE49-F238E27FC236}">
                      <a16:creationId xmlns:a16="http://schemas.microsoft.com/office/drawing/2014/main" id="{48DEB87D-3877-40BE-AB5D-9F8588258416}"/>
                    </a:ext>
                  </a:extLst>
                </p:cNvPr>
                <p:cNvSpPr/>
                <p:nvPr/>
              </p:nvSpPr>
              <p:spPr bwMode="auto">
                <a:xfrm>
                  <a:off x="1909161" y="4179612"/>
                  <a:ext cx="5383522" cy="1505428"/>
                </a:xfrm>
                <a:custGeom>
                  <a:avLst/>
                  <a:gdLst>
                    <a:gd name="connsiteX0" fmla="*/ 0 w 5379720"/>
                    <a:gd name="connsiteY0" fmla="*/ 2811780 h 2811780"/>
                    <a:gd name="connsiteX1" fmla="*/ 5379720 w 5379720"/>
                    <a:gd name="connsiteY1" fmla="*/ 0 h 2811780"/>
                  </a:gdLst>
                  <a:ahLst/>
                  <a:cxnLst>
                    <a:cxn ang="0">
                      <a:pos x="connsiteX0" y="connsiteY0"/>
                    </a:cxn>
                    <a:cxn ang="0">
                      <a:pos x="connsiteX1" y="connsiteY1"/>
                    </a:cxn>
                  </a:cxnLst>
                  <a:rect l="l" t="t" r="r" b="b"/>
                  <a:pathLst>
                    <a:path w="5379720" h="2811780">
                      <a:moveTo>
                        <a:pt x="0" y="2811780"/>
                      </a:moveTo>
                      <a:lnTo>
                        <a:pt x="5379720" y="0"/>
                      </a:lnTo>
                    </a:path>
                  </a:pathLst>
                </a:custGeom>
                <a:noFill/>
                <a:ln w="19050" cap="flat" cmpd="sng" algn="ctr">
                  <a:solidFill>
                    <a:srgbClr val="ED7D31"/>
                  </a:solidFill>
                  <a:prstDash val="solid"/>
                  <a:round/>
                  <a:headEnd type="none" w="med" len="med"/>
                  <a:tailEnd type="none" w="med" len="med"/>
                </a:ln>
                <a:effectLst/>
              </p:spPr>
              <p:txBody>
                <a:bodyPr lIns="0" rIns="0"/>
                <a:lstStyle/>
                <a:p>
                  <a:pPr marL="0" marR="0" lvl="0" indent="0" algn="ctr" defTabSz="914400" rtl="0" eaLnBrk="0" fontAlgn="auto" latinLnBrk="0" hangingPunct="0">
                    <a:lnSpc>
                      <a:spcPct val="100000"/>
                    </a:lnSpc>
                    <a:spcBef>
                      <a:spcPct val="50000"/>
                    </a:spcBef>
                    <a:spcAft>
                      <a:spcPts val="0"/>
                    </a:spcAft>
                    <a:buClrTx/>
                    <a:buSzTx/>
                    <a:buFontTx/>
                    <a:buNone/>
                    <a:tabLst/>
                    <a:defRPr/>
                  </a:pPr>
                  <a:endParaRPr kumimoji="0" lang="en-US" sz="1050" b="1"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nvGrpSpPr>
                <p:cNvPr id="101" name="Group 87">
                  <a:extLst>
                    <a:ext uri="{FF2B5EF4-FFF2-40B4-BE49-F238E27FC236}">
                      <a16:creationId xmlns:a16="http://schemas.microsoft.com/office/drawing/2014/main" id="{7C3CCA10-C451-41C7-960E-32F1616B38E4}"/>
                    </a:ext>
                  </a:extLst>
                </p:cNvPr>
                <p:cNvGrpSpPr>
                  <a:grpSpLocks/>
                </p:cNvGrpSpPr>
                <p:nvPr/>
              </p:nvGrpSpPr>
              <p:grpSpPr bwMode="auto">
                <a:xfrm>
                  <a:off x="3316606" y="4242435"/>
                  <a:ext cx="3697606" cy="1083310"/>
                  <a:chOff x="3316606" y="4242435"/>
                  <a:chExt cx="3697606" cy="1083310"/>
                </a:xfrm>
              </p:grpSpPr>
              <p:sp>
                <p:nvSpPr>
                  <p:cNvPr id="102" name="Rectangle 101">
                    <a:extLst>
                      <a:ext uri="{FF2B5EF4-FFF2-40B4-BE49-F238E27FC236}">
                        <a16:creationId xmlns:a16="http://schemas.microsoft.com/office/drawing/2014/main" id="{6007886F-A150-4B73-8079-D6BF1C1A987E}"/>
                      </a:ext>
                    </a:extLst>
                  </p:cNvPr>
                  <p:cNvSpPr/>
                  <p:nvPr/>
                </p:nvSpPr>
                <p:spPr bwMode="auto">
                  <a:xfrm>
                    <a:off x="6942953" y="4242030"/>
                    <a:ext cx="71702" cy="72819"/>
                  </a:xfrm>
                  <a:prstGeom prst="rect">
                    <a:avLst/>
                  </a:prstGeom>
                  <a:solidFill>
                    <a:srgbClr val="EE843C"/>
                  </a:solidFill>
                  <a:ln w="28575" cap="flat" cmpd="sng" algn="ctr">
                    <a:noFill/>
                    <a:prstDash val="solid"/>
                    <a:round/>
                    <a:headEnd type="none" w="med" len="med"/>
                    <a:tailEnd type="none" w="med" len="med"/>
                  </a:ln>
                  <a:effectLst/>
                </p:spPr>
                <p:txBody>
                  <a:bodyPr lIns="0" rIns="0"/>
                  <a:lstStyle/>
                  <a:p>
                    <a:pPr marL="0" marR="0" lvl="0" indent="0" algn="ctr" defTabSz="914400" rtl="0" eaLnBrk="0" fontAlgn="auto" latinLnBrk="0" hangingPunct="0">
                      <a:lnSpc>
                        <a:spcPct val="100000"/>
                      </a:lnSpc>
                      <a:spcBef>
                        <a:spcPct val="50000"/>
                      </a:spcBef>
                      <a:spcAft>
                        <a:spcPts val="0"/>
                      </a:spcAft>
                      <a:buClrTx/>
                      <a:buSzTx/>
                      <a:buFontTx/>
                      <a:buNone/>
                      <a:tabLst/>
                      <a:defRPr/>
                    </a:pPr>
                    <a:endParaRPr kumimoji="0" lang="en-US" sz="1050" b="1"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03" name="Rectangle 102">
                    <a:extLst>
                      <a:ext uri="{FF2B5EF4-FFF2-40B4-BE49-F238E27FC236}">
                        <a16:creationId xmlns:a16="http://schemas.microsoft.com/office/drawing/2014/main" id="{A1031FB9-B0E2-43BF-8327-B0DAC49CB7B4}"/>
                      </a:ext>
                    </a:extLst>
                  </p:cNvPr>
                  <p:cNvSpPr/>
                  <p:nvPr/>
                </p:nvSpPr>
                <p:spPr bwMode="auto">
                  <a:xfrm>
                    <a:off x="6745405" y="4268780"/>
                    <a:ext cx="73166" cy="72819"/>
                  </a:xfrm>
                  <a:prstGeom prst="rect">
                    <a:avLst/>
                  </a:prstGeom>
                  <a:solidFill>
                    <a:srgbClr val="EE843C"/>
                  </a:solidFill>
                  <a:ln w="28575" cap="flat" cmpd="sng" algn="ctr">
                    <a:noFill/>
                    <a:prstDash val="solid"/>
                    <a:round/>
                    <a:headEnd type="none" w="med" len="med"/>
                    <a:tailEnd type="none" w="med" len="med"/>
                  </a:ln>
                  <a:effectLst/>
                </p:spPr>
                <p:txBody>
                  <a:bodyPr lIns="0" rIns="0"/>
                  <a:lstStyle/>
                  <a:p>
                    <a:pPr marL="0" marR="0" lvl="0" indent="0" algn="ctr" defTabSz="914400" rtl="0" eaLnBrk="0" fontAlgn="auto" latinLnBrk="0" hangingPunct="0">
                      <a:lnSpc>
                        <a:spcPct val="100000"/>
                      </a:lnSpc>
                      <a:spcBef>
                        <a:spcPct val="50000"/>
                      </a:spcBef>
                      <a:spcAft>
                        <a:spcPts val="0"/>
                      </a:spcAft>
                      <a:buClrTx/>
                      <a:buSzTx/>
                      <a:buFontTx/>
                      <a:buNone/>
                      <a:tabLst/>
                      <a:defRPr/>
                    </a:pPr>
                    <a:endParaRPr kumimoji="0" lang="en-US" sz="1050" b="1"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04" name="Rectangle 103">
                    <a:extLst>
                      <a:ext uri="{FF2B5EF4-FFF2-40B4-BE49-F238E27FC236}">
                        <a16:creationId xmlns:a16="http://schemas.microsoft.com/office/drawing/2014/main" id="{75A0C01C-A390-4844-8E80-781EC3C8CB7A}"/>
                      </a:ext>
                    </a:extLst>
                  </p:cNvPr>
                  <p:cNvSpPr/>
                  <p:nvPr/>
                </p:nvSpPr>
                <p:spPr bwMode="auto">
                  <a:xfrm>
                    <a:off x="5649385" y="4671515"/>
                    <a:ext cx="71702" cy="72820"/>
                  </a:xfrm>
                  <a:prstGeom prst="rect">
                    <a:avLst/>
                  </a:prstGeom>
                  <a:solidFill>
                    <a:srgbClr val="EE843C"/>
                  </a:solidFill>
                  <a:ln w="28575" cap="flat" cmpd="sng" algn="ctr">
                    <a:noFill/>
                    <a:prstDash val="solid"/>
                    <a:round/>
                    <a:headEnd type="none" w="med" len="med"/>
                    <a:tailEnd type="none" w="med" len="med"/>
                  </a:ln>
                  <a:effectLst/>
                </p:spPr>
                <p:txBody>
                  <a:bodyPr lIns="0" rIns="0"/>
                  <a:lstStyle/>
                  <a:p>
                    <a:pPr marL="0" marR="0" lvl="0" indent="0" algn="ctr" defTabSz="914400" rtl="0" eaLnBrk="0" fontAlgn="auto" latinLnBrk="0" hangingPunct="0">
                      <a:lnSpc>
                        <a:spcPct val="100000"/>
                      </a:lnSpc>
                      <a:spcBef>
                        <a:spcPct val="50000"/>
                      </a:spcBef>
                      <a:spcAft>
                        <a:spcPts val="0"/>
                      </a:spcAft>
                      <a:buClrTx/>
                      <a:buSzTx/>
                      <a:buFontTx/>
                      <a:buNone/>
                      <a:tabLst/>
                      <a:defRPr/>
                    </a:pPr>
                    <a:endParaRPr kumimoji="0" lang="en-US" sz="1050" b="1"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05" name="Rectangle 104">
                    <a:extLst>
                      <a:ext uri="{FF2B5EF4-FFF2-40B4-BE49-F238E27FC236}">
                        <a16:creationId xmlns:a16="http://schemas.microsoft.com/office/drawing/2014/main" id="{582FB481-F794-4861-9218-B5CF946BDD35}"/>
                      </a:ext>
                    </a:extLst>
                  </p:cNvPr>
                  <p:cNvSpPr/>
                  <p:nvPr/>
                </p:nvSpPr>
                <p:spPr bwMode="auto">
                  <a:xfrm>
                    <a:off x="5343553" y="4607613"/>
                    <a:ext cx="73166" cy="72819"/>
                  </a:xfrm>
                  <a:prstGeom prst="rect">
                    <a:avLst/>
                  </a:prstGeom>
                  <a:solidFill>
                    <a:srgbClr val="EE843C"/>
                  </a:solidFill>
                  <a:ln w="28575" cap="flat" cmpd="sng" algn="ctr">
                    <a:noFill/>
                    <a:prstDash val="solid"/>
                    <a:round/>
                    <a:headEnd type="none" w="med" len="med"/>
                    <a:tailEnd type="none" w="med" len="med"/>
                  </a:ln>
                  <a:effectLst/>
                </p:spPr>
                <p:txBody>
                  <a:bodyPr lIns="0" rIns="0"/>
                  <a:lstStyle/>
                  <a:p>
                    <a:pPr marL="0" marR="0" lvl="0" indent="0" algn="ctr" defTabSz="914400" rtl="0" eaLnBrk="0" fontAlgn="auto" latinLnBrk="0" hangingPunct="0">
                      <a:lnSpc>
                        <a:spcPct val="100000"/>
                      </a:lnSpc>
                      <a:spcBef>
                        <a:spcPct val="50000"/>
                      </a:spcBef>
                      <a:spcAft>
                        <a:spcPts val="0"/>
                      </a:spcAft>
                      <a:buClrTx/>
                      <a:buSzTx/>
                      <a:buFontTx/>
                      <a:buNone/>
                      <a:tabLst/>
                      <a:defRPr/>
                    </a:pPr>
                    <a:endParaRPr kumimoji="0" lang="en-US" sz="1050" b="1"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06" name="Rectangle 105">
                    <a:extLst>
                      <a:ext uri="{FF2B5EF4-FFF2-40B4-BE49-F238E27FC236}">
                        <a16:creationId xmlns:a16="http://schemas.microsoft.com/office/drawing/2014/main" id="{C786A369-2F17-47DE-9043-9192DE12FC3D}"/>
                      </a:ext>
                    </a:extLst>
                  </p:cNvPr>
                  <p:cNvSpPr/>
                  <p:nvPr/>
                </p:nvSpPr>
                <p:spPr bwMode="auto">
                  <a:xfrm>
                    <a:off x="4546048" y="4811209"/>
                    <a:ext cx="73166" cy="72820"/>
                  </a:xfrm>
                  <a:prstGeom prst="rect">
                    <a:avLst/>
                  </a:prstGeom>
                  <a:solidFill>
                    <a:srgbClr val="EE843C"/>
                  </a:solidFill>
                  <a:ln w="28575" cap="flat" cmpd="sng" algn="ctr">
                    <a:noFill/>
                    <a:prstDash val="solid"/>
                    <a:round/>
                    <a:headEnd type="none" w="med" len="med"/>
                    <a:tailEnd type="none" w="med" len="med"/>
                  </a:ln>
                  <a:effectLst/>
                </p:spPr>
                <p:txBody>
                  <a:bodyPr lIns="0" rIns="0"/>
                  <a:lstStyle/>
                  <a:p>
                    <a:pPr marL="0" marR="0" lvl="0" indent="0" algn="ctr" defTabSz="914400" rtl="0" eaLnBrk="0" fontAlgn="auto" latinLnBrk="0" hangingPunct="0">
                      <a:lnSpc>
                        <a:spcPct val="100000"/>
                      </a:lnSpc>
                      <a:spcBef>
                        <a:spcPct val="50000"/>
                      </a:spcBef>
                      <a:spcAft>
                        <a:spcPts val="0"/>
                      </a:spcAft>
                      <a:buClrTx/>
                      <a:buSzTx/>
                      <a:buFontTx/>
                      <a:buNone/>
                      <a:tabLst/>
                      <a:defRPr/>
                    </a:pPr>
                    <a:endParaRPr kumimoji="0" lang="en-US" sz="1050" b="1"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07" name="Rectangle 106">
                    <a:extLst>
                      <a:ext uri="{FF2B5EF4-FFF2-40B4-BE49-F238E27FC236}">
                        <a16:creationId xmlns:a16="http://schemas.microsoft.com/office/drawing/2014/main" id="{90F02FE0-7F80-4450-9805-3CA980C32841}"/>
                      </a:ext>
                    </a:extLst>
                  </p:cNvPr>
                  <p:cNvSpPr/>
                  <p:nvPr/>
                </p:nvSpPr>
                <p:spPr bwMode="auto">
                  <a:xfrm>
                    <a:off x="4383620" y="4985085"/>
                    <a:ext cx="73166" cy="78763"/>
                  </a:xfrm>
                  <a:prstGeom prst="rect">
                    <a:avLst/>
                  </a:prstGeom>
                  <a:solidFill>
                    <a:srgbClr val="EE843C"/>
                  </a:solidFill>
                  <a:ln w="28575" cap="flat" cmpd="sng" algn="ctr">
                    <a:noFill/>
                    <a:prstDash val="solid"/>
                    <a:round/>
                    <a:headEnd type="none" w="med" len="med"/>
                    <a:tailEnd type="none" w="med" len="med"/>
                  </a:ln>
                  <a:effectLst/>
                </p:spPr>
                <p:txBody>
                  <a:bodyPr lIns="0" rIns="0"/>
                  <a:lstStyle/>
                  <a:p>
                    <a:pPr marL="0" marR="0" lvl="0" indent="0" algn="ctr" defTabSz="914400" rtl="0" eaLnBrk="0" fontAlgn="auto" latinLnBrk="0" hangingPunct="0">
                      <a:lnSpc>
                        <a:spcPct val="100000"/>
                      </a:lnSpc>
                      <a:spcBef>
                        <a:spcPct val="50000"/>
                      </a:spcBef>
                      <a:spcAft>
                        <a:spcPts val="0"/>
                      </a:spcAft>
                      <a:buClrTx/>
                      <a:buSzTx/>
                      <a:buFontTx/>
                      <a:buNone/>
                      <a:tabLst/>
                      <a:defRPr/>
                    </a:pPr>
                    <a:endParaRPr kumimoji="0" lang="en-US" sz="1050" b="1"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08" name="Rectangle 107">
                    <a:extLst>
                      <a:ext uri="{FF2B5EF4-FFF2-40B4-BE49-F238E27FC236}">
                        <a16:creationId xmlns:a16="http://schemas.microsoft.com/office/drawing/2014/main" id="{7F8D568E-4EA6-470F-B50F-2088CDFCEDDC}"/>
                      </a:ext>
                    </a:extLst>
                  </p:cNvPr>
                  <p:cNvSpPr/>
                  <p:nvPr/>
                </p:nvSpPr>
                <p:spPr bwMode="auto">
                  <a:xfrm>
                    <a:off x="3741227" y="5234751"/>
                    <a:ext cx="71702" cy="72819"/>
                  </a:xfrm>
                  <a:prstGeom prst="rect">
                    <a:avLst/>
                  </a:prstGeom>
                  <a:solidFill>
                    <a:srgbClr val="EE843C"/>
                  </a:solidFill>
                  <a:ln w="28575" cap="flat" cmpd="sng" algn="ctr">
                    <a:noFill/>
                    <a:prstDash val="solid"/>
                    <a:round/>
                    <a:headEnd type="none" w="med" len="med"/>
                    <a:tailEnd type="none" w="med" len="med"/>
                  </a:ln>
                  <a:effectLst/>
                </p:spPr>
                <p:txBody>
                  <a:bodyPr lIns="0" rIns="0"/>
                  <a:lstStyle/>
                  <a:p>
                    <a:pPr marL="0" marR="0" lvl="0" indent="0" algn="ctr" defTabSz="914400" rtl="0" eaLnBrk="0" fontAlgn="auto" latinLnBrk="0" hangingPunct="0">
                      <a:lnSpc>
                        <a:spcPct val="100000"/>
                      </a:lnSpc>
                      <a:spcBef>
                        <a:spcPct val="50000"/>
                      </a:spcBef>
                      <a:spcAft>
                        <a:spcPts val="0"/>
                      </a:spcAft>
                      <a:buClrTx/>
                      <a:buSzTx/>
                      <a:buFontTx/>
                      <a:buNone/>
                      <a:tabLst/>
                      <a:defRPr/>
                    </a:pPr>
                    <a:endParaRPr kumimoji="0" lang="en-US" sz="1050" b="1"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09" name="Rectangle 108">
                    <a:extLst>
                      <a:ext uri="{FF2B5EF4-FFF2-40B4-BE49-F238E27FC236}">
                        <a16:creationId xmlns:a16="http://schemas.microsoft.com/office/drawing/2014/main" id="{4EE6A67A-5F46-4D79-95BE-DB8A4BD53736}"/>
                      </a:ext>
                    </a:extLst>
                  </p:cNvPr>
                  <p:cNvSpPr/>
                  <p:nvPr/>
                </p:nvSpPr>
                <p:spPr bwMode="auto">
                  <a:xfrm>
                    <a:off x="3316867" y="5260014"/>
                    <a:ext cx="71702" cy="72820"/>
                  </a:xfrm>
                  <a:prstGeom prst="rect">
                    <a:avLst/>
                  </a:prstGeom>
                  <a:solidFill>
                    <a:srgbClr val="EE843C"/>
                  </a:solidFill>
                  <a:ln w="28575" cap="flat" cmpd="sng" algn="ctr">
                    <a:noFill/>
                    <a:prstDash val="solid"/>
                    <a:round/>
                    <a:headEnd type="none" w="med" len="med"/>
                    <a:tailEnd type="none" w="med" len="med"/>
                  </a:ln>
                  <a:effectLst/>
                </p:spPr>
                <p:txBody>
                  <a:bodyPr lIns="0" rIns="0"/>
                  <a:lstStyle/>
                  <a:p>
                    <a:pPr marL="0" marR="0" lvl="0" indent="0" algn="ctr" defTabSz="914400" rtl="0" eaLnBrk="0" fontAlgn="auto" latinLnBrk="0" hangingPunct="0">
                      <a:lnSpc>
                        <a:spcPct val="100000"/>
                      </a:lnSpc>
                      <a:spcBef>
                        <a:spcPct val="50000"/>
                      </a:spcBef>
                      <a:spcAft>
                        <a:spcPts val="0"/>
                      </a:spcAft>
                      <a:buClrTx/>
                      <a:buSzTx/>
                      <a:buFontTx/>
                      <a:buNone/>
                      <a:tabLst/>
                      <a:defRPr/>
                    </a:pPr>
                    <a:endParaRPr kumimoji="0" lang="en-US" sz="1050" b="1"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grpSp>
          <p:grpSp>
            <p:nvGrpSpPr>
              <p:cNvPr id="50" name="Group 137">
                <a:extLst>
                  <a:ext uri="{FF2B5EF4-FFF2-40B4-BE49-F238E27FC236}">
                    <a16:creationId xmlns:a16="http://schemas.microsoft.com/office/drawing/2014/main" id="{B87279BC-CBA4-4A6E-AEEB-CAD20E0303F4}"/>
                  </a:ext>
                </a:extLst>
              </p:cNvPr>
              <p:cNvGrpSpPr>
                <a:grpSpLocks/>
              </p:cNvGrpSpPr>
              <p:nvPr/>
            </p:nvGrpSpPr>
            <p:grpSpPr bwMode="auto">
              <a:xfrm>
                <a:off x="4823744" y="4105287"/>
                <a:ext cx="5844554" cy="1144331"/>
                <a:chOff x="1908811" y="4613275"/>
                <a:chExt cx="5387340" cy="1071245"/>
              </a:xfrm>
            </p:grpSpPr>
            <p:grpSp>
              <p:nvGrpSpPr>
                <p:cNvPr id="70" name="Group 116">
                  <a:extLst>
                    <a:ext uri="{FF2B5EF4-FFF2-40B4-BE49-F238E27FC236}">
                      <a16:creationId xmlns:a16="http://schemas.microsoft.com/office/drawing/2014/main" id="{DC4E796E-8E17-4702-82F7-9874A9FD1A8A}"/>
                    </a:ext>
                  </a:extLst>
                </p:cNvPr>
                <p:cNvGrpSpPr>
                  <a:grpSpLocks/>
                </p:cNvGrpSpPr>
                <p:nvPr/>
              </p:nvGrpSpPr>
              <p:grpSpPr bwMode="auto">
                <a:xfrm>
                  <a:off x="2755901" y="4613275"/>
                  <a:ext cx="3658870" cy="1035050"/>
                  <a:chOff x="2755901" y="4613275"/>
                  <a:chExt cx="3658870" cy="1035050"/>
                </a:xfrm>
              </p:grpSpPr>
              <p:sp>
                <p:nvSpPr>
                  <p:cNvPr id="72" name="Rectangle 71">
                    <a:extLst>
                      <a:ext uri="{FF2B5EF4-FFF2-40B4-BE49-F238E27FC236}">
                        <a16:creationId xmlns:a16="http://schemas.microsoft.com/office/drawing/2014/main" id="{6998B500-9761-4F97-A2B7-77A89CE9F50F}"/>
                      </a:ext>
                    </a:extLst>
                  </p:cNvPr>
                  <p:cNvSpPr/>
                  <p:nvPr/>
                </p:nvSpPr>
                <p:spPr bwMode="auto">
                  <a:xfrm>
                    <a:off x="6342995" y="4916723"/>
                    <a:ext cx="71702" cy="71333"/>
                  </a:xfrm>
                  <a:prstGeom prst="rect">
                    <a:avLst/>
                  </a:prstGeom>
                  <a:solidFill>
                    <a:schemeClr val="accent1"/>
                  </a:solidFill>
                  <a:ln w="28575" cap="flat" cmpd="sng" algn="ctr">
                    <a:noFill/>
                    <a:prstDash val="solid"/>
                    <a:round/>
                    <a:headEnd type="none" w="med" len="med"/>
                    <a:tailEnd type="none" w="med" len="med"/>
                  </a:ln>
                  <a:effectLst/>
                </p:spPr>
                <p:txBody>
                  <a:bodyPr lIns="0" rIns="0"/>
                  <a:lstStyle/>
                  <a:p>
                    <a:pPr marL="0" marR="0" lvl="0" indent="0" algn="ctr" defTabSz="914400" rtl="0" eaLnBrk="0" fontAlgn="auto" latinLnBrk="0" hangingPunct="0">
                      <a:lnSpc>
                        <a:spcPct val="100000"/>
                      </a:lnSpc>
                      <a:spcBef>
                        <a:spcPct val="50000"/>
                      </a:spcBef>
                      <a:spcAft>
                        <a:spcPts val="0"/>
                      </a:spcAft>
                      <a:buClrTx/>
                      <a:buSzTx/>
                      <a:buFontTx/>
                      <a:buNone/>
                      <a:tabLst/>
                      <a:defRPr/>
                    </a:pPr>
                    <a:endParaRPr kumimoji="0" lang="en-US" sz="1050" b="1"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3" name="Rectangle 72">
                    <a:extLst>
                      <a:ext uri="{FF2B5EF4-FFF2-40B4-BE49-F238E27FC236}">
                        <a16:creationId xmlns:a16="http://schemas.microsoft.com/office/drawing/2014/main" id="{0772690C-EAE8-4A12-B6C6-BBBC58BCAB56}"/>
                      </a:ext>
                    </a:extLst>
                  </p:cNvPr>
                  <p:cNvSpPr/>
                  <p:nvPr/>
                </p:nvSpPr>
                <p:spPr bwMode="auto">
                  <a:xfrm>
                    <a:off x="5325993" y="5032640"/>
                    <a:ext cx="73166" cy="72819"/>
                  </a:xfrm>
                  <a:prstGeom prst="rect">
                    <a:avLst/>
                  </a:prstGeom>
                  <a:solidFill>
                    <a:schemeClr val="accent1"/>
                  </a:solidFill>
                  <a:ln w="28575" cap="flat" cmpd="sng" algn="ctr">
                    <a:noFill/>
                    <a:prstDash val="solid"/>
                    <a:round/>
                    <a:headEnd type="none" w="med" len="med"/>
                    <a:tailEnd type="none" w="med" len="med"/>
                  </a:ln>
                  <a:effectLst/>
                </p:spPr>
                <p:txBody>
                  <a:bodyPr lIns="0" rIns="0"/>
                  <a:lstStyle/>
                  <a:p>
                    <a:pPr marL="0" marR="0" lvl="0" indent="0" algn="ctr" defTabSz="914400" rtl="0" eaLnBrk="0" fontAlgn="auto" latinLnBrk="0" hangingPunct="0">
                      <a:lnSpc>
                        <a:spcPct val="100000"/>
                      </a:lnSpc>
                      <a:spcBef>
                        <a:spcPct val="50000"/>
                      </a:spcBef>
                      <a:spcAft>
                        <a:spcPts val="0"/>
                      </a:spcAft>
                      <a:buClrTx/>
                      <a:buSzTx/>
                      <a:buFontTx/>
                      <a:buNone/>
                      <a:tabLst/>
                      <a:defRPr/>
                    </a:pPr>
                    <a:endParaRPr kumimoji="0" lang="en-US" sz="1050" b="1"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4" name="Rectangle 73">
                    <a:extLst>
                      <a:ext uri="{FF2B5EF4-FFF2-40B4-BE49-F238E27FC236}">
                        <a16:creationId xmlns:a16="http://schemas.microsoft.com/office/drawing/2014/main" id="{7A6456C2-6E0D-49FE-99C9-6049CD00F757}"/>
                      </a:ext>
                    </a:extLst>
                  </p:cNvPr>
                  <p:cNvSpPr/>
                  <p:nvPr/>
                </p:nvSpPr>
                <p:spPr bwMode="auto">
                  <a:xfrm>
                    <a:off x="4882610" y="4613557"/>
                    <a:ext cx="71702" cy="72819"/>
                  </a:xfrm>
                  <a:prstGeom prst="rect">
                    <a:avLst/>
                  </a:prstGeom>
                  <a:solidFill>
                    <a:schemeClr val="accent1"/>
                  </a:solidFill>
                  <a:ln w="28575" cap="flat" cmpd="sng" algn="ctr">
                    <a:noFill/>
                    <a:prstDash val="solid"/>
                    <a:round/>
                    <a:headEnd type="none" w="med" len="med"/>
                    <a:tailEnd type="none" w="med" len="med"/>
                  </a:ln>
                  <a:effectLst/>
                </p:spPr>
                <p:txBody>
                  <a:bodyPr lIns="0" rIns="0"/>
                  <a:lstStyle/>
                  <a:p>
                    <a:pPr marL="0" marR="0" lvl="0" indent="0" algn="ctr" defTabSz="914400" rtl="0" eaLnBrk="0" fontAlgn="auto" latinLnBrk="0" hangingPunct="0">
                      <a:lnSpc>
                        <a:spcPct val="100000"/>
                      </a:lnSpc>
                      <a:spcBef>
                        <a:spcPct val="50000"/>
                      </a:spcBef>
                      <a:spcAft>
                        <a:spcPts val="0"/>
                      </a:spcAft>
                      <a:buClrTx/>
                      <a:buSzTx/>
                      <a:buFontTx/>
                      <a:buNone/>
                      <a:tabLst/>
                      <a:defRPr/>
                    </a:pPr>
                    <a:endParaRPr kumimoji="0" lang="en-US" sz="1050" b="1"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5" name="Rectangle 74">
                    <a:extLst>
                      <a:ext uri="{FF2B5EF4-FFF2-40B4-BE49-F238E27FC236}">
                        <a16:creationId xmlns:a16="http://schemas.microsoft.com/office/drawing/2014/main" id="{F87C6775-02C0-43FC-8035-82577D32DE15}"/>
                      </a:ext>
                    </a:extLst>
                  </p:cNvPr>
                  <p:cNvSpPr/>
                  <p:nvPr/>
                </p:nvSpPr>
                <p:spPr bwMode="auto">
                  <a:xfrm>
                    <a:off x="4983578" y="4802292"/>
                    <a:ext cx="73166" cy="71333"/>
                  </a:xfrm>
                  <a:prstGeom prst="rect">
                    <a:avLst/>
                  </a:prstGeom>
                  <a:solidFill>
                    <a:schemeClr val="accent1"/>
                  </a:solidFill>
                  <a:ln w="28575" cap="flat" cmpd="sng" algn="ctr">
                    <a:noFill/>
                    <a:prstDash val="solid"/>
                    <a:round/>
                    <a:headEnd type="none" w="med" len="med"/>
                    <a:tailEnd type="none" w="med" len="med"/>
                  </a:ln>
                  <a:effectLst/>
                </p:spPr>
                <p:txBody>
                  <a:bodyPr lIns="0" rIns="0"/>
                  <a:lstStyle/>
                  <a:p>
                    <a:pPr marL="0" marR="0" lvl="0" indent="0" algn="ctr" defTabSz="914400" rtl="0" eaLnBrk="0" fontAlgn="auto" latinLnBrk="0" hangingPunct="0">
                      <a:lnSpc>
                        <a:spcPct val="100000"/>
                      </a:lnSpc>
                      <a:spcBef>
                        <a:spcPct val="50000"/>
                      </a:spcBef>
                      <a:spcAft>
                        <a:spcPts val="0"/>
                      </a:spcAft>
                      <a:buClrTx/>
                      <a:buSzTx/>
                      <a:buFontTx/>
                      <a:buNone/>
                      <a:tabLst/>
                      <a:defRPr/>
                    </a:pPr>
                    <a:endParaRPr kumimoji="0" lang="en-US" sz="1050" b="1"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6" name="Rectangle 75">
                    <a:extLst>
                      <a:ext uri="{FF2B5EF4-FFF2-40B4-BE49-F238E27FC236}">
                        <a16:creationId xmlns:a16="http://schemas.microsoft.com/office/drawing/2014/main" id="{018F5065-D70A-44A6-BA2F-B7148A5ED95D}"/>
                      </a:ext>
                    </a:extLst>
                  </p:cNvPr>
                  <p:cNvSpPr/>
                  <p:nvPr/>
                </p:nvSpPr>
                <p:spPr bwMode="auto">
                  <a:xfrm>
                    <a:off x="4810907" y="4925640"/>
                    <a:ext cx="71703" cy="72819"/>
                  </a:xfrm>
                  <a:prstGeom prst="rect">
                    <a:avLst/>
                  </a:prstGeom>
                  <a:solidFill>
                    <a:schemeClr val="accent1"/>
                  </a:solidFill>
                  <a:ln w="28575" cap="flat" cmpd="sng" algn="ctr">
                    <a:noFill/>
                    <a:prstDash val="solid"/>
                    <a:round/>
                    <a:headEnd type="none" w="med" len="med"/>
                    <a:tailEnd type="none" w="med" len="med"/>
                  </a:ln>
                  <a:effectLst/>
                </p:spPr>
                <p:txBody>
                  <a:bodyPr lIns="0" rIns="0"/>
                  <a:lstStyle/>
                  <a:p>
                    <a:pPr marL="0" marR="0" lvl="0" indent="0" algn="ctr" defTabSz="914400" rtl="0" eaLnBrk="0" fontAlgn="auto" latinLnBrk="0" hangingPunct="0">
                      <a:lnSpc>
                        <a:spcPct val="100000"/>
                      </a:lnSpc>
                      <a:spcBef>
                        <a:spcPct val="50000"/>
                      </a:spcBef>
                      <a:spcAft>
                        <a:spcPts val="0"/>
                      </a:spcAft>
                      <a:buClrTx/>
                      <a:buSzTx/>
                      <a:buFontTx/>
                      <a:buNone/>
                      <a:tabLst/>
                      <a:defRPr/>
                    </a:pPr>
                    <a:endParaRPr kumimoji="0" lang="en-US" sz="1050" b="1"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7" name="Rectangle 76">
                    <a:extLst>
                      <a:ext uri="{FF2B5EF4-FFF2-40B4-BE49-F238E27FC236}">
                        <a16:creationId xmlns:a16="http://schemas.microsoft.com/office/drawing/2014/main" id="{9230B237-389F-4F2C-8544-CD87CA9D6B0E}"/>
                      </a:ext>
                    </a:extLst>
                  </p:cNvPr>
                  <p:cNvSpPr/>
                  <p:nvPr/>
                </p:nvSpPr>
                <p:spPr bwMode="auto">
                  <a:xfrm>
                    <a:off x="4524098" y="5013320"/>
                    <a:ext cx="71703" cy="71333"/>
                  </a:xfrm>
                  <a:prstGeom prst="rect">
                    <a:avLst/>
                  </a:prstGeom>
                  <a:solidFill>
                    <a:schemeClr val="accent1"/>
                  </a:solidFill>
                  <a:ln w="28575" cap="flat" cmpd="sng" algn="ctr">
                    <a:noFill/>
                    <a:prstDash val="solid"/>
                    <a:round/>
                    <a:headEnd type="none" w="med" len="med"/>
                    <a:tailEnd type="none" w="med" len="med"/>
                  </a:ln>
                  <a:effectLst/>
                </p:spPr>
                <p:txBody>
                  <a:bodyPr lIns="0" rIns="0"/>
                  <a:lstStyle/>
                  <a:p>
                    <a:pPr marL="0" marR="0" lvl="0" indent="0" algn="ctr" defTabSz="914400" rtl="0" eaLnBrk="0" fontAlgn="auto" latinLnBrk="0" hangingPunct="0">
                      <a:lnSpc>
                        <a:spcPct val="100000"/>
                      </a:lnSpc>
                      <a:spcBef>
                        <a:spcPct val="50000"/>
                      </a:spcBef>
                      <a:spcAft>
                        <a:spcPts val="0"/>
                      </a:spcAft>
                      <a:buClrTx/>
                      <a:buSzTx/>
                      <a:buFontTx/>
                      <a:buNone/>
                      <a:tabLst/>
                      <a:defRPr/>
                    </a:pPr>
                    <a:endParaRPr kumimoji="0" lang="en-US" sz="1050" b="1"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8" name="Rectangle 77">
                    <a:extLst>
                      <a:ext uri="{FF2B5EF4-FFF2-40B4-BE49-F238E27FC236}">
                        <a16:creationId xmlns:a16="http://schemas.microsoft.com/office/drawing/2014/main" id="{42B16BE9-9A7A-4644-9CE8-FDC46604D0AB}"/>
                      </a:ext>
                    </a:extLst>
                  </p:cNvPr>
                  <p:cNvSpPr/>
                  <p:nvPr/>
                </p:nvSpPr>
                <p:spPr bwMode="auto">
                  <a:xfrm>
                    <a:off x="4717255" y="4992514"/>
                    <a:ext cx="71703" cy="72820"/>
                  </a:xfrm>
                  <a:prstGeom prst="rect">
                    <a:avLst/>
                  </a:prstGeom>
                  <a:solidFill>
                    <a:schemeClr val="accent1"/>
                  </a:solidFill>
                  <a:ln w="28575" cap="flat" cmpd="sng" algn="ctr">
                    <a:noFill/>
                    <a:prstDash val="solid"/>
                    <a:round/>
                    <a:headEnd type="none" w="med" len="med"/>
                    <a:tailEnd type="none" w="med" len="med"/>
                  </a:ln>
                  <a:effectLst/>
                </p:spPr>
                <p:txBody>
                  <a:bodyPr lIns="0" rIns="0"/>
                  <a:lstStyle/>
                  <a:p>
                    <a:pPr marL="0" marR="0" lvl="0" indent="0" algn="ctr" defTabSz="914400" rtl="0" eaLnBrk="0" fontAlgn="auto" latinLnBrk="0" hangingPunct="0">
                      <a:lnSpc>
                        <a:spcPct val="100000"/>
                      </a:lnSpc>
                      <a:spcBef>
                        <a:spcPct val="50000"/>
                      </a:spcBef>
                      <a:spcAft>
                        <a:spcPts val="0"/>
                      </a:spcAft>
                      <a:buClrTx/>
                      <a:buSzTx/>
                      <a:buFontTx/>
                      <a:buNone/>
                      <a:tabLst/>
                      <a:defRPr/>
                    </a:pPr>
                    <a:endParaRPr kumimoji="0" lang="en-US" sz="1050" b="1"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9" name="Rectangle 78">
                    <a:extLst>
                      <a:ext uri="{FF2B5EF4-FFF2-40B4-BE49-F238E27FC236}">
                        <a16:creationId xmlns:a16="http://schemas.microsoft.com/office/drawing/2014/main" id="{0FCF90CE-267F-46AB-8B88-3FAA33E5494C}"/>
                      </a:ext>
                    </a:extLst>
                  </p:cNvPr>
                  <p:cNvSpPr/>
                  <p:nvPr/>
                </p:nvSpPr>
                <p:spPr bwMode="auto">
                  <a:xfrm>
                    <a:off x="4638236" y="5050473"/>
                    <a:ext cx="71703" cy="72819"/>
                  </a:xfrm>
                  <a:prstGeom prst="rect">
                    <a:avLst/>
                  </a:prstGeom>
                  <a:solidFill>
                    <a:schemeClr val="accent1"/>
                  </a:solidFill>
                  <a:ln w="28575" cap="flat" cmpd="sng" algn="ctr">
                    <a:noFill/>
                    <a:prstDash val="solid"/>
                    <a:round/>
                    <a:headEnd type="none" w="med" len="med"/>
                    <a:tailEnd type="none" w="med" len="med"/>
                  </a:ln>
                  <a:effectLst/>
                </p:spPr>
                <p:txBody>
                  <a:bodyPr lIns="0" rIns="0"/>
                  <a:lstStyle/>
                  <a:p>
                    <a:pPr marL="0" marR="0" lvl="0" indent="0" algn="ctr" defTabSz="914400" rtl="0" eaLnBrk="0" fontAlgn="auto" latinLnBrk="0" hangingPunct="0">
                      <a:lnSpc>
                        <a:spcPct val="100000"/>
                      </a:lnSpc>
                      <a:spcBef>
                        <a:spcPct val="50000"/>
                      </a:spcBef>
                      <a:spcAft>
                        <a:spcPts val="0"/>
                      </a:spcAft>
                      <a:buClrTx/>
                      <a:buSzTx/>
                      <a:buFontTx/>
                      <a:buNone/>
                      <a:tabLst/>
                      <a:defRPr/>
                    </a:pPr>
                    <a:endParaRPr kumimoji="0" lang="en-US" sz="1050" b="1"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80" name="Rectangle 79">
                    <a:extLst>
                      <a:ext uri="{FF2B5EF4-FFF2-40B4-BE49-F238E27FC236}">
                        <a16:creationId xmlns:a16="http://schemas.microsoft.com/office/drawing/2014/main" id="{A558FCAB-D925-4548-9CEA-5CFCF905BF77}"/>
                      </a:ext>
                    </a:extLst>
                  </p:cNvPr>
                  <p:cNvSpPr/>
                  <p:nvPr/>
                </p:nvSpPr>
                <p:spPr bwMode="auto">
                  <a:xfrm>
                    <a:off x="4689453" y="5121806"/>
                    <a:ext cx="71702" cy="72819"/>
                  </a:xfrm>
                  <a:prstGeom prst="rect">
                    <a:avLst/>
                  </a:prstGeom>
                  <a:solidFill>
                    <a:schemeClr val="accent1"/>
                  </a:solidFill>
                  <a:ln w="28575" cap="flat" cmpd="sng" algn="ctr">
                    <a:noFill/>
                    <a:prstDash val="solid"/>
                    <a:round/>
                    <a:headEnd type="none" w="med" len="med"/>
                    <a:tailEnd type="none" w="med" len="med"/>
                  </a:ln>
                  <a:effectLst/>
                </p:spPr>
                <p:txBody>
                  <a:bodyPr lIns="0" rIns="0"/>
                  <a:lstStyle/>
                  <a:p>
                    <a:pPr marL="0" marR="0" lvl="0" indent="0" algn="ctr" defTabSz="914400" rtl="0" eaLnBrk="0" fontAlgn="auto" latinLnBrk="0" hangingPunct="0">
                      <a:lnSpc>
                        <a:spcPct val="100000"/>
                      </a:lnSpc>
                      <a:spcBef>
                        <a:spcPct val="50000"/>
                      </a:spcBef>
                      <a:spcAft>
                        <a:spcPts val="0"/>
                      </a:spcAft>
                      <a:buClrTx/>
                      <a:buSzTx/>
                      <a:buFontTx/>
                      <a:buNone/>
                      <a:tabLst/>
                      <a:defRPr/>
                    </a:pPr>
                    <a:endParaRPr kumimoji="0" lang="en-US" sz="1050" b="1"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81" name="Rectangle 80">
                    <a:extLst>
                      <a:ext uri="{FF2B5EF4-FFF2-40B4-BE49-F238E27FC236}">
                        <a16:creationId xmlns:a16="http://schemas.microsoft.com/office/drawing/2014/main" id="{F110EA0F-3EA7-4492-9BA2-30C3065B379F}"/>
                      </a:ext>
                    </a:extLst>
                  </p:cNvPr>
                  <p:cNvSpPr/>
                  <p:nvPr/>
                </p:nvSpPr>
                <p:spPr bwMode="auto">
                  <a:xfrm>
                    <a:off x="4790421" y="5196112"/>
                    <a:ext cx="73166" cy="77278"/>
                  </a:xfrm>
                  <a:prstGeom prst="rect">
                    <a:avLst/>
                  </a:prstGeom>
                  <a:solidFill>
                    <a:schemeClr val="accent1"/>
                  </a:solidFill>
                  <a:ln w="28575" cap="flat" cmpd="sng" algn="ctr">
                    <a:noFill/>
                    <a:prstDash val="solid"/>
                    <a:round/>
                    <a:headEnd type="none" w="med" len="med"/>
                    <a:tailEnd type="none" w="med" len="med"/>
                  </a:ln>
                  <a:effectLst/>
                </p:spPr>
                <p:txBody>
                  <a:bodyPr lIns="0" rIns="0"/>
                  <a:lstStyle/>
                  <a:p>
                    <a:pPr marL="0" marR="0" lvl="0" indent="0" algn="ctr" defTabSz="914400" rtl="0" eaLnBrk="0" fontAlgn="auto" latinLnBrk="0" hangingPunct="0">
                      <a:lnSpc>
                        <a:spcPct val="100000"/>
                      </a:lnSpc>
                      <a:spcBef>
                        <a:spcPct val="50000"/>
                      </a:spcBef>
                      <a:spcAft>
                        <a:spcPts val="0"/>
                      </a:spcAft>
                      <a:buClrTx/>
                      <a:buSzTx/>
                      <a:buFontTx/>
                      <a:buNone/>
                      <a:tabLst/>
                      <a:defRPr/>
                    </a:pPr>
                    <a:endParaRPr kumimoji="0" lang="en-US" sz="1050" b="1"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82" name="Rectangle 81">
                    <a:extLst>
                      <a:ext uri="{FF2B5EF4-FFF2-40B4-BE49-F238E27FC236}">
                        <a16:creationId xmlns:a16="http://schemas.microsoft.com/office/drawing/2014/main" id="{B53AD8A9-E0E6-4636-87E3-3DA57785868B}"/>
                      </a:ext>
                    </a:extLst>
                  </p:cNvPr>
                  <p:cNvSpPr/>
                  <p:nvPr/>
                </p:nvSpPr>
                <p:spPr bwMode="auto">
                  <a:xfrm>
                    <a:off x="4973335" y="5288250"/>
                    <a:ext cx="73166" cy="72819"/>
                  </a:xfrm>
                  <a:prstGeom prst="rect">
                    <a:avLst/>
                  </a:prstGeom>
                  <a:solidFill>
                    <a:schemeClr val="accent1"/>
                  </a:solidFill>
                  <a:ln w="28575" cap="flat" cmpd="sng" algn="ctr">
                    <a:noFill/>
                    <a:prstDash val="solid"/>
                    <a:round/>
                    <a:headEnd type="none" w="med" len="med"/>
                    <a:tailEnd type="none" w="med" len="med"/>
                  </a:ln>
                  <a:effectLst/>
                </p:spPr>
                <p:txBody>
                  <a:bodyPr lIns="0" rIns="0"/>
                  <a:lstStyle/>
                  <a:p>
                    <a:pPr marL="0" marR="0" lvl="0" indent="0" algn="ctr" defTabSz="914400" rtl="0" eaLnBrk="0" fontAlgn="auto" latinLnBrk="0" hangingPunct="0">
                      <a:lnSpc>
                        <a:spcPct val="100000"/>
                      </a:lnSpc>
                      <a:spcBef>
                        <a:spcPct val="50000"/>
                      </a:spcBef>
                      <a:spcAft>
                        <a:spcPts val="0"/>
                      </a:spcAft>
                      <a:buClrTx/>
                      <a:buSzTx/>
                      <a:buFontTx/>
                      <a:buNone/>
                      <a:tabLst/>
                      <a:defRPr/>
                    </a:pPr>
                    <a:endParaRPr kumimoji="0" lang="en-US" sz="1050" b="1"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83" name="Rectangle 82">
                    <a:extLst>
                      <a:ext uri="{FF2B5EF4-FFF2-40B4-BE49-F238E27FC236}">
                        <a16:creationId xmlns:a16="http://schemas.microsoft.com/office/drawing/2014/main" id="{97336016-68AB-4A9C-B0C8-B5D031D5D7A4}"/>
                      </a:ext>
                    </a:extLst>
                  </p:cNvPr>
                  <p:cNvSpPr/>
                  <p:nvPr/>
                </p:nvSpPr>
                <p:spPr bwMode="auto">
                  <a:xfrm>
                    <a:off x="4709939" y="5221375"/>
                    <a:ext cx="71702" cy="78764"/>
                  </a:xfrm>
                  <a:prstGeom prst="rect">
                    <a:avLst/>
                  </a:prstGeom>
                  <a:solidFill>
                    <a:schemeClr val="accent1"/>
                  </a:solidFill>
                  <a:ln w="28575" cap="flat" cmpd="sng" algn="ctr">
                    <a:noFill/>
                    <a:prstDash val="solid"/>
                    <a:round/>
                    <a:headEnd type="none" w="med" len="med"/>
                    <a:tailEnd type="none" w="med" len="med"/>
                  </a:ln>
                  <a:effectLst/>
                </p:spPr>
                <p:txBody>
                  <a:bodyPr lIns="0" rIns="0"/>
                  <a:lstStyle/>
                  <a:p>
                    <a:pPr marL="0" marR="0" lvl="0" indent="0" algn="ctr" defTabSz="914400" rtl="0" eaLnBrk="0" fontAlgn="auto" latinLnBrk="0" hangingPunct="0">
                      <a:lnSpc>
                        <a:spcPct val="100000"/>
                      </a:lnSpc>
                      <a:spcBef>
                        <a:spcPct val="50000"/>
                      </a:spcBef>
                      <a:spcAft>
                        <a:spcPts val="0"/>
                      </a:spcAft>
                      <a:buClrTx/>
                      <a:buSzTx/>
                      <a:buFontTx/>
                      <a:buNone/>
                      <a:tabLst/>
                      <a:defRPr/>
                    </a:pPr>
                    <a:endParaRPr kumimoji="0" lang="en-US" sz="1050" b="1"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84" name="Rectangle 83">
                    <a:extLst>
                      <a:ext uri="{FF2B5EF4-FFF2-40B4-BE49-F238E27FC236}">
                        <a16:creationId xmlns:a16="http://schemas.microsoft.com/office/drawing/2014/main" id="{AEF03594-5A5D-46CC-B6B3-B53FA09142F7}"/>
                      </a:ext>
                    </a:extLst>
                  </p:cNvPr>
                  <p:cNvSpPr/>
                  <p:nvPr/>
                </p:nvSpPr>
                <p:spPr bwMode="auto">
                  <a:xfrm>
                    <a:off x="4747985" y="5371472"/>
                    <a:ext cx="71702" cy="72819"/>
                  </a:xfrm>
                  <a:prstGeom prst="rect">
                    <a:avLst/>
                  </a:prstGeom>
                  <a:solidFill>
                    <a:schemeClr val="accent1"/>
                  </a:solidFill>
                  <a:ln w="28575" cap="flat" cmpd="sng" algn="ctr">
                    <a:noFill/>
                    <a:prstDash val="solid"/>
                    <a:round/>
                    <a:headEnd type="none" w="med" len="med"/>
                    <a:tailEnd type="none" w="med" len="med"/>
                  </a:ln>
                  <a:effectLst/>
                </p:spPr>
                <p:txBody>
                  <a:bodyPr lIns="0" rIns="0"/>
                  <a:lstStyle/>
                  <a:p>
                    <a:pPr marL="0" marR="0" lvl="0" indent="0" algn="ctr" defTabSz="914400" rtl="0" eaLnBrk="0" fontAlgn="auto" latinLnBrk="0" hangingPunct="0">
                      <a:lnSpc>
                        <a:spcPct val="100000"/>
                      </a:lnSpc>
                      <a:spcBef>
                        <a:spcPct val="50000"/>
                      </a:spcBef>
                      <a:spcAft>
                        <a:spcPts val="0"/>
                      </a:spcAft>
                      <a:buClrTx/>
                      <a:buSzTx/>
                      <a:buFontTx/>
                      <a:buNone/>
                      <a:tabLst/>
                      <a:defRPr/>
                    </a:pPr>
                    <a:endParaRPr kumimoji="0" lang="en-US" sz="1050" b="1"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85" name="Rectangle 84">
                    <a:extLst>
                      <a:ext uri="{FF2B5EF4-FFF2-40B4-BE49-F238E27FC236}">
                        <a16:creationId xmlns:a16="http://schemas.microsoft.com/office/drawing/2014/main" id="{14FB3CBB-1443-442B-8460-0D9A871C23AD}"/>
                      </a:ext>
                    </a:extLst>
                  </p:cNvPr>
                  <p:cNvSpPr/>
                  <p:nvPr/>
                </p:nvSpPr>
                <p:spPr bwMode="auto">
                  <a:xfrm>
                    <a:off x="4544585" y="5249612"/>
                    <a:ext cx="71703" cy="72819"/>
                  </a:xfrm>
                  <a:prstGeom prst="rect">
                    <a:avLst/>
                  </a:prstGeom>
                  <a:solidFill>
                    <a:schemeClr val="accent1"/>
                  </a:solidFill>
                  <a:ln w="28575" cap="flat" cmpd="sng" algn="ctr">
                    <a:noFill/>
                    <a:prstDash val="solid"/>
                    <a:round/>
                    <a:headEnd type="none" w="med" len="med"/>
                    <a:tailEnd type="none" w="med" len="med"/>
                  </a:ln>
                  <a:effectLst/>
                </p:spPr>
                <p:txBody>
                  <a:bodyPr lIns="0" rIns="0"/>
                  <a:lstStyle/>
                  <a:p>
                    <a:pPr marL="0" marR="0" lvl="0" indent="0" algn="ctr" defTabSz="914400" rtl="0" eaLnBrk="0" fontAlgn="auto" latinLnBrk="0" hangingPunct="0">
                      <a:lnSpc>
                        <a:spcPct val="100000"/>
                      </a:lnSpc>
                      <a:spcBef>
                        <a:spcPct val="50000"/>
                      </a:spcBef>
                      <a:spcAft>
                        <a:spcPts val="0"/>
                      </a:spcAft>
                      <a:buClrTx/>
                      <a:buSzTx/>
                      <a:buFontTx/>
                      <a:buNone/>
                      <a:tabLst/>
                      <a:defRPr/>
                    </a:pPr>
                    <a:endParaRPr kumimoji="0" lang="en-US" sz="1050" b="1"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86" name="Rectangle 85">
                    <a:extLst>
                      <a:ext uri="{FF2B5EF4-FFF2-40B4-BE49-F238E27FC236}">
                        <a16:creationId xmlns:a16="http://schemas.microsoft.com/office/drawing/2014/main" id="{EFA66FB3-067A-4937-931D-DC975A7C7CB5}"/>
                      </a:ext>
                    </a:extLst>
                  </p:cNvPr>
                  <p:cNvSpPr/>
                  <p:nvPr/>
                </p:nvSpPr>
                <p:spPr bwMode="auto">
                  <a:xfrm>
                    <a:off x="4548975" y="5582500"/>
                    <a:ext cx="73166" cy="72819"/>
                  </a:xfrm>
                  <a:prstGeom prst="rect">
                    <a:avLst/>
                  </a:prstGeom>
                  <a:solidFill>
                    <a:schemeClr val="accent1"/>
                  </a:solidFill>
                  <a:ln w="28575" cap="flat" cmpd="sng" algn="ctr">
                    <a:noFill/>
                    <a:prstDash val="solid"/>
                    <a:round/>
                    <a:headEnd type="none" w="med" len="med"/>
                    <a:tailEnd type="none" w="med" len="med"/>
                  </a:ln>
                  <a:effectLst/>
                </p:spPr>
                <p:txBody>
                  <a:bodyPr lIns="0" rIns="0"/>
                  <a:lstStyle/>
                  <a:p>
                    <a:pPr marL="0" marR="0" lvl="0" indent="0" algn="ctr" defTabSz="914400" rtl="0" eaLnBrk="0" fontAlgn="auto" latinLnBrk="0" hangingPunct="0">
                      <a:lnSpc>
                        <a:spcPct val="100000"/>
                      </a:lnSpc>
                      <a:spcBef>
                        <a:spcPct val="50000"/>
                      </a:spcBef>
                      <a:spcAft>
                        <a:spcPts val="0"/>
                      </a:spcAft>
                      <a:buClrTx/>
                      <a:buSzTx/>
                      <a:buFontTx/>
                      <a:buNone/>
                      <a:tabLst/>
                      <a:defRPr/>
                    </a:pPr>
                    <a:endParaRPr kumimoji="0" lang="en-US" sz="1050" b="1"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87" name="Rectangle 86">
                    <a:extLst>
                      <a:ext uri="{FF2B5EF4-FFF2-40B4-BE49-F238E27FC236}">
                        <a16:creationId xmlns:a16="http://schemas.microsoft.com/office/drawing/2014/main" id="{43A14E11-BDD2-47D8-AF53-19143DC2715E}"/>
                      </a:ext>
                    </a:extLst>
                  </p:cNvPr>
                  <p:cNvSpPr/>
                  <p:nvPr/>
                </p:nvSpPr>
                <p:spPr bwMode="auto">
                  <a:xfrm>
                    <a:off x="4399717" y="5255556"/>
                    <a:ext cx="71702" cy="71333"/>
                  </a:xfrm>
                  <a:prstGeom prst="rect">
                    <a:avLst/>
                  </a:prstGeom>
                  <a:solidFill>
                    <a:schemeClr val="accent1"/>
                  </a:solidFill>
                  <a:ln w="28575" cap="flat" cmpd="sng" algn="ctr">
                    <a:noFill/>
                    <a:prstDash val="solid"/>
                    <a:round/>
                    <a:headEnd type="none" w="med" len="med"/>
                    <a:tailEnd type="none" w="med" len="med"/>
                  </a:ln>
                  <a:effectLst/>
                </p:spPr>
                <p:txBody>
                  <a:bodyPr lIns="0" rIns="0"/>
                  <a:lstStyle/>
                  <a:p>
                    <a:pPr marL="0" marR="0" lvl="0" indent="0" algn="ctr" defTabSz="914400" rtl="0" eaLnBrk="0" fontAlgn="auto" latinLnBrk="0" hangingPunct="0">
                      <a:lnSpc>
                        <a:spcPct val="100000"/>
                      </a:lnSpc>
                      <a:spcBef>
                        <a:spcPct val="50000"/>
                      </a:spcBef>
                      <a:spcAft>
                        <a:spcPts val="0"/>
                      </a:spcAft>
                      <a:buClrTx/>
                      <a:buSzTx/>
                      <a:buFontTx/>
                      <a:buNone/>
                      <a:tabLst/>
                      <a:defRPr/>
                    </a:pPr>
                    <a:endParaRPr kumimoji="0" lang="en-US" sz="1050" b="1"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88" name="Rectangle 87">
                    <a:extLst>
                      <a:ext uri="{FF2B5EF4-FFF2-40B4-BE49-F238E27FC236}">
                        <a16:creationId xmlns:a16="http://schemas.microsoft.com/office/drawing/2014/main" id="{821A75C1-238B-4E43-AC05-7BD61A06CDC7}"/>
                      </a:ext>
                    </a:extLst>
                  </p:cNvPr>
                  <p:cNvSpPr/>
                  <p:nvPr/>
                </p:nvSpPr>
                <p:spPr bwMode="auto">
                  <a:xfrm>
                    <a:off x="4269482" y="5257042"/>
                    <a:ext cx="73166" cy="72820"/>
                  </a:xfrm>
                  <a:prstGeom prst="rect">
                    <a:avLst/>
                  </a:prstGeom>
                  <a:solidFill>
                    <a:schemeClr val="accent1"/>
                  </a:solidFill>
                  <a:ln w="28575" cap="flat" cmpd="sng" algn="ctr">
                    <a:noFill/>
                    <a:prstDash val="solid"/>
                    <a:round/>
                    <a:headEnd type="none" w="med" len="med"/>
                    <a:tailEnd type="none" w="med" len="med"/>
                  </a:ln>
                  <a:effectLst/>
                </p:spPr>
                <p:txBody>
                  <a:bodyPr lIns="0" rIns="0"/>
                  <a:lstStyle/>
                  <a:p>
                    <a:pPr marL="0" marR="0" lvl="0" indent="0" algn="ctr" defTabSz="914400" rtl="0" eaLnBrk="0" fontAlgn="auto" latinLnBrk="0" hangingPunct="0">
                      <a:lnSpc>
                        <a:spcPct val="100000"/>
                      </a:lnSpc>
                      <a:spcBef>
                        <a:spcPct val="50000"/>
                      </a:spcBef>
                      <a:spcAft>
                        <a:spcPts val="0"/>
                      </a:spcAft>
                      <a:buClrTx/>
                      <a:buSzTx/>
                      <a:buFontTx/>
                      <a:buNone/>
                      <a:tabLst/>
                      <a:defRPr/>
                    </a:pPr>
                    <a:endParaRPr kumimoji="0" lang="en-US" sz="1050" b="1"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89" name="Rectangle 88">
                    <a:extLst>
                      <a:ext uri="{FF2B5EF4-FFF2-40B4-BE49-F238E27FC236}">
                        <a16:creationId xmlns:a16="http://schemas.microsoft.com/office/drawing/2014/main" id="{FD4BFEA9-E109-437B-987A-3EF7E0462488}"/>
                      </a:ext>
                    </a:extLst>
                  </p:cNvPr>
                  <p:cNvSpPr/>
                  <p:nvPr/>
                </p:nvSpPr>
                <p:spPr bwMode="auto">
                  <a:xfrm>
                    <a:off x="4348501" y="5413084"/>
                    <a:ext cx="73166" cy="71333"/>
                  </a:xfrm>
                  <a:prstGeom prst="rect">
                    <a:avLst/>
                  </a:prstGeom>
                  <a:solidFill>
                    <a:schemeClr val="accent1"/>
                  </a:solidFill>
                  <a:ln w="28575" cap="flat" cmpd="sng" algn="ctr">
                    <a:noFill/>
                    <a:prstDash val="solid"/>
                    <a:round/>
                    <a:headEnd type="none" w="med" len="med"/>
                    <a:tailEnd type="none" w="med" len="med"/>
                  </a:ln>
                  <a:effectLst/>
                </p:spPr>
                <p:txBody>
                  <a:bodyPr lIns="0" rIns="0"/>
                  <a:lstStyle/>
                  <a:p>
                    <a:pPr marL="0" marR="0" lvl="0" indent="0" algn="ctr" defTabSz="914400" rtl="0" eaLnBrk="0" fontAlgn="auto" latinLnBrk="0" hangingPunct="0">
                      <a:lnSpc>
                        <a:spcPct val="100000"/>
                      </a:lnSpc>
                      <a:spcBef>
                        <a:spcPct val="50000"/>
                      </a:spcBef>
                      <a:spcAft>
                        <a:spcPts val="0"/>
                      </a:spcAft>
                      <a:buClrTx/>
                      <a:buSzTx/>
                      <a:buFontTx/>
                      <a:buNone/>
                      <a:tabLst/>
                      <a:defRPr/>
                    </a:pPr>
                    <a:endParaRPr kumimoji="0" lang="en-US" sz="1050" b="1"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0" name="Rectangle 89">
                    <a:extLst>
                      <a:ext uri="{FF2B5EF4-FFF2-40B4-BE49-F238E27FC236}">
                        <a16:creationId xmlns:a16="http://schemas.microsoft.com/office/drawing/2014/main" id="{1DD80611-10D3-4C4E-9CF0-FAFE922D7596}"/>
                      </a:ext>
                    </a:extLst>
                  </p:cNvPr>
                  <p:cNvSpPr/>
                  <p:nvPr/>
                </p:nvSpPr>
                <p:spPr bwMode="auto">
                  <a:xfrm>
                    <a:off x="4196316" y="5527513"/>
                    <a:ext cx="71703" cy="71333"/>
                  </a:xfrm>
                  <a:prstGeom prst="rect">
                    <a:avLst/>
                  </a:prstGeom>
                  <a:solidFill>
                    <a:schemeClr val="accent1"/>
                  </a:solidFill>
                  <a:ln w="28575" cap="flat" cmpd="sng" algn="ctr">
                    <a:noFill/>
                    <a:prstDash val="solid"/>
                    <a:round/>
                    <a:headEnd type="none" w="med" len="med"/>
                    <a:tailEnd type="none" w="med" len="med"/>
                  </a:ln>
                  <a:effectLst/>
                </p:spPr>
                <p:txBody>
                  <a:bodyPr lIns="0" rIns="0"/>
                  <a:lstStyle/>
                  <a:p>
                    <a:pPr marL="0" marR="0" lvl="0" indent="0" algn="ctr" defTabSz="914400" rtl="0" eaLnBrk="0" fontAlgn="auto" latinLnBrk="0" hangingPunct="0">
                      <a:lnSpc>
                        <a:spcPct val="100000"/>
                      </a:lnSpc>
                      <a:spcBef>
                        <a:spcPct val="50000"/>
                      </a:spcBef>
                      <a:spcAft>
                        <a:spcPts val="0"/>
                      </a:spcAft>
                      <a:buClrTx/>
                      <a:buSzTx/>
                      <a:buFontTx/>
                      <a:buNone/>
                      <a:tabLst/>
                      <a:defRPr/>
                    </a:pPr>
                    <a:endParaRPr kumimoji="0" lang="en-US" sz="1050" b="1"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1" name="Rectangle 90">
                    <a:extLst>
                      <a:ext uri="{FF2B5EF4-FFF2-40B4-BE49-F238E27FC236}">
                        <a16:creationId xmlns:a16="http://schemas.microsoft.com/office/drawing/2014/main" id="{4A0026A6-2338-4EA3-A46E-3D1D9E0258EE}"/>
                      </a:ext>
                    </a:extLst>
                  </p:cNvPr>
                  <p:cNvSpPr/>
                  <p:nvPr/>
                </p:nvSpPr>
                <p:spPr bwMode="auto">
                  <a:xfrm>
                    <a:off x="3802686" y="5114375"/>
                    <a:ext cx="71702" cy="72820"/>
                  </a:xfrm>
                  <a:prstGeom prst="rect">
                    <a:avLst/>
                  </a:prstGeom>
                  <a:solidFill>
                    <a:schemeClr val="accent1"/>
                  </a:solidFill>
                  <a:ln w="28575" cap="flat" cmpd="sng" algn="ctr">
                    <a:noFill/>
                    <a:prstDash val="solid"/>
                    <a:round/>
                    <a:headEnd type="none" w="med" len="med"/>
                    <a:tailEnd type="none" w="med" len="med"/>
                  </a:ln>
                  <a:effectLst/>
                </p:spPr>
                <p:txBody>
                  <a:bodyPr lIns="0" rIns="0"/>
                  <a:lstStyle/>
                  <a:p>
                    <a:pPr marL="0" marR="0" lvl="0" indent="0" algn="ctr" defTabSz="914400" rtl="0" eaLnBrk="0" fontAlgn="auto" latinLnBrk="0" hangingPunct="0">
                      <a:lnSpc>
                        <a:spcPct val="100000"/>
                      </a:lnSpc>
                      <a:spcBef>
                        <a:spcPct val="50000"/>
                      </a:spcBef>
                      <a:spcAft>
                        <a:spcPts val="0"/>
                      </a:spcAft>
                      <a:buClrTx/>
                      <a:buSzTx/>
                      <a:buFontTx/>
                      <a:buNone/>
                      <a:tabLst/>
                      <a:defRPr/>
                    </a:pPr>
                    <a:endParaRPr kumimoji="0" lang="en-US" sz="1050" b="1"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2" name="Rectangle 91">
                    <a:extLst>
                      <a:ext uri="{FF2B5EF4-FFF2-40B4-BE49-F238E27FC236}">
                        <a16:creationId xmlns:a16="http://schemas.microsoft.com/office/drawing/2014/main" id="{AC3DEE79-ED0E-4071-8E31-53C9F9F38BC9}"/>
                      </a:ext>
                    </a:extLst>
                  </p:cNvPr>
                  <p:cNvSpPr/>
                  <p:nvPr/>
                </p:nvSpPr>
                <p:spPr bwMode="auto">
                  <a:xfrm>
                    <a:off x="3571483" y="5154501"/>
                    <a:ext cx="73166" cy="72819"/>
                  </a:xfrm>
                  <a:prstGeom prst="rect">
                    <a:avLst/>
                  </a:prstGeom>
                  <a:solidFill>
                    <a:schemeClr val="accent1"/>
                  </a:solidFill>
                  <a:ln w="28575" cap="flat" cmpd="sng" algn="ctr">
                    <a:noFill/>
                    <a:prstDash val="solid"/>
                    <a:round/>
                    <a:headEnd type="none" w="med" len="med"/>
                    <a:tailEnd type="none" w="med" len="med"/>
                  </a:ln>
                  <a:effectLst/>
                </p:spPr>
                <p:txBody>
                  <a:bodyPr lIns="0" rIns="0"/>
                  <a:lstStyle/>
                  <a:p>
                    <a:pPr marL="0" marR="0" lvl="0" indent="0" algn="ctr" defTabSz="914400" rtl="0" eaLnBrk="0" fontAlgn="auto" latinLnBrk="0" hangingPunct="0">
                      <a:lnSpc>
                        <a:spcPct val="100000"/>
                      </a:lnSpc>
                      <a:spcBef>
                        <a:spcPct val="50000"/>
                      </a:spcBef>
                      <a:spcAft>
                        <a:spcPts val="0"/>
                      </a:spcAft>
                      <a:buClrTx/>
                      <a:buSzTx/>
                      <a:buFontTx/>
                      <a:buNone/>
                      <a:tabLst/>
                      <a:defRPr/>
                    </a:pPr>
                    <a:endParaRPr kumimoji="0" lang="en-US" sz="1050" b="1"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3" name="Rectangle 92">
                    <a:extLst>
                      <a:ext uri="{FF2B5EF4-FFF2-40B4-BE49-F238E27FC236}">
                        <a16:creationId xmlns:a16="http://schemas.microsoft.com/office/drawing/2014/main" id="{2DBF1321-CE81-4B2D-B3A5-4AFF91E83527}"/>
                      </a:ext>
                    </a:extLst>
                  </p:cNvPr>
                  <p:cNvSpPr/>
                  <p:nvPr/>
                </p:nvSpPr>
                <p:spPr bwMode="auto">
                  <a:xfrm>
                    <a:off x="3695864" y="5338778"/>
                    <a:ext cx="73166" cy="72819"/>
                  </a:xfrm>
                  <a:prstGeom prst="rect">
                    <a:avLst/>
                  </a:prstGeom>
                  <a:solidFill>
                    <a:schemeClr val="accent1"/>
                  </a:solidFill>
                  <a:ln w="28575" cap="flat" cmpd="sng" algn="ctr">
                    <a:noFill/>
                    <a:prstDash val="solid"/>
                    <a:round/>
                    <a:headEnd type="none" w="med" len="med"/>
                    <a:tailEnd type="none" w="med" len="med"/>
                  </a:ln>
                  <a:effectLst/>
                </p:spPr>
                <p:txBody>
                  <a:bodyPr lIns="0" rIns="0"/>
                  <a:lstStyle/>
                  <a:p>
                    <a:pPr marL="0" marR="0" lvl="0" indent="0" algn="ctr" defTabSz="914400" rtl="0" eaLnBrk="0" fontAlgn="auto" latinLnBrk="0" hangingPunct="0">
                      <a:lnSpc>
                        <a:spcPct val="100000"/>
                      </a:lnSpc>
                      <a:spcBef>
                        <a:spcPct val="50000"/>
                      </a:spcBef>
                      <a:spcAft>
                        <a:spcPts val="0"/>
                      </a:spcAft>
                      <a:buClrTx/>
                      <a:buSzTx/>
                      <a:buFontTx/>
                      <a:buNone/>
                      <a:tabLst/>
                      <a:defRPr/>
                    </a:pPr>
                    <a:endParaRPr kumimoji="0" lang="en-US" sz="1050" b="1"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4" name="Rectangle 93">
                    <a:extLst>
                      <a:ext uri="{FF2B5EF4-FFF2-40B4-BE49-F238E27FC236}">
                        <a16:creationId xmlns:a16="http://schemas.microsoft.com/office/drawing/2014/main" id="{5C593671-A392-4B74-B967-BA2BE16E9C84}"/>
                      </a:ext>
                    </a:extLst>
                  </p:cNvPr>
                  <p:cNvSpPr/>
                  <p:nvPr/>
                </p:nvSpPr>
                <p:spPr bwMode="auto">
                  <a:xfrm>
                    <a:off x="3398812" y="5343236"/>
                    <a:ext cx="73166" cy="72820"/>
                  </a:xfrm>
                  <a:prstGeom prst="rect">
                    <a:avLst/>
                  </a:prstGeom>
                  <a:solidFill>
                    <a:schemeClr val="accent1"/>
                  </a:solidFill>
                  <a:ln w="28575" cap="flat" cmpd="sng" algn="ctr">
                    <a:noFill/>
                    <a:prstDash val="solid"/>
                    <a:round/>
                    <a:headEnd type="none" w="med" len="med"/>
                    <a:tailEnd type="none" w="med" len="med"/>
                  </a:ln>
                  <a:effectLst/>
                </p:spPr>
                <p:txBody>
                  <a:bodyPr lIns="0" rIns="0"/>
                  <a:lstStyle/>
                  <a:p>
                    <a:pPr marL="0" marR="0" lvl="0" indent="0" algn="ctr" defTabSz="914400" rtl="0" eaLnBrk="0" fontAlgn="auto" latinLnBrk="0" hangingPunct="0">
                      <a:lnSpc>
                        <a:spcPct val="100000"/>
                      </a:lnSpc>
                      <a:spcBef>
                        <a:spcPct val="50000"/>
                      </a:spcBef>
                      <a:spcAft>
                        <a:spcPts val="0"/>
                      </a:spcAft>
                      <a:buClrTx/>
                      <a:buSzTx/>
                      <a:buFontTx/>
                      <a:buNone/>
                      <a:tabLst/>
                      <a:defRPr/>
                    </a:pPr>
                    <a:endParaRPr kumimoji="0" lang="en-US" sz="1050" b="1"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5" name="Rectangle 94">
                    <a:extLst>
                      <a:ext uri="{FF2B5EF4-FFF2-40B4-BE49-F238E27FC236}">
                        <a16:creationId xmlns:a16="http://schemas.microsoft.com/office/drawing/2014/main" id="{88E9B1D4-2A6A-4942-A3D4-9B32C5A5B6C8}"/>
                      </a:ext>
                    </a:extLst>
                  </p:cNvPr>
                  <p:cNvSpPr/>
                  <p:nvPr/>
                </p:nvSpPr>
                <p:spPr bwMode="auto">
                  <a:xfrm>
                    <a:off x="3271504" y="5557236"/>
                    <a:ext cx="73166" cy="72820"/>
                  </a:xfrm>
                  <a:prstGeom prst="rect">
                    <a:avLst/>
                  </a:prstGeom>
                  <a:solidFill>
                    <a:schemeClr val="accent1"/>
                  </a:solidFill>
                  <a:ln w="28575" cap="flat" cmpd="sng" algn="ctr">
                    <a:noFill/>
                    <a:prstDash val="solid"/>
                    <a:round/>
                    <a:headEnd type="none" w="med" len="med"/>
                    <a:tailEnd type="none" w="med" len="med"/>
                  </a:ln>
                  <a:effectLst/>
                </p:spPr>
                <p:txBody>
                  <a:bodyPr lIns="0" rIns="0"/>
                  <a:lstStyle/>
                  <a:p>
                    <a:pPr marL="0" marR="0" lvl="0" indent="0" algn="ctr" defTabSz="914400" rtl="0" eaLnBrk="0" fontAlgn="auto" latinLnBrk="0" hangingPunct="0">
                      <a:lnSpc>
                        <a:spcPct val="100000"/>
                      </a:lnSpc>
                      <a:spcBef>
                        <a:spcPct val="50000"/>
                      </a:spcBef>
                      <a:spcAft>
                        <a:spcPts val="0"/>
                      </a:spcAft>
                      <a:buClrTx/>
                      <a:buSzTx/>
                      <a:buFontTx/>
                      <a:buNone/>
                      <a:tabLst/>
                      <a:defRPr/>
                    </a:pPr>
                    <a:endParaRPr kumimoji="0" lang="en-US" sz="1050" b="1"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6" name="Rectangle 95">
                    <a:extLst>
                      <a:ext uri="{FF2B5EF4-FFF2-40B4-BE49-F238E27FC236}">
                        <a16:creationId xmlns:a16="http://schemas.microsoft.com/office/drawing/2014/main" id="{0EBEEE78-E22D-4F0A-94B1-D9A25888A127}"/>
                      </a:ext>
                    </a:extLst>
                  </p:cNvPr>
                  <p:cNvSpPr/>
                  <p:nvPr/>
                </p:nvSpPr>
                <p:spPr bwMode="auto">
                  <a:xfrm>
                    <a:off x="3040301" y="5481445"/>
                    <a:ext cx="73166" cy="72819"/>
                  </a:xfrm>
                  <a:prstGeom prst="rect">
                    <a:avLst/>
                  </a:prstGeom>
                  <a:solidFill>
                    <a:schemeClr val="accent1"/>
                  </a:solidFill>
                  <a:ln w="28575" cap="flat" cmpd="sng" algn="ctr">
                    <a:noFill/>
                    <a:prstDash val="solid"/>
                    <a:round/>
                    <a:headEnd type="none" w="med" len="med"/>
                    <a:tailEnd type="none" w="med" len="med"/>
                  </a:ln>
                  <a:effectLst/>
                </p:spPr>
                <p:txBody>
                  <a:bodyPr lIns="0" rIns="0"/>
                  <a:lstStyle/>
                  <a:p>
                    <a:pPr marL="0" marR="0" lvl="0" indent="0" algn="ctr" defTabSz="914400" rtl="0" eaLnBrk="0" fontAlgn="auto" latinLnBrk="0" hangingPunct="0">
                      <a:lnSpc>
                        <a:spcPct val="100000"/>
                      </a:lnSpc>
                      <a:spcBef>
                        <a:spcPct val="50000"/>
                      </a:spcBef>
                      <a:spcAft>
                        <a:spcPts val="0"/>
                      </a:spcAft>
                      <a:buClrTx/>
                      <a:buSzTx/>
                      <a:buFontTx/>
                      <a:buNone/>
                      <a:tabLst/>
                      <a:defRPr/>
                    </a:pPr>
                    <a:endParaRPr kumimoji="0" lang="en-US" sz="1050" b="1"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7" name="Rectangle 96">
                    <a:extLst>
                      <a:ext uri="{FF2B5EF4-FFF2-40B4-BE49-F238E27FC236}">
                        <a16:creationId xmlns:a16="http://schemas.microsoft.com/office/drawing/2014/main" id="{E67B18A0-423A-435C-AEA3-1A5DF17DC548}"/>
                      </a:ext>
                    </a:extLst>
                  </p:cNvPr>
                  <p:cNvSpPr/>
                  <p:nvPr/>
                </p:nvSpPr>
                <p:spPr bwMode="auto">
                  <a:xfrm>
                    <a:off x="2838364" y="5471041"/>
                    <a:ext cx="71703" cy="72820"/>
                  </a:xfrm>
                  <a:prstGeom prst="rect">
                    <a:avLst/>
                  </a:prstGeom>
                  <a:solidFill>
                    <a:schemeClr val="accent1"/>
                  </a:solidFill>
                  <a:ln w="28575" cap="flat" cmpd="sng" algn="ctr">
                    <a:noFill/>
                    <a:prstDash val="solid"/>
                    <a:round/>
                    <a:headEnd type="none" w="med" len="med"/>
                    <a:tailEnd type="none" w="med" len="med"/>
                  </a:ln>
                  <a:effectLst/>
                </p:spPr>
                <p:txBody>
                  <a:bodyPr lIns="0" rIns="0"/>
                  <a:lstStyle/>
                  <a:p>
                    <a:pPr marL="0" marR="0" lvl="0" indent="0" algn="ctr" defTabSz="914400" rtl="0" eaLnBrk="0" fontAlgn="auto" latinLnBrk="0" hangingPunct="0">
                      <a:lnSpc>
                        <a:spcPct val="100000"/>
                      </a:lnSpc>
                      <a:spcBef>
                        <a:spcPct val="50000"/>
                      </a:spcBef>
                      <a:spcAft>
                        <a:spcPts val="0"/>
                      </a:spcAft>
                      <a:buClrTx/>
                      <a:buSzTx/>
                      <a:buFontTx/>
                      <a:buNone/>
                      <a:tabLst/>
                      <a:defRPr/>
                    </a:pPr>
                    <a:endParaRPr kumimoji="0" lang="en-US" sz="1050" b="1"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8" name="Rectangle 97">
                    <a:extLst>
                      <a:ext uri="{FF2B5EF4-FFF2-40B4-BE49-F238E27FC236}">
                        <a16:creationId xmlns:a16="http://schemas.microsoft.com/office/drawing/2014/main" id="{54959E53-B7B6-4EAD-B318-8E08074AFE17}"/>
                      </a:ext>
                    </a:extLst>
                  </p:cNvPr>
                  <p:cNvSpPr/>
                  <p:nvPr/>
                </p:nvSpPr>
                <p:spPr bwMode="auto">
                  <a:xfrm>
                    <a:off x="2756418" y="5466583"/>
                    <a:ext cx="71703" cy="71333"/>
                  </a:xfrm>
                  <a:prstGeom prst="rect">
                    <a:avLst/>
                  </a:prstGeom>
                  <a:solidFill>
                    <a:schemeClr val="accent1"/>
                  </a:solidFill>
                  <a:ln w="28575" cap="flat" cmpd="sng" algn="ctr">
                    <a:noFill/>
                    <a:prstDash val="solid"/>
                    <a:round/>
                    <a:headEnd type="none" w="med" len="med"/>
                    <a:tailEnd type="none" w="med" len="med"/>
                  </a:ln>
                  <a:effectLst/>
                </p:spPr>
                <p:txBody>
                  <a:bodyPr lIns="0" rIns="0"/>
                  <a:lstStyle/>
                  <a:p>
                    <a:pPr marL="0" marR="0" lvl="0" indent="0" algn="ctr" defTabSz="914400" rtl="0" eaLnBrk="0" fontAlgn="auto" latinLnBrk="0" hangingPunct="0">
                      <a:lnSpc>
                        <a:spcPct val="100000"/>
                      </a:lnSpc>
                      <a:spcBef>
                        <a:spcPct val="50000"/>
                      </a:spcBef>
                      <a:spcAft>
                        <a:spcPts val="0"/>
                      </a:spcAft>
                      <a:buClrTx/>
                      <a:buSzTx/>
                      <a:buFontTx/>
                      <a:buNone/>
                      <a:tabLst/>
                      <a:defRPr/>
                    </a:pPr>
                    <a:endParaRPr kumimoji="0" lang="en-US" sz="1050" b="1"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9" name="Rectangle 98">
                    <a:extLst>
                      <a:ext uri="{FF2B5EF4-FFF2-40B4-BE49-F238E27FC236}">
                        <a16:creationId xmlns:a16="http://schemas.microsoft.com/office/drawing/2014/main" id="{3F7B0959-2CDD-4188-933E-CE2BA42E9A37}"/>
                      </a:ext>
                    </a:extLst>
                  </p:cNvPr>
                  <p:cNvSpPr/>
                  <p:nvPr/>
                </p:nvSpPr>
                <p:spPr bwMode="auto">
                  <a:xfrm>
                    <a:off x="2956892" y="5564667"/>
                    <a:ext cx="73166" cy="72819"/>
                  </a:xfrm>
                  <a:prstGeom prst="rect">
                    <a:avLst/>
                  </a:prstGeom>
                  <a:solidFill>
                    <a:schemeClr val="accent1"/>
                  </a:solidFill>
                  <a:ln w="28575" cap="flat" cmpd="sng" algn="ctr">
                    <a:noFill/>
                    <a:prstDash val="solid"/>
                    <a:round/>
                    <a:headEnd type="none" w="med" len="med"/>
                    <a:tailEnd type="none" w="med" len="med"/>
                  </a:ln>
                  <a:effectLst/>
                </p:spPr>
                <p:txBody>
                  <a:bodyPr lIns="0" rIns="0"/>
                  <a:lstStyle/>
                  <a:p>
                    <a:pPr marL="0" marR="0" lvl="0" indent="0" algn="ctr" defTabSz="914400" rtl="0" eaLnBrk="0" fontAlgn="auto" latinLnBrk="0" hangingPunct="0">
                      <a:lnSpc>
                        <a:spcPct val="100000"/>
                      </a:lnSpc>
                      <a:spcBef>
                        <a:spcPct val="50000"/>
                      </a:spcBef>
                      <a:spcAft>
                        <a:spcPts val="0"/>
                      </a:spcAft>
                      <a:buClrTx/>
                      <a:buSzTx/>
                      <a:buFontTx/>
                      <a:buNone/>
                      <a:tabLst/>
                      <a:defRPr/>
                    </a:pPr>
                    <a:endParaRPr kumimoji="0" lang="en-US" sz="1050" b="1"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
              <p:nvSpPr>
                <p:cNvPr id="71" name="Freeform 119">
                  <a:extLst>
                    <a:ext uri="{FF2B5EF4-FFF2-40B4-BE49-F238E27FC236}">
                      <a16:creationId xmlns:a16="http://schemas.microsoft.com/office/drawing/2014/main" id="{4A136C80-4EF7-4BB4-92FF-8182E1B452EC}"/>
                    </a:ext>
                  </a:extLst>
                </p:cNvPr>
                <p:cNvSpPr/>
                <p:nvPr/>
              </p:nvSpPr>
              <p:spPr bwMode="auto">
                <a:xfrm>
                  <a:off x="1909161" y="4747307"/>
                  <a:ext cx="5386449" cy="937735"/>
                </a:xfrm>
                <a:custGeom>
                  <a:avLst/>
                  <a:gdLst>
                    <a:gd name="connsiteX0" fmla="*/ 0 w 5379720"/>
                    <a:gd name="connsiteY0" fmla="*/ 2811780 h 2811780"/>
                    <a:gd name="connsiteX1" fmla="*/ 5379720 w 5379720"/>
                    <a:gd name="connsiteY1" fmla="*/ 0 h 2811780"/>
                  </a:gdLst>
                  <a:ahLst/>
                  <a:cxnLst>
                    <a:cxn ang="0">
                      <a:pos x="connsiteX0" y="connsiteY0"/>
                    </a:cxn>
                    <a:cxn ang="0">
                      <a:pos x="connsiteX1" y="connsiteY1"/>
                    </a:cxn>
                  </a:cxnLst>
                  <a:rect l="l" t="t" r="r" b="b"/>
                  <a:pathLst>
                    <a:path w="5379720" h="2811780">
                      <a:moveTo>
                        <a:pt x="0" y="2811780"/>
                      </a:moveTo>
                      <a:lnTo>
                        <a:pt x="5379720" y="0"/>
                      </a:lnTo>
                    </a:path>
                  </a:pathLst>
                </a:custGeom>
                <a:noFill/>
                <a:ln w="19050" cap="flat" cmpd="sng" algn="ctr">
                  <a:solidFill>
                    <a:schemeClr val="accent1"/>
                  </a:solidFill>
                  <a:prstDash val="solid"/>
                  <a:round/>
                  <a:headEnd type="none" w="med" len="med"/>
                  <a:tailEnd type="none" w="med" len="med"/>
                </a:ln>
                <a:effectLst/>
              </p:spPr>
              <p:txBody>
                <a:bodyPr lIns="0" rIns="0"/>
                <a:lstStyle/>
                <a:p>
                  <a:pPr marL="0" marR="0" lvl="0" indent="0" algn="ctr" defTabSz="914400" rtl="0" eaLnBrk="0" fontAlgn="auto" latinLnBrk="0" hangingPunct="0">
                    <a:lnSpc>
                      <a:spcPct val="100000"/>
                    </a:lnSpc>
                    <a:spcBef>
                      <a:spcPct val="50000"/>
                    </a:spcBef>
                    <a:spcAft>
                      <a:spcPts val="0"/>
                    </a:spcAft>
                    <a:buClrTx/>
                    <a:buSzTx/>
                    <a:buFontTx/>
                    <a:buNone/>
                    <a:tabLst/>
                    <a:defRPr/>
                  </a:pPr>
                  <a:endParaRPr kumimoji="0" lang="en-US" sz="1050" b="1"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grpSp>
            <p:nvGrpSpPr>
              <p:cNvPr id="51" name="Group 135">
                <a:extLst>
                  <a:ext uri="{FF2B5EF4-FFF2-40B4-BE49-F238E27FC236}">
                    <a16:creationId xmlns:a16="http://schemas.microsoft.com/office/drawing/2014/main" id="{73AA26CC-E72E-4FD5-8BB3-6D7AF95D4791}"/>
                  </a:ext>
                </a:extLst>
              </p:cNvPr>
              <p:cNvGrpSpPr>
                <a:grpSpLocks/>
              </p:cNvGrpSpPr>
              <p:nvPr/>
            </p:nvGrpSpPr>
            <p:grpSpPr bwMode="auto">
              <a:xfrm>
                <a:off x="4823744" y="2176814"/>
                <a:ext cx="5771526" cy="3072805"/>
                <a:chOff x="1908811" y="2807970"/>
                <a:chExt cx="5320025" cy="2876551"/>
              </a:xfrm>
            </p:grpSpPr>
            <p:sp>
              <p:nvSpPr>
                <p:cNvPr id="54" name="Freeform 117">
                  <a:extLst>
                    <a:ext uri="{FF2B5EF4-FFF2-40B4-BE49-F238E27FC236}">
                      <a16:creationId xmlns:a16="http://schemas.microsoft.com/office/drawing/2014/main" id="{1BCB9EB0-AF0C-454C-810C-954B84F54165}"/>
                    </a:ext>
                  </a:extLst>
                </p:cNvPr>
                <p:cNvSpPr/>
                <p:nvPr/>
              </p:nvSpPr>
              <p:spPr bwMode="auto">
                <a:xfrm>
                  <a:off x="1909161" y="2910476"/>
                  <a:ext cx="5319136" cy="2774566"/>
                </a:xfrm>
                <a:custGeom>
                  <a:avLst/>
                  <a:gdLst>
                    <a:gd name="connsiteX0" fmla="*/ 0 w 5379720"/>
                    <a:gd name="connsiteY0" fmla="*/ 2811780 h 2811780"/>
                    <a:gd name="connsiteX1" fmla="*/ 5379720 w 5379720"/>
                    <a:gd name="connsiteY1" fmla="*/ 0 h 2811780"/>
                    <a:gd name="connsiteX0" fmla="*/ 0 w 5337582"/>
                    <a:gd name="connsiteY0" fmla="*/ 2783243 h 2783243"/>
                    <a:gd name="connsiteX1" fmla="*/ 5337582 w 5337582"/>
                    <a:gd name="connsiteY1" fmla="*/ 0 h 2783243"/>
                    <a:gd name="connsiteX0" fmla="*/ 0 w 5320024"/>
                    <a:gd name="connsiteY0" fmla="*/ 2774325 h 2774325"/>
                    <a:gd name="connsiteX1" fmla="*/ 5320024 w 5320024"/>
                    <a:gd name="connsiteY1" fmla="*/ 0 h 2774325"/>
                  </a:gdLst>
                  <a:ahLst/>
                  <a:cxnLst>
                    <a:cxn ang="0">
                      <a:pos x="connsiteX0" y="connsiteY0"/>
                    </a:cxn>
                    <a:cxn ang="0">
                      <a:pos x="connsiteX1" y="connsiteY1"/>
                    </a:cxn>
                  </a:cxnLst>
                  <a:rect l="l" t="t" r="r" b="b"/>
                  <a:pathLst>
                    <a:path w="5320024" h="2774325">
                      <a:moveTo>
                        <a:pt x="0" y="2774325"/>
                      </a:moveTo>
                      <a:lnTo>
                        <a:pt x="5320024" y="0"/>
                      </a:lnTo>
                    </a:path>
                  </a:pathLst>
                </a:custGeom>
                <a:noFill/>
                <a:ln w="19050" cap="flat" cmpd="sng" algn="ctr">
                  <a:solidFill>
                    <a:schemeClr val="accent5">
                      <a:lumMod val="20000"/>
                      <a:lumOff val="80000"/>
                    </a:schemeClr>
                  </a:solidFill>
                  <a:prstDash val="solid"/>
                  <a:round/>
                  <a:headEnd type="none" w="med" len="med"/>
                  <a:tailEnd type="none" w="med" len="med"/>
                </a:ln>
                <a:effectLst/>
              </p:spPr>
              <p:txBody>
                <a:bodyPr lIns="0" rIns="0"/>
                <a:lstStyle/>
                <a:p>
                  <a:pPr marL="0" marR="0" lvl="0" indent="0" algn="ctr" defTabSz="914400" rtl="0" eaLnBrk="0" fontAlgn="auto" latinLnBrk="0" hangingPunct="0">
                    <a:lnSpc>
                      <a:spcPct val="100000"/>
                    </a:lnSpc>
                    <a:spcBef>
                      <a:spcPct val="50000"/>
                    </a:spcBef>
                    <a:spcAft>
                      <a:spcPts val="0"/>
                    </a:spcAft>
                    <a:buClrTx/>
                    <a:buSzTx/>
                    <a:buFontTx/>
                    <a:buNone/>
                    <a:tabLst/>
                    <a:defRPr/>
                  </a:pPr>
                  <a:endParaRPr kumimoji="0" lang="en-US" sz="1050" b="1"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nvGrpSpPr>
                <p:cNvPr id="55" name="Group 120">
                  <a:extLst>
                    <a:ext uri="{FF2B5EF4-FFF2-40B4-BE49-F238E27FC236}">
                      <a16:creationId xmlns:a16="http://schemas.microsoft.com/office/drawing/2014/main" id="{85B86D36-F1DA-424B-8C49-BD9B134D9914}"/>
                    </a:ext>
                  </a:extLst>
                </p:cNvPr>
                <p:cNvGrpSpPr>
                  <a:grpSpLocks/>
                </p:cNvGrpSpPr>
                <p:nvPr/>
              </p:nvGrpSpPr>
              <p:grpSpPr bwMode="auto">
                <a:xfrm>
                  <a:off x="1973581" y="2807970"/>
                  <a:ext cx="4998720" cy="2857500"/>
                  <a:chOff x="1973581" y="2807970"/>
                  <a:chExt cx="4998720" cy="2857500"/>
                </a:xfrm>
              </p:grpSpPr>
              <p:sp>
                <p:nvSpPr>
                  <p:cNvPr id="56" name="Rectangle 55">
                    <a:extLst>
                      <a:ext uri="{FF2B5EF4-FFF2-40B4-BE49-F238E27FC236}">
                        <a16:creationId xmlns:a16="http://schemas.microsoft.com/office/drawing/2014/main" id="{5ABD4C9E-4706-413E-A10E-49BEE68AA029}"/>
                      </a:ext>
                    </a:extLst>
                  </p:cNvPr>
                  <p:cNvSpPr/>
                  <p:nvPr/>
                </p:nvSpPr>
                <p:spPr bwMode="auto">
                  <a:xfrm>
                    <a:off x="6900516" y="2807933"/>
                    <a:ext cx="71703" cy="72820"/>
                  </a:xfrm>
                  <a:prstGeom prst="rect">
                    <a:avLst/>
                  </a:prstGeom>
                  <a:solidFill>
                    <a:schemeClr val="accent5">
                      <a:lumMod val="40000"/>
                      <a:lumOff val="60000"/>
                    </a:schemeClr>
                  </a:solidFill>
                  <a:ln w="28575" cap="flat" cmpd="sng" algn="ctr">
                    <a:noFill/>
                    <a:prstDash val="solid"/>
                    <a:round/>
                    <a:headEnd type="none" w="med" len="med"/>
                    <a:tailEnd type="none" w="med" len="med"/>
                  </a:ln>
                  <a:effectLst/>
                </p:spPr>
                <p:txBody>
                  <a:bodyPr lIns="0" rIns="0"/>
                  <a:lstStyle/>
                  <a:p>
                    <a:pPr marL="0" marR="0" lvl="0" indent="0" algn="ctr" defTabSz="914400" rtl="0" eaLnBrk="0" fontAlgn="auto" latinLnBrk="0" hangingPunct="0">
                      <a:lnSpc>
                        <a:spcPct val="100000"/>
                      </a:lnSpc>
                      <a:spcBef>
                        <a:spcPct val="50000"/>
                      </a:spcBef>
                      <a:spcAft>
                        <a:spcPts val="0"/>
                      </a:spcAft>
                      <a:buClrTx/>
                      <a:buSzTx/>
                      <a:buFontTx/>
                      <a:buNone/>
                      <a:tabLst/>
                      <a:defRPr/>
                    </a:pPr>
                    <a:endParaRPr kumimoji="0" lang="en-US" sz="1050" b="1"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7" name="Rectangle 56">
                    <a:extLst>
                      <a:ext uri="{FF2B5EF4-FFF2-40B4-BE49-F238E27FC236}">
                        <a16:creationId xmlns:a16="http://schemas.microsoft.com/office/drawing/2014/main" id="{CCD46C5B-F749-46FA-BC95-01B11250E5D5}"/>
                      </a:ext>
                    </a:extLst>
                  </p:cNvPr>
                  <p:cNvSpPr/>
                  <p:nvPr/>
                </p:nvSpPr>
                <p:spPr bwMode="auto">
                  <a:xfrm>
                    <a:off x="6088379" y="3531669"/>
                    <a:ext cx="71702" cy="72819"/>
                  </a:xfrm>
                  <a:prstGeom prst="rect">
                    <a:avLst/>
                  </a:prstGeom>
                  <a:solidFill>
                    <a:schemeClr val="accent5">
                      <a:lumMod val="40000"/>
                      <a:lumOff val="60000"/>
                    </a:schemeClr>
                  </a:solidFill>
                  <a:ln w="28575" cap="flat" cmpd="sng" algn="ctr">
                    <a:noFill/>
                    <a:prstDash val="solid"/>
                    <a:round/>
                    <a:headEnd type="none" w="med" len="med"/>
                    <a:tailEnd type="none" w="med" len="med"/>
                  </a:ln>
                  <a:effectLst/>
                </p:spPr>
                <p:txBody>
                  <a:bodyPr lIns="0" rIns="0"/>
                  <a:lstStyle/>
                  <a:p>
                    <a:pPr marL="0" marR="0" lvl="0" indent="0" algn="ctr" defTabSz="914400" rtl="0" eaLnBrk="0" fontAlgn="auto" latinLnBrk="0" hangingPunct="0">
                      <a:lnSpc>
                        <a:spcPct val="100000"/>
                      </a:lnSpc>
                      <a:spcBef>
                        <a:spcPct val="50000"/>
                      </a:spcBef>
                      <a:spcAft>
                        <a:spcPts val="0"/>
                      </a:spcAft>
                      <a:buClrTx/>
                      <a:buSzTx/>
                      <a:buFontTx/>
                      <a:buNone/>
                      <a:tabLst/>
                      <a:defRPr/>
                    </a:pPr>
                    <a:endParaRPr kumimoji="0" lang="en-US" sz="1050" b="1"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8" name="Rectangle 57">
                    <a:extLst>
                      <a:ext uri="{FF2B5EF4-FFF2-40B4-BE49-F238E27FC236}">
                        <a16:creationId xmlns:a16="http://schemas.microsoft.com/office/drawing/2014/main" id="{57410085-9CD5-4A69-9C18-D543A04E7D21}"/>
                      </a:ext>
                    </a:extLst>
                  </p:cNvPr>
                  <p:cNvSpPr/>
                  <p:nvPr/>
                </p:nvSpPr>
                <p:spPr bwMode="auto">
                  <a:xfrm>
                    <a:off x="4952849" y="4233113"/>
                    <a:ext cx="73166" cy="72819"/>
                  </a:xfrm>
                  <a:prstGeom prst="rect">
                    <a:avLst/>
                  </a:prstGeom>
                  <a:solidFill>
                    <a:schemeClr val="accent5">
                      <a:lumMod val="40000"/>
                      <a:lumOff val="60000"/>
                    </a:schemeClr>
                  </a:solidFill>
                  <a:ln w="28575" cap="flat" cmpd="sng" algn="ctr">
                    <a:noFill/>
                    <a:prstDash val="solid"/>
                    <a:round/>
                    <a:headEnd type="none" w="med" len="med"/>
                    <a:tailEnd type="none" w="med" len="med"/>
                  </a:ln>
                  <a:effectLst/>
                </p:spPr>
                <p:txBody>
                  <a:bodyPr lIns="0" rIns="0"/>
                  <a:lstStyle/>
                  <a:p>
                    <a:pPr marL="0" marR="0" lvl="0" indent="0" algn="ctr" defTabSz="914400" rtl="0" eaLnBrk="0" fontAlgn="auto" latinLnBrk="0" hangingPunct="0">
                      <a:lnSpc>
                        <a:spcPct val="100000"/>
                      </a:lnSpc>
                      <a:spcBef>
                        <a:spcPct val="50000"/>
                      </a:spcBef>
                      <a:spcAft>
                        <a:spcPts val="0"/>
                      </a:spcAft>
                      <a:buClrTx/>
                      <a:buSzTx/>
                      <a:buFontTx/>
                      <a:buNone/>
                      <a:tabLst/>
                      <a:defRPr/>
                    </a:pPr>
                    <a:endParaRPr kumimoji="0" lang="en-US" sz="1050" b="1"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9" name="Rectangle 58">
                    <a:extLst>
                      <a:ext uri="{FF2B5EF4-FFF2-40B4-BE49-F238E27FC236}">
                        <a16:creationId xmlns:a16="http://schemas.microsoft.com/office/drawing/2014/main" id="{66B128D7-715D-46A0-A2E4-F5FA78F269F8}"/>
                      </a:ext>
                    </a:extLst>
                  </p:cNvPr>
                  <p:cNvSpPr/>
                  <p:nvPr/>
                </p:nvSpPr>
                <p:spPr bwMode="auto">
                  <a:xfrm>
                    <a:off x="4575315" y="4237571"/>
                    <a:ext cx="73166" cy="71333"/>
                  </a:xfrm>
                  <a:prstGeom prst="rect">
                    <a:avLst/>
                  </a:prstGeom>
                  <a:solidFill>
                    <a:schemeClr val="accent5">
                      <a:lumMod val="40000"/>
                      <a:lumOff val="60000"/>
                    </a:schemeClr>
                  </a:solidFill>
                  <a:ln w="28575" cap="flat" cmpd="sng" algn="ctr">
                    <a:noFill/>
                    <a:prstDash val="solid"/>
                    <a:round/>
                    <a:headEnd type="none" w="med" len="med"/>
                    <a:tailEnd type="none" w="med" len="med"/>
                  </a:ln>
                  <a:effectLst/>
                </p:spPr>
                <p:txBody>
                  <a:bodyPr lIns="0" rIns="0"/>
                  <a:lstStyle/>
                  <a:p>
                    <a:pPr marL="0" marR="0" lvl="0" indent="0" algn="ctr" defTabSz="914400" rtl="0" eaLnBrk="0" fontAlgn="auto" latinLnBrk="0" hangingPunct="0">
                      <a:lnSpc>
                        <a:spcPct val="100000"/>
                      </a:lnSpc>
                      <a:spcBef>
                        <a:spcPct val="50000"/>
                      </a:spcBef>
                      <a:spcAft>
                        <a:spcPts val="0"/>
                      </a:spcAft>
                      <a:buClrTx/>
                      <a:buSzTx/>
                      <a:buFontTx/>
                      <a:buNone/>
                      <a:tabLst/>
                      <a:defRPr/>
                    </a:pPr>
                    <a:endParaRPr kumimoji="0" lang="en-US" sz="1050" b="1"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0" name="Rectangle 59">
                    <a:extLst>
                      <a:ext uri="{FF2B5EF4-FFF2-40B4-BE49-F238E27FC236}">
                        <a16:creationId xmlns:a16="http://schemas.microsoft.com/office/drawing/2014/main" id="{269C36B1-FB2C-49F2-9D56-E5FEEBF8ADB2}"/>
                      </a:ext>
                    </a:extLst>
                  </p:cNvPr>
                  <p:cNvSpPr/>
                  <p:nvPr/>
                </p:nvSpPr>
                <p:spPr bwMode="auto">
                  <a:xfrm>
                    <a:off x="3311014" y="4827557"/>
                    <a:ext cx="71702" cy="72819"/>
                  </a:xfrm>
                  <a:prstGeom prst="rect">
                    <a:avLst/>
                  </a:prstGeom>
                  <a:solidFill>
                    <a:schemeClr val="accent5">
                      <a:lumMod val="40000"/>
                      <a:lumOff val="60000"/>
                    </a:schemeClr>
                  </a:solidFill>
                  <a:ln w="28575" cap="flat" cmpd="sng" algn="ctr">
                    <a:noFill/>
                    <a:prstDash val="solid"/>
                    <a:round/>
                    <a:headEnd type="none" w="med" len="med"/>
                    <a:tailEnd type="none" w="med" len="med"/>
                  </a:ln>
                  <a:effectLst/>
                </p:spPr>
                <p:txBody>
                  <a:bodyPr lIns="0" rIns="0"/>
                  <a:lstStyle/>
                  <a:p>
                    <a:pPr marL="0" marR="0" lvl="0" indent="0" algn="ctr" defTabSz="914400" rtl="0" eaLnBrk="0" fontAlgn="auto" latinLnBrk="0" hangingPunct="0">
                      <a:lnSpc>
                        <a:spcPct val="100000"/>
                      </a:lnSpc>
                      <a:spcBef>
                        <a:spcPct val="50000"/>
                      </a:spcBef>
                      <a:spcAft>
                        <a:spcPts val="0"/>
                      </a:spcAft>
                      <a:buClrTx/>
                      <a:buSzTx/>
                      <a:buFontTx/>
                      <a:buNone/>
                      <a:tabLst/>
                      <a:defRPr/>
                    </a:pPr>
                    <a:endParaRPr kumimoji="0" lang="en-US" sz="1050" b="1"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1" name="Rectangle 60">
                    <a:extLst>
                      <a:ext uri="{FF2B5EF4-FFF2-40B4-BE49-F238E27FC236}">
                        <a16:creationId xmlns:a16="http://schemas.microsoft.com/office/drawing/2014/main" id="{BA409921-434C-4AD3-B953-4573FAA457E7}"/>
                      </a:ext>
                    </a:extLst>
                  </p:cNvPr>
                  <p:cNvSpPr/>
                  <p:nvPr/>
                </p:nvSpPr>
                <p:spPr bwMode="auto">
                  <a:xfrm>
                    <a:off x="3071031" y="5105459"/>
                    <a:ext cx="71702" cy="72820"/>
                  </a:xfrm>
                  <a:prstGeom prst="rect">
                    <a:avLst/>
                  </a:prstGeom>
                  <a:solidFill>
                    <a:schemeClr val="accent5">
                      <a:lumMod val="40000"/>
                      <a:lumOff val="60000"/>
                    </a:schemeClr>
                  </a:solidFill>
                  <a:ln w="28575" cap="flat" cmpd="sng" algn="ctr">
                    <a:noFill/>
                    <a:prstDash val="solid"/>
                    <a:round/>
                    <a:headEnd type="none" w="med" len="med"/>
                    <a:tailEnd type="none" w="med" len="med"/>
                  </a:ln>
                  <a:effectLst/>
                </p:spPr>
                <p:txBody>
                  <a:bodyPr lIns="0" rIns="0"/>
                  <a:lstStyle/>
                  <a:p>
                    <a:pPr marL="0" marR="0" lvl="0" indent="0" algn="ctr" defTabSz="914400" rtl="0" eaLnBrk="0" fontAlgn="auto" latinLnBrk="0" hangingPunct="0">
                      <a:lnSpc>
                        <a:spcPct val="100000"/>
                      </a:lnSpc>
                      <a:spcBef>
                        <a:spcPct val="50000"/>
                      </a:spcBef>
                      <a:spcAft>
                        <a:spcPts val="0"/>
                      </a:spcAft>
                      <a:buClrTx/>
                      <a:buSzTx/>
                      <a:buFontTx/>
                      <a:buNone/>
                      <a:tabLst/>
                      <a:defRPr/>
                    </a:pPr>
                    <a:endParaRPr kumimoji="0" lang="en-US" sz="1050" b="1"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2" name="Rectangle 61">
                    <a:extLst>
                      <a:ext uri="{FF2B5EF4-FFF2-40B4-BE49-F238E27FC236}">
                        <a16:creationId xmlns:a16="http://schemas.microsoft.com/office/drawing/2014/main" id="{1E66429D-31BB-4391-ABD5-02D42113E2BD}"/>
                      </a:ext>
                    </a:extLst>
                  </p:cNvPr>
                  <p:cNvSpPr/>
                  <p:nvPr/>
                </p:nvSpPr>
                <p:spPr bwMode="auto">
                  <a:xfrm>
                    <a:off x="2510582" y="5242181"/>
                    <a:ext cx="73166" cy="72820"/>
                  </a:xfrm>
                  <a:prstGeom prst="rect">
                    <a:avLst/>
                  </a:prstGeom>
                  <a:solidFill>
                    <a:schemeClr val="accent5">
                      <a:lumMod val="40000"/>
                      <a:lumOff val="60000"/>
                    </a:schemeClr>
                  </a:solidFill>
                  <a:ln w="28575" cap="flat" cmpd="sng" algn="ctr">
                    <a:noFill/>
                    <a:prstDash val="solid"/>
                    <a:round/>
                    <a:headEnd type="none" w="med" len="med"/>
                    <a:tailEnd type="none" w="med" len="med"/>
                  </a:ln>
                  <a:effectLst/>
                </p:spPr>
                <p:txBody>
                  <a:bodyPr lIns="0" rIns="0"/>
                  <a:lstStyle/>
                  <a:p>
                    <a:pPr marL="0" marR="0" lvl="0" indent="0" algn="ctr" defTabSz="914400" rtl="0" eaLnBrk="0" fontAlgn="auto" latinLnBrk="0" hangingPunct="0">
                      <a:lnSpc>
                        <a:spcPct val="100000"/>
                      </a:lnSpc>
                      <a:spcBef>
                        <a:spcPct val="50000"/>
                      </a:spcBef>
                      <a:spcAft>
                        <a:spcPts val="0"/>
                      </a:spcAft>
                      <a:buClrTx/>
                      <a:buSzTx/>
                      <a:buFontTx/>
                      <a:buNone/>
                      <a:tabLst/>
                      <a:defRPr/>
                    </a:pPr>
                    <a:endParaRPr kumimoji="0" lang="en-US" sz="1050" b="1"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3" name="Rectangle 62">
                    <a:extLst>
                      <a:ext uri="{FF2B5EF4-FFF2-40B4-BE49-F238E27FC236}">
                        <a16:creationId xmlns:a16="http://schemas.microsoft.com/office/drawing/2014/main" id="{5FBBCA8E-59A4-440C-B51E-0F3EA7B96AE4}"/>
                      </a:ext>
                    </a:extLst>
                  </p:cNvPr>
                  <p:cNvSpPr/>
                  <p:nvPr/>
                </p:nvSpPr>
                <p:spPr bwMode="auto">
                  <a:xfrm>
                    <a:off x="2396443" y="5353640"/>
                    <a:ext cx="71703" cy="71333"/>
                  </a:xfrm>
                  <a:prstGeom prst="rect">
                    <a:avLst/>
                  </a:prstGeom>
                  <a:solidFill>
                    <a:schemeClr val="accent5">
                      <a:lumMod val="40000"/>
                      <a:lumOff val="60000"/>
                    </a:schemeClr>
                  </a:solidFill>
                  <a:ln w="28575" cap="flat" cmpd="sng" algn="ctr">
                    <a:noFill/>
                    <a:prstDash val="solid"/>
                    <a:round/>
                    <a:headEnd type="none" w="med" len="med"/>
                    <a:tailEnd type="none" w="med" len="med"/>
                  </a:ln>
                  <a:effectLst/>
                </p:spPr>
                <p:txBody>
                  <a:bodyPr lIns="0" rIns="0"/>
                  <a:lstStyle/>
                  <a:p>
                    <a:pPr marL="0" marR="0" lvl="0" indent="0" algn="ctr" defTabSz="914400" rtl="0" eaLnBrk="0" fontAlgn="auto" latinLnBrk="0" hangingPunct="0">
                      <a:lnSpc>
                        <a:spcPct val="100000"/>
                      </a:lnSpc>
                      <a:spcBef>
                        <a:spcPct val="50000"/>
                      </a:spcBef>
                      <a:spcAft>
                        <a:spcPts val="0"/>
                      </a:spcAft>
                      <a:buClrTx/>
                      <a:buSzTx/>
                      <a:buFontTx/>
                      <a:buNone/>
                      <a:tabLst/>
                      <a:defRPr/>
                    </a:pPr>
                    <a:endParaRPr kumimoji="0" lang="en-US" sz="1050" b="1"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4" name="Rectangle 63">
                    <a:extLst>
                      <a:ext uri="{FF2B5EF4-FFF2-40B4-BE49-F238E27FC236}">
                        <a16:creationId xmlns:a16="http://schemas.microsoft.com/office/drawing/2014/main" id="{32C715A9-AF44-470E-8F4E-871D0C5D4147}"/>
                      </a:ext>
                    </a:extLst>
                  </p:cNvPr>
                  <p:cNvSpPr/>
                  <p:nvPr/>
                </p:nvSpPr>
                <p:spPr bwMode="auto">
                  <a:xfrm>
                    <a:off x="2274989" y="5433890"/>
                    <a:ext cx="71702" cy="71333"/>
                  </a:xfrm>
                  <a:prstGeom prst="rect">
                    <a:avLst/>
                  </a:prstGeom>
                  <a:solidFill>
                    <a:schemeClr val="accent5">
                      <a:lumMod val="40000"/>
                      <a:lumOff val="60000"/>
                    </a:schemeClr>
                  </a:solidFill>
                  <a:ln w="28575" cap="flat" cmpd="sng" algn="ctr">
                    <a:noFill/>
                    <a:prstDash val="solid"/>
                    <a:round/>
                    <a:headEnd type="none" w="med" len="med"/>
                    <a:tailEnd type="none" w="med" len="med"/>
                  </a:ln>
                  <a:effectLst/>
                </p:spPr>
                <p:txBody>
                  <a:bodyPr lIns="0" rIns="0"/>
                  <a:lstStyle/>
                  <a:p>
                    <a:pPr marL="0" marR="0" lvl="0" indent="0" algn="ctr" defTabSz="914400" rtl="0" eaLnBrk="0" fontAlgn="auto" latinLnBrk="0" hangingPunct="0">
                      <a:lnSpc>
                        <a:spcPct val="100000"/>
                      </a:lnSpc>
                      <a:spcBef>
                        <a:spcPct val="50000"/>
                      </a:spcBef>
                      <a:spcAft>
                        <a:spcPts val="0"/>
                      </a:spcAft>
                      <a:buClrTx/>
                      <a:buSzTx/>
                      <a:buFontTx/>
                      <a:buNone/>
                      <a:tabLst/>
                      <a:defRPr/>
                    </a:pPr>
                    <a:endParaRPr kumimoji="0" lang="en-US" sz="1050" b="1"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5" name="Rectangle 64">
                    <a:extLst>
                      <a:ext uri="{FF2B5EF4-FFF2-40B4-BE49-F238E27FC236}">
                        <a16:creationId xmlns:a16="http://schemas.microsoft.com/office/drawing/2014/main" id="{05772E5C-4784-4050-AF2A-94019B70E74F}"/>
                      </a:ext>
                    </a:extLst>
                  </p:cNvPr>
                  <p:cNvSpPr/>
                  <p:nvPr/>
                </p:nvSpPr>
                <p:spPr bwMode="auto">
                  <a:xfrm>
                    <a:off x="2156460" y="5485903"/>
                    <a:ext cx="71703" cy="72820"/>
                  </a:xfrm>
                  <a:prstGeom prst="rect">
                    <a:avLst/>
                  </a:prstGeom>
                  <a:solidFill>
                    <a:schemeClr val="accent5">
                      <a:lumMod val="40000"/>
                      <a:lumOff val="60000"/>
                    </a:schemeClr>
                  </a:solidFill>
                  <a:ln w="28575" cap="flat" cmpd="sng" algn="ctr">
                    <a:noFill/>
                    <a:prstDash val="solid"/>
                    <a:round/>
                    <a:headEnd type="none" w="med" len="med"/>
                    <a:tailEnd type="none" w="med" len="med"/>
                  </a:ln>
                  <a:effectLst/>
                </p:spPr>
                <p:txBody>
                  <a:bodyPr lIns="0" rIns="0"/>
                  <a:lstStyle/>
                  <a:p>
                    <a:pPr marL="0" marR="0" lvl="0" indent="0" algn="ctr" defTabSz="914400" rtl="0" eaLnBrk="0" fontAlgn="auto" latinLnBrk="0" hangingPunct="0">
                      <a:lnSpc>
                        <a:spcPct val="100000"/>
                      </a:lnSpc>
                      <a:spcBef>
                        <a:spcPct val="50000"/>
                      </a:spcBef>
                      <a:spcAft>
                        <a:spcPts val="0"/>
                      </a:spcAft>
                      <a:buClrTx/>
                      <a:buSzTx/>
                      <a:buFontTx/>
                      <a:buNone/>
                      <a:tabLst/>
                      <a:defRPr/>
                    </a:pPr>
                    <a:endParaRPr kumimoji="0" lang="en-US" sz="1050" b="1"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6" name="Rectangle 65">
                    <a:extLst>
                      <a:ext uri="{FF2B5EF4-FFF2-40B4-BE49-F238E27FC236}">
                        <a16:creationId xmlns:a16="http://schemas.microsoft.com/office/drawing/2014/main" id="{AD656564-3E6B-40A1-A300-21C64E690A3F}"/>
                      </a:ext>
                    </a:extLst>
                  </p:cNvPr>
                  <p:cNvSpPr/>
                  <p:nvPr/>
                </p:nvSpPr>
                <p:spPr bwMode="auto">
                  <a:xfrm>
                    <a:off x="2056955" y="5563181"/>
                    <a:ext cx="73166" cy="71333"/>
                  </a:xfrm>
                  <a:prstGeom prst="rect">
                    <a:avLst/>
                  </a:prstGeom>
                  <a:solidFill>
                    <a:schemeClr val="accent5">
                      <a:lumMod val="40000"/>
                      <a:lumOff val="60000"/>
                    </a:schemeClr>
                  </a:solidFill>
                  <a:ln w="28575" cap="flat" cmpd="sng" algn="ctr">
                    <a:noFill/>
                    <a:prstDash val="solid"/>
                    <a:round/>
                    <a:headEnd type="none" w="med" len="med"/>
                    <a:tailEnd type="none" w="med" len="med"/>
                  </a:ln>
                  <a:effectLst/>
                </p:spPr>
                <p:txBody>
                  <a:bodyPr lIns="0" rIns="0"/>
                  <a:lstStyle/>
                  <a:p>
                    <a:pPr marL="0" marR="0" lvl="0" indent="0" algn="ctr" defTabSz="914400" rtl="0" eaLnBrk="0" fontAlgn="auto" latinLnBrk="0" hangingPunct="0">
                      <a:lnSpc>
                        <a:spcPct val="100000"/>
                      </a:lnSpc>
                      <a:spcBef>
                        <a:spcPct val="50000"/>
                      </a:spcBef>
                      <a:spcAft>
                        <a:spcPts val="0"/>
                      </a:spcAft>
                      <a:buClrTx/>
                      <a:buSzTx/>
                      <a:buFontTx/>
                      <a:buNone/>
                      <a:tabLst/>
                      <a:defRPr/>
                    </a:pPr>
                    <a:endParaRPr kumimoji="0" lang="en-US" sz="1050" b="1"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7" name="Rectangle 66">
                    <a:extLst>
                      <a:ext uri="{FF2B5EF4-FFF2-40B4-BE49-F238E27FC236}">
                        <a16:creationId xmlns:a16="http://schemas.microsoft.com/office/drawing/2014/main" id="{1E48EF0E-7731-4611-BFB0-9C566858A4E6}"/>
                      </a:ext>
                    </a:extLst>
                  </p:cNvPr>
                  <p:cNvSpPr/>
                  <p:nvPr/>
                </p:nvSpPr>
                <p:spPr bwMode="auto">
                  <a:xfrm>
                    <a:off x="2015982" y="5551292"/>
                    <a:ext cx="71703" cy="72820"/>
                  </a:xfrm>
                  <a:prstGeom prst="rect">
                    <a:avLst/>
                  </a:prstGeom>
                  <a:solidFill>
                    <a:schemeClr val="accent5">
                      <a:lumMod val="40000"/>
                      <a:lumOff val="60000"/>
                    </a:schemeClr>
                  </a:solidFill>
                  <a:ln w="28575" cap="flat" cmpd="sng" algn="ctr">
                    <a:noFill/>
                    <a:prstDash val="solid"/>
                    <a:round/>
                    <a:headEnd type="none" w="med" len="med"/>
                    <a:tailEnd type="none" w="med" len="med"/>
                  </a:ln>
                  <a:effectLst/>
                </p:spPr>
                <p:txBody>
                  <a:bodyPr lIns="0" rIns="0"/>
                  <a:lstStyle/>
                  <a:p>
                    <a:pPr marL="0" marR="0" lvl="0" indent="0" algn="ctr" defTabSz="914400" rtl="0" eaLnBrk="0" fontAlgn="auto" latinLnBrk="0" hangingPunct="0">
                      <a:lnSpc>
                        <a:spcPct val="100000"/>
                      </a:lnSpc>
                      <a:spcBef>
                        <a:spcPct val="50000"/>
                      </a:spcBef>
                      <a:spcAft>
                        <a:spcPts val="0"/>
                      </a:spcAft>
                      <a:buClrTx/>
                      <a:buSzTx/>
                      <a:buFontTx/>
                      <a:buNone/>
                      <a:tabLst/>
                      <a:defRPr/>
                    </a:pPr>
                    <a:endParaRPr kumimoji="0" lang="en-US" sz="1050" b="1"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8" name="Rectangle 67">
                    <a:extLst>
                      <a:ext uri="{FF2B5EF4-FFF2-40B4-BE49-F238E27FC236}">
                        <a16:creationId xmlns:a16="http://schemas.microsoft.com/office/drawing/2014/main" id="{363F336F-22C2-4EC7-90A6-49CBA9F5F936}"/>
                      </a:ext>
                    </a:extLst>
                  </p:cNvPr>
                  <p:cNvSpPr/>
                  <p:nvPr/>
                </p:nvSpPr>
                <p:spPr bwMode="auto">
                  <a:xfrm>
                    <a:off x="1973547" y="5592903"/>
                    <a:ext cx="71702" cy="72820"/>
                  </a:xfrm>
                  <a:prstGeom prst="rect">
                    <a:avLst/>
                  </a:prstGeom>
                  <a:solidFill>
                    <a:schemeClr val="accent5">
                      <a:lumMod val="40000"/>
                      <a:lumOff val="60000"/>
                    </a:schemeClr>
                  </a:solidFill>
                  <a:ln w="28575" cap="flat" cmpd="sng" algn="ctr">
                    <a:noFill/>
                    <a:prstDash val="solid"/>
                    <a:round/>
                    <a:headEnd type="none" w="med" len="med"/>
                    <a:tailEnd type="none" w="med" len="med"/>
                  </a:ln>
                  <a:effectLst/>
                </p:spPr>
                <p:txBody>
                  <a:bodyPr lIns="0" rIns="0"/>
                  <a:lstStyle/>
                  <a:p>
                    <a:pPr marL="0" marR="0" lvl="0" indent="0" algn="ctr" defTabSz="914400" rtl="0" eaLnBrk="0" fontAlgn="auto" latinLnBrk="0" hangingPunct="0">
                      <a:lnSpc>
                        <a:spcPct val="100000"/>
                      </a:lnSpc>
                      <a:spcBef>
                        <a:spcPct val="50000"/>
                      </a:spcBef>
                      <a:spcAft>
                        <a:spcPts val="0"/>
                      </a:spcAft>
                      <a:buClrTx/>
                      <a:buSzTx/>
                      <a:buFontTx/>
                      <a:buNone/>
                      <a:tabLst/>
                      <a:defRPr/>
                    </a:pPr>
                    <a:endParaRPr kumimoji="0" lang="en-US" sz="1050" b="1"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9" name="Rectangle 68">
                    <a:extLst>
                      <a:ext uri="{FF2B5EF4-FFF2-40B4-BE49-F238E27FC236}">
                        <a16:creationId xmlns:a16="http://schemas.microsoft.com/office/drawing/2014/main" id="{8FBFB3CD-FD84-4EDB-A4B2-BFA98B9BE762}"/>
                      </a:ext>
                    </a:extLst>
                  </p:cNvPr>
                  <p:cNvSpPr/>
                  <p:nvPr/>
                </p:nvSpPr>
                <p:spPr bwMode="auto">
                  <a:xfrm>
                    <a:off x="2103781" y="5536431"/>
                    <a:ext cx="71703" cy="72820"/>
                  </a:xfrm>
                  <a:prstGeom prst="rect">
                    <a:avLst/>
                  </a:prstGeom>
                  <a:solidFill>
                    <a:schemeClr val="accent5">
                      <a:lumMod val="40000"/>
                      <a:lumOff val="60000"/>
                    </a:schemeClr>
                  </a:solidFill>
                  <a:ln w="28575" cap="flat" cmpd="sng" algn="ctr">
                    <a:noFill/>
                    <a:prstDash val="solid"/>
                    <a:round/>
                    <a:headEnd type="none" w="med" len="med"/>
                    <a:tailEnd type="none" w="med" len="med"/>
                  </a:ln>
                  <a:effectLst/>
                </p:spPr>
                <p:txBody>
                  <a:bodyPr lIns="0" rIns="0"/>
                  <a:lstStyle/>
                  <a:p>
                    <a:pPr marL="0" marR="0" lvl="0" indent="0" algn="ctr" defTabSz="914400" rtl="0" eaLnBrk="0" fontAlgn="auto" latinLnBrk="0" hangingPunct="0">
                      <a:lnSpc>
                        <a:spcPct val="100000"/>
                      </a:lnSpc>
                      <a:spcBef>
                        <a:spcPct val="50000"/>
                      </a:spcBef>
                      <a:spcAft>
                        <a:spcPts val="0"/>
                      </a:spcAft>
                      <a:buClrTx/>
                      <a:buSzTx/>
                      <a:buFontTx/>
                      <a:buNone/>
                      <a:tabLst/>
                      <a:defRPr/>
                    </a:pPr>
                    <a:endParaRPr kumimoji="0" lang="en-US" sz="1050" b="1"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grpSp>
          <p:sp>
            <p:nvSpPr>
              <p:cNvPr id="52" name="TextBox 51">
                <a:extLst>
                  <a:ext uri="{FF2B5EF4-FFF2-40B4-BE49-F238E27FC236}">
                    <a16:creationId xmlns:a16="http://schemas.microsoft.com/office/drawing/2014/main" id="{4CEBB576-5EAC-4880-964C-69839014FF31}"/>
                  </a:ext>
                </a:extLst>
              </p:cNvPr>
              <p:cNvSpPr txBox="1"/>
              <p:nvPr/>
            </p:nvSpPr>
            <p:spPr bwMode="auto">
              <a:xfrm>
                <a:off x="7181561" y="2192650"/>
                <a:ext cx="2890838" cy="574675"/>
              </a:xfrm>
              <a:prstGeom prst="rect">
                <a:avLst/>
              </a:prstGeom>
              <a:no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srgbClr val="99B9FF"/>
                    </a:solidFill>
                    <a:effectLst/>
                    <a:uLnTx/>
                    <a:uFillTx/>
                    <a:latin typeface="Calibri Light" panose="020F0302020204030204" pitchFamily="34" charset="0"/>
                    <a:ea typeface="+mn-ea"/>
                    <a:cs typeface="Calibri Light" panose="020F0302020204030204" pitchFamily="34" charset="0"/>
                  </a:rPr>
                  <a:t>Mendelian </a:t>
                </a:r>
                <a:r>
                  <a:rPr kumimoji="0" lang="en-US" sz="1050" b="0" i="0" u="none" strike="noStrike" kern="1200" cap="none" spc="0" normalizeH="0" baseline="0" noProof="0" dirty="0" err="1">
                    <a:ln>
                      <a:noFill/>
                    </a:ln>
                    <a:solidFill>
                      <a:srgbClr val="99B9FF"/>
                    </a:solidFill>
                    <a:effectLst/>
                    <a:uLnTx/>
                    <a:uFillTx/>
                    <a:latin typeface="Calibri Light" panose="020F0302020204030204" pitchFamily="34" charset="0"/>
                    <a:ea typeface="+mn-ea"/>
                    <a:cs typeface="Calibri Light" panose="020F0302020204030204" pitchFamily="34" charset="0"/>
                  </a:rPr>
                  <a:t>randomisation</a:t>
                </a:r>
                <a:r>
                  <a:rPr kumimoji="0" lang="en-US" sz="1050" b="0" i="0" u="none" strike="noStrike" kern="1200" cap="none" spc="0" normalizeH="0" baseline="0" noProof="0" dirty="0">
                    <a:ln>
                      <a:noFill/>
                    </a:ln>
                    <a:solidFill>
                      <a:srgbClr val="99B9FF"/>
                    </a:solidFill>
                    <a:effectLst/>
                    <a:uLnTx/>
                    <a:uFillTx/>
                    <a:latin typeface="Calibri Light" panose="020F0302020204030204" pitchFamily="34" charset="0"/>
                    <a:ea typeface="+mn-ea"/>
                    <a:cs typeface="Calibri Light" panose="020F0302020204030204" pitchFamily="34" charset="0"/>
                  </a:rPr>
                  <a:t> studies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srgbClr val="99B9FF"/>
                    </a:solidFill>
                    <a:effectLst/>
                    <a:uLnTx/>
                    <a:uFillTx/>
                    <a:latin typeface="Calibri Light" panose="020F0302020204030204" pitchFamily="34" charset="0"/>
                    <a:ea typeface="+mn-ea"/>
                    <a:cs typeface="Calibri Light" panose="020F0302020204030204" pitchFamily="34" charset="0"/>
                  </a:rPr>
                  <a:t>Median follow-up: 52 years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srgbClr val="99B9FF"/>
                    </a:solidFill>
                    <a:effectLst/>
                    <a:uLnTx/>
                    <a:uFillTx/>
                    <a:latin typeface="Calibri Light" panose="020F0302020204030204" pitchFamily="34" charset="0"/>
                    <a:ea typeface="+mn-ea"/>
                    <a:cs typeface="Calibri Light" panose="020F0302020204030204" pitchFamily="34" charset="0"/>
                  </a:rPr>
                  <a:t>(N=194,427) </a:t>
                </a:r>
              </a:p>
            </p:txBody>
          </p:sp>
          <p:sp>
            <p:nvSpPr>
              <p:cNvPr id="53" name="TextBox 52">
                <a:extLst>
                  <a:ext uri="{FF2B5EF4-FFF2-40B4-BE49-F238E27FC236}">
                    <a16:creationId xmlns:a16="http://schemas.microsoft.com/office/drawing/2014/main" id="{32FB002F-5018-4521-9374-3D1F4E82C7D1}"/>
                  </a:ext>
                </a:extLst>
              </p:cNvPr>
              <p:cNvSpPr txBox="1"/>
              <p:nvPr/>
            </p:nvSpPr>
            <p:spPr>
              <a:xfrm rot="16200000">
                <a:off x="2403980" y="3544406"/>
                <a:ext cx="3652838" cy="200025"/>
              </a:xfrm>
              <a:prstGeom prst="rect">
                <a:avLst/>
              </a:prstGeom>
              <a:noFill/>
            </p:spPr>
            <p:txBody>
              <a:bodyPr wrap="none"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noProof="0">
                    <a:ln>
                      <a:noFill/>
                    </a:ln>
                    <a:solidFill>
                      <a:prstClr val="black"/>
                    </a:solidFill>
                    <a:effectLst/>
                    <a:uLnTx/>
                    <a:uFillTx/>
                    <a:latin typeface="Calibri Light" panose="020F0302020204030204" pitchFamily="34" charset="0"/>
                    <a:ea typeface="+mn-ea"/>
                    <a:cs typeface="Calibri Light" panose="020F0302020204030204" pitchFamily="34" charset="0"/>
                  </a:rPr>
                  <a:t>Proportional reduction in risk of CHD</a:t>
                </a:r>
              </a:p>
            </p:txBody>
          </p:sp>
        </p:grpSp>
      </p:grpSp>
    </p:spTree>
    <p:extLst>
      <p:ext uri="{BB962C8B-B14F-4D97-AF65-F5344CB8AC3E}">
        <p14:creationId xmlns:p14="http://schemas.microsoft.com/office/powerpoint/2010/main" val="3366886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7707E0-4FBA-493D-998A-924D5923B530}"/>
              </a:ext>
            </a:extLst>
          </p:cNvPr>
          <p:cNvSpPr>
            <a:spLocks noGrp="1"/>
          </p:cNvSpPr>
          <p:nvPr>
            <p:ph type="title"/>
          </p:nvPr>
        </p:nvSpPr>
        <p:spPr>
          <a:xfrm>
            <a:off x="556181" y="365125"/>
            <a:ext cx="11067494" cy="643543"/>
          </a:xfrm>
        </p:spPr>
        <p:txBody>
          <a:bodyPr/>
          <a:lstStyle/>
          <a:p>
            <a:r>
              <a:rPr lang="en-GB"/>
              <a:t>CTTC: REDUCTION OF LDL-C WITH STATINS REDUCED THE RISK OF MAJOR VASCULAR EVENTS</a:t>
            </a:r>
          </a:p>
        </p:txBody>
      </p:sp>
      <p:sp>
        <p:nvSpPr>
          <p:cNvPr id="3" name="Content Placeholder 2">
            <a:extLst>
              <a:ext uri="{FF2B5EF4-FFF2-40B4-BE49-F238E27FC236}">
                <a16:creationId xmlns:a16="http://schemas.microsoft.com/office/drawing/2014/main" id="{0BB34CA0-3CBC-4B36-82A2-B1886196DDE5}"/>
              </a:ext>
            </a:extLst>
          </p:cNvPr>
          <p:cNvSpPr>
            <a:spLocks noGrp="1"/>
          </p:cNvSpPr>
          <p:nvPr>
            <p:ph idx="1"/>
          </p:nvPr>
        </p:nvSpPr>
        <p:spPr>
          <a:xfrm>
            <a:off x="550862" y="1414463"/>
            <a:ext cx="5545137" cy="3790718"/>
          </a:xfrm>
        </p:spPr>
        <p:txBody>
          <a:bodyPr>
            <a:normAutofit/>
          </a:bodyPr>
          <a:lstStyle/>
          <a:p>
            <a:pPr marL="0" indent="0">
              <a:buNone/>
            </a:pPr>
            <a:r>
              <a:rPr lang="en-GB" sz="1600" b="1" dirty="0"/>
              <a:t>Study design: </a:t>
            </a:r>
            <a:r>
              <a:rPr lang="en-GB" sz="1600" dirty="0"/>
              <a:t>A meta-analysis by the CTT included individual patient data from 22 trials of statin versus control (n=134,537; mean LDL-C difference 1.08 mmol/L; median follow-up 4.8 years) and five trials of more versus less statin (n=39,612; difference 0.51 mmol/L; 5.1 years)</a:t>
            </a:r>
            <a:r>
              <a:rPr lang="en-GB" sz="1600" baseline="30000" dirty="0"/>
              <a:t>a</a:t>
            </a:r>
            <a:r>
              <a:rPr lang="en-GB" sz="1600" dirty="0"/>
              <a:t> </a:t>
            </a:r>
          </a:p>
          <a:p>
            <a:pPr marL="0" indent="0">
              <a:buNone/>
            </a:pPr>
            <a:r>
              <a:rPr lang="en-GB" sz="1600" b="1" dirty="0"/>
              <a:t>Results:</a:t>
            </a:r>
          </a:p>
          <a:p>
            <a:r>
              <a:rPr lang="en-GB" sz="1600" dirty="0"/>
              <a:t>Reduction of LDL-C with statins reduced the risk of major vascular events (RR, 0.79; 95% CI: 0.77–0.81; per          1.0 mmol/L reduction) </a:t>
            </a:r>
          </a:p>
          <a:p>
            <a:pPr lvl="1"/>
            <a:r>
              <a:rPr lang="en-GB" sz="1400" dirty="0"/>
              <a:t>There was no evidence that a reduction of LDL-C with statins increased cancer incidence, cancer mortality or other non-vascular mortality</a:t>
            </a:r>
          </a:p>
          <a:p>
            <a:pPr lvl="1"/>
            <a:r>
              <a:rPr lang="en-GB" sz="1400" dirty="0"/>
              <a:t>Higher absolute risk = greater absolute reduction = lower NNT </a:t>
            </a:r>
          </a:p>
          <a:p>
            <a:pPr marL="0" indent="0">
              <a:buNone/>
            </a:pPr>
            <a:endParaRPr lang="en-GB" sz="1600" dirty="0"/>
          </a:p>
        </p:txBody>
      </p:sp>
      <p:sp>
        <p:nvSpPr>
          <p:cNvPr id="4" name="Text Placeholder 3">
            <a:extLst>
              <a:ext uri="{FF2B5EF4-FFF2-40B4-BE49-F238E27FC236}">
                <a16:creationId xmlns:a16="http://schemas.microsoft.com/office/drawing/2014/main" id="{AE69C315-A2A3-4744-A356-B528A3995D6E}"/>
              </a:ext>
            </a:extLst>
          </p:cNvPr>
          <p:cNvSpPr>
            <a:spLocks noGrp="1"/>
          </p:cNvSpPr>
          <p:nvPr>
            <p:ph type="body" sz="quarter" idx="10"/>
          </p:nvPr>
        </p:nvSpPr>
        <p:spPr>
          <a:xfrm>
            <a:off x="550863" y="6243243"/>
            <a:ext cx="7326312" cy="417908"/>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30000" noProof="0">
                <a:ln>
                  <a:noFill/>
                </a:ln>
                <a:solidFill>
                  <a:prstClr val="black"/>
                </a:solidFill>
                <a:effectLst/>
                <a:uLnTx/>
                <a:uFillTx/>
                <a:ea typeface="+mn-ea"/>
                <a:cs typeface="+mn-cs"/>
              </a:rPr>
              <a:t>a</a:t>
            </a:r>
            <a:r>
              <a:rPr kumimoji="0" lang="en-GB" sz="900" b="0" i="0" u="none" strike="noStrike" kern="1200" cap="none" spc="0" normalizeH="0" baseline="0" noProof="0">
                <a:ln>
                  <a:noFill/>
                </a:ln>
                <a:solidFill>
                  <a:prstClr val="black"/>
                </a:solidFill>
                <a:effectLst/>
                <a:uLnTx/>
                <a:uFillTx/>
                <a:ea typeface="+mn-ea"/>
                <a:cs typeface="+mn-cs"/>
              </a:rPr>
              <a:t>Major vascular events were major coronary events, strokes or coronary revascularisations.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a:ln>
                  <a:noFill/>
                </a:ln>
                <a:solidFill>
                  <a:prstClr val="black"/>
                </a:solidFill>
                <a:effectLst/>
                <a:uLnTx/>
                <a:uFillTx/>
                <a:ea typeface="+mn-ea"/>
                <a:cs typeface="+mn-cs"/>
              </a:rPr>
              <a:t>CTTC, Cholesterol Treatment Trialists’ Collaboration; CI, confidence interval; NNT, number needed to treat; RR, risk reduction.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a:ln>
                  <a:noFill/>
                </a:ln>
                <a:solidFill>
                  <a:prstClr val="black"/>
                </a:solidFill>
                <a:effectLst/>
                <a:uLnTx/>
                <a:uFillTx/>
                <a:ea typeface="+mn-ea"/>
                <a:cs typeface="+mn-cs"/>
              </a:rPr>
              <a:t>Cholesterol Treatment Trialists' (CTT) Collaborators, </a:t>
            </a:r>
            <a:r>
              <a:rPr kumimoji="0" lang="en-GB" sz="900" b="0" i="1" u="none" strike="noStrike" kern="1200" cap="none" spc="0" normalizeH="0" baseline="0" noProof="0">
                <a:ln>
                  <a:noFill/>
                </a:ln>
                <a:solidFill>
                  <a:prstClr val="black"/>
                </a:solidFill>
                <a:effectLst/>
                <a:uLnTx/>
                <a:uFillTx/>
                <a:ea typeface="+mn-ea"/>
                <a:cs typeface="+mn-cs"/>
              </a:rPr>
              <a:t>et al. Lancet</a:t>
            </a:r>
            <a:r>
              <a:rPr kumimoji="0" lang="en-GB" sz="900" b="0" i="0" u="none" strike="noStrike" kern="1200" cap="none" spc="0" normalizeH="0" baseline="0" noProof="0">
                <a:ln>
                  <a:noFill/>
                </a:ln>
                <a:solidFill>
                  <a:prstClr val="black"/>
                </a:solidFill>
                <a:effectLst/>
                <a:uLnTx/>
                <a:uFillTx/>
                <a:ea typeface="+mn-ea"/>
                <a:cs typeface="+mn-cs"/>
              </a:rPr>
              <a:t>. 2012;380(9841):581–90.</a:t>
            </a:r>
          </a:p>
        </p:txBody>
      </p:sp>
      <p:pic>
        <p:nvPicPr>
          <p:cNvPr id="111" name="Picture 110" descr="A close up of a device&#10;&#10;Description generated with high confidence">
            <a:extLst>
              <a:ext uri="{FF2B5EF4-FFF2-40B4-BE49-F238E27FC236}">
                <a16:creationId xmlns:a16="http://schemas.microsoft.com/office/drawing/2014/main" id="{2DB4B46B-7C98-4101-8E94-4FA519B3BB2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84872" y="1690565"/>
            <a:ext cx="5597824" cy="4190471"/>
          </a:xfrm>
          <a:prstGeom prst="rect">
            <a:avLst/>
          </a:prstGeom>
          <a:ln w="19050">
            <a:noFill/>
          </a:ln>
        </p:spPr>
      </p:pic>
      <p:sp>
        <p:nvSpPr>
          <p:cNvPr id="113" name="TextBox 112">
            <a:extLst>
              <a:ext uri="{FF2B5EF4-FFF2-40B4-BE49-F238E27FC236}">
                <a16:creationId xmlns:a16="http://schemas.microsoft.com/office/drawing/2014/main" id="{4D1744BF-7BA5-460B-ABBD-1251F881EA55}"/>
              </a:ext>
            </a:extLst>
          </p:cNvPr>
          <p:cNvSpPr txBox="1"/>
          <p:nvPr/>
        </p:nvSpPr>
        <p:spPr>
          <a:xfrm>
            <a:off x="671846" y="4770715"/>
            <a:ext cx="5335283" cy="1110321"/>
          </a:xfrm>
          <a:prstGeom prst="rect">
            <a:avLst/>
          </a:prstGeom>
          <a:solidFill>
            <a:srgbClr val="009FFF"/>
          </a:solidFill>
          <a:ln>
            <a:noFill/>
          </a:ln>
        </p:spPr>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a:ln>
                  <a:noFill/>
                </a:ln>
                <a:solidFill>
                  <a:prstClr val="white"/>
                </a:solidFill>
                <a:effectLst/>
                <a:uLnTx/>
                <a:uFillTx/>
                <a:latin typeface="Calibri Light" panose="020F0302020204030204" pitchFamily="34" charset="0"/>
                <a:ea typeface="+mn-ea"/>
                <a:cs typeface="Calibri Light" panose="020F0302020204030204" pitchFamily="34" charset="0"/>
              </a:rPr>
              <a:t>In these individuals, each 1 mmol/L reduction in LDL-C produced </a:t>
            </a:r>
            <a:br>
              <a:rPr kumimoji="0" lang="en-GB" sz="1400" b="1" i="0" u="none" strike="noStrike" kern="1200" cap="none" spc="0" normalizeH="0" baseline="0" noProof="0">
                <a:ln>
                  <a:noFill/>
                </a:ln>
                <a:solidFill>
                  <a:prstClr val="white"/>
                </a:solidFill>
                <a:effectLst/>
                <a:uLnTx/>
                <a:uFillTx/>
                <a:latin typeface="Calibri Light" panose="020F0302020204030204" pitchFamily="34" charset="0"/>
                <a:ea typeface="+mn-ea"/>
                <a:cs typeface="Calibri Light" panose="020F0302020204030204" pitchFamily="34" charset="0"/>
              </a:rPr>
            </a:br>
            <a:r>
              <a:rPr kumimoji="0" lang="en-GB" sz="1400" b="1" i="0" u="none" strike="noStrike" kern="1200" cap="none" spc="0" normalizeH="0" baseline="0" noProof="0">
                <a:ln>
                  <a:noFill/>
                </a:ln>
                <a:solidFill>
                  <a:prstClr val="white"/>
                </a:solidFill>
                <a:effectLst/>
                <a:uLnTx/>
                <a:uFillTx/>
                <a:latin typeface="Calibri Light" panose="020F0302020204030204" pitchFamily="34" charset="0"/>
                <a:ea typeface="+mn-ea"/>
                <a:cs typeface="Calibri Light" panose="020F0302020204030204" pitchFamily="34" charset="0"/>
              </a:rPr>
              <a:t>an absolute reduction in major vascular events of about 11 per 1,000 over 5 years. Benefits of LDL-C reduction through statin therapy </a:t>
            </a:r>
            <a:br>
              <a:rPr kumimoji="0" lang="en-GB" sz="1400" b="1" i="0" u="none" strike="noStrike" kern="1200" cap="none" spc="0" normalizeH="0" baseline="0" noProof="0">
                <a:ln>
                  <a:noFill/>
                </a:ln>
                <a:solidFill>
                  <a:prstClr val="white"/>
                </a:solidFill>
                <a:effectLst/>
                <a:uLnTx/>
                <a:uFillTx/>
                <a:latin typeface="Calibri Light" panose="020F0302020204030204" pitchFamily="34" charset="0"/>
                <a:ea typeface="+mn-ea"/>
                <a:cs typeface="Calibri Light" panose="020F0302020204030204" pitchFamily="34" charset="0"/>
              </a:rPr>
            </a:br>
            <a:r>
              <a:rPr kumimoji="0" lang="en-GB" sz="1400" b="1" i="0" u="none" strike="noStrike" kern="1200" cap="none" spc="0" normalizeH="0" baseline="0" noProof="0">
                <a:ln>
                  <a:noFill/>
                </a:ln>
                <a:solidFill>
                  <a:prstClr val="white"/>
                </a:solidFill>
                <a:effectLst/>
                <a:uLnTx/>
                <a:uFillTx/>
                <a:latin typeface="Calibri Light" panose="020F0302020204030204" pitchFamily="34" charset="0"/>
                <a:ea typeface="+mn-ea"/>
                <a:cs typeface="Calibri Light" panose="020F0302020204030204" pitchFamily="34" charset="0"/>
              </a:rPr>
              <a:t>exceed any known hazards</a:t>
            </a:r>
          </a:p>
        </p:txBody>
      </p:sp>
    </p:spTree>
    <p:extLst>
      <p:ext uri="{BB962C8B-B14F-4D97-AF65-F5344CB8AC3E}">
        <p14:creationId xmlns:p14="http://schemas.microsoft.com/office/powerpoint/2010/main" val="4862511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7707E0-4FBA-493D-998A-924D5923B530}"/>
              </a:ext>
            </a:extLst>
          </p:cNvPr>
          <p:cNvSpPr>
            <a:spLocks noGrp="1"/>
          </p:cNvSpPr>
          <p:nvPr>
            <p:ph type="title"/>
          </p:nvPr>
        </p:nvSpPr>
        <p:spPr>
          <a:xfrm>
            <a:off x="556181" y="365125"/>
            <a:ext cx="10842288" cy="643543"/>
          </a:xfrm>
        </p:spPr>
        <p:txBody>
          <a:bodyPr/>
          <a:lstStyle/>
          <a:p>
            <a:r>
              <a:rPr lang="en-GB"/>
              <a:t>IMPROVE-IT: The addition of ezetimibe to statins significantly reduced CV risk</a:t>
            </a:r>
          </a:p>
        </p:txBody>
      </p:sp>
      <p:sp>
        <p:nvSpPr>
          <p:cNvPr id="4" name="Text Placeholder 3">
            <a:extLst>
              <a:ext uri="{FF2B5EF4-FFF2-40B4-BE49-F238E27FC236}">
                <a16:creationId xmlns:a16="http://schemas.microsoft.com/office/drawing/2014/main" id="{AE69C315-A2A3-4744-A356-B528A3995D6E}"/>
              </a:ext>
            </a:extLst>
          </p:cNvPr>
          <p:cNvSpPr>
            <a:spLocks noGrp="1"/>
          </p:cNvSpPr>
          <p:nvPr>
            <p:ph type="body" sz="quarter" idx="10"/>
          </p:nvPr>
        </p:nvSpPr>
        <p:spPr>
          <a:xfrm>
            <a:off x="550863" y="6243243"/>
            <a:ext cx="7326312" cy="417908"/>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noProof="0">
                <a:ln>
                  <a:noFill/>
                </a:ln>
                <a:solidFill>
                  <a:prstClr val="black"/>
                </a:solidFill>
                <a:effectLst/>
                <a:uLnTx/>
                <a:uFillTx/>
                <a:ea typeface="+mn-ea"/>
                <a:cs typeface="+mn-cs"/>
              </a:rPr>
              <a:t>CV, cardiovascular; IMPROVE-IT, IMProved Reduction of Outcomes: Vytorin Efficacy International Trial.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noProof="0">
                <a:ln>
                  <a:noFill/>
                </a:ln>
                <a:solidFill>
                  <a:prstClr val="black"/>
                </a:solidFill>
                <a:effectLst/>
                <a:uLnTx/>
                <a:uFillTx/>
                <a:ea typeface="+mn-ea"/>
                <a:cs typeface="+mn-cs"/>
              </a:rPr>
              <a:t>Cannon CP, </a:t>
            </a:r>
            <a:r>
              <a:rPr kumimoji="0" lang="en-GB" sz="900" b="0" i="1" u="none" strike="noStrike" kern="1200" cap="none" spc="0" normalizeH="0" noProof="0">
                <a:ln>
                  <a:noFill/>
                </a:ln>
                <a:solidFill>
                  <a:prstClr val="black"/>
                </a:solidFill>
                <a:effectLst/>
                <a:uLnTx/>
                <a:uFillTx/>
                <a:ea typeface="+mn-ea"/>
                <a:cs typeface="+mn-cs"/>
              </a:rPr>
              <a:t>et al</a:t>
            </a:r>
            <a:r>
              <a:rPr kumimoji="0" lang="en-GB" sz="900" b="0" i="0" u="none" strike="noStrike" kern="1200" cap="none" spc="0" normalizeH="0" noProof="0">
                <a:ln>
                  <a:noFill/>
                </a:ln>
                <a:solidFill>
                  <a:prstClr val="black"/>
                </a:solidFill>
                <a:effectLst/>
                <a:uLnTx/>
                <a:uFillTx/>
                <a:ea typeface="+mn-ea"/>
                <a:cs typeface="+mn-cs"/>
              </a:rPr>
              <a:t>. </a:t>
            </a:r>
            <a:r>
              <a:rPr kumimoji="0" lang="en-GB" sz="900" b="0" i="1" u="none" strike="noStrike" kern="1200" cap="none" spc="0" normalizeH="0" noProof="0">
                <a:ln>
                  <a:noFill/>
                </a:ln>
                <a:solidFill>
                  <a:prstClr val="black"/>
                </a:solidFill>
                <a:effectLst/>
                <a:uLnTx/>
                <a:uFillTx/>
                <a:ea typeface="+mn-ea"/>
                <a:cs typeface="+mn-cs"/>
              </a:rPr>
              <a:t>N Engl J Med</a:t>
            </a:r>
            <a:r>
              <a:rPr kumimoji="0" lang="en-GB" sz="900" b="0" i="0" u="none" strike="noStrike" kern="1200" cap="none" spc="0" normalizeH="0" noProof="0">
                <a:ln>
                  <a:noFill/>
                </a:ln>
                <a:solidFill>
                  <a:prstClr val="black"/>
                </a:solidFill>
                <a:effectLst/>
                <a:uLnTx/>
                <a:uFillTx/>
                <a:ea typeface="+mn-ea"/>
                <a:cs typeface="+mn-cs"/>
              </a:rPr>
              <a:t>. 2015;372(25):2387–97.</a:t>
            </a:r>
          </a:p>
        </p:txBody>
      </p:sp>
      <p:sp>
        <p:nvSpPr>
          <p:cNvPr id="5" name="TextBox 4">
            <a:extLst>
              <a:ext uri="{FF2B5EF4-FFF2-40B4-BE49-F238E27FC236}">
                <a16:creationId xmlns:a16="http://schemas.microsoft.com/office/drawing/2014/main" id="{C54684D9-797E-4A70-9AA2-271CEE9EA849}"/>
              </a:ext>
            </a:extLst>
          </p:cNvPr>
          <p:cNvSpPr txBox="1"/>
          <p:nvPr/>
        </p:nvSpPr>
        <p:spPr>
          <a:xfrm>
            <a:off x="1022940" y="5375307"/>
            <a:ext cx="10146119" cy="644749"/>
          </a:xfrm>
          <a:prstGeom prst="rect">
            <a:avLst/>
          </a:prstGeom>
          <a:solidFill>
            <a:srgbClr val="009FFF"/>
          </a:solidFill>
          <a:ln>
            <a:noFill/>
          </a:ln>
        </p:spPr>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
                <a:prstClr val="white"/>
              </a:buClr>
              <a:buSzTx/>
              <a:buFontTx/>
              <a:buNone/>
              <a:tabLst/>
              <a:defRPr/>
            </a:pPr>
            <a:r>
              <a:rPr kumimoji="0" lang="en-GB" sz="1400" b="1" i="0" u="none" strike="noStrike" kern="1200" cap="none" spc="0" normalizeH="0" baseline="0" noProof="0">
                <a:ln>
                  <a:noFill/>
                </a:ln>
                <a:solidFill>
                  <a:prstClr val="white"/>
                </a:solidFill>
                <a:effectLst/>
                <a:uLnTx/>
                <a:uFillTx/>
                <a:latin typeface="Calibri Light" panose="020F0302020204030204" pitchFamily="34" charset="0"/>
                <a:ea typeface="+mn-ea"/>
                <a:cs typeface="Calibri Light" panose="020F0302020204030204" pitchFamily="34" charset="0"/>
              </a:rPr>
              <a:t>The addition of ezetimibe to statin therapy resulted in the reduction of LDL-C levels by approximately 24%. Combination of ezetimibe </a:t>
            </a:r>
            <a:br>
              <a:rPr kumimoji="0" lang="en-GB" sz="1400" b="1" i="0" u="none" strike="noStrike" kern="1200" cap="none" spc="0" normalizeH="0" baseline="0" noProof="0">
                <a:ln>
                  <a:noFill/>
                </a:ln>
                <a:solidFill>
                  <a:prstClr val="white"/>
                </a:solidFill>
                <a:effectLst/>
                <a:uLnTx/>
                <a:uFillTx/>
                <a:latin typeface="Calibri Light" panose="020F0302020204030204" pitchFamily="34" charset="0"/>
                <a:ea typeface="+mn-ea"/>
                <a:cs typeface="Calibri Light" panose="020F0302020204030204" pitchFamily="34" charset="0"/>
              </a:rPr>
            </a:br>
            <a:r>
              <a:rPr kumimoji="0" lang="en-GB" sz="1400" b="1" i="0" u="none" strike="noStrike" kern="1200" cap="none" spc="0" normalizeH="0" baseline="0" noProof="0">
                <a:ln>
                  <a:noFill/>
                </a:ln>
                <a:solidFill>
                  <a:prstClr val="white"/>
                </a:solidFill>
                <a:effectLst/>
                <a:uLnTx/>
                <a:uFillTx/>
                <a:latin typeface="Calibri Light" panose="020F0302020204030204" pitchFamily="34" charset="0"/>
                <a:ea typeface="+mn-ea"/>
                <a:cs typeface="Calibri Light" panose="020F0302020204030204" pitchFamily="34" charset="0"/>
              </a:rPr>
              <a:t>and simvastatin also resulted in a significant reduction in CV risk. No significant difference in adverse side effects</a:t>
            </a:r>
            <a:endParaRPr kumimoji="0" lang="en-GB" sz="1200" b="1" i="0" u="none" strike="noStrike" kern="1200" cap="none" spc="0" normalizeH="0" baseline="0" noProof="0">
              <a:ln>
                <a:noFill/>
              </a:ln>
              <a:solidFill>
                <a:prstClr val="white"/>
              </a:solidFill>
              <a:effectLst/>
              <a:uLnTx/>
              <a:uFillTx/>
              <a:latin typeface="Calibri Light" panose="020F0302020204030204" pitchFamily="34" charset="0"/>
              <a:ea typeface="+mn-ea"/>
              <a:cs typeface="Calibri Light" panose="020F0302020204030204" pitchFamily="34" charset="0"/>
            </a:endParaRPr>
          </a:p>
        </p:txBody>
      </p:sp>
      <p:grpSp>
        <p:nvGrpSpPr>
          <p:cNvPr id="11" name="Group 10">
            <a:extLst>
              <a:ext uri="{FF2B5EF4-FFF2-40B4-BE49-F238E27FC236}">
                <a16:creationId xmlns:a16="http://schemas.microsoft.com/office/drawing/2014/main" id="{2AAA99C9-A9CF-4BF5-B956-ABC87BF1D40A}"/>
              </a:ext>
            </a:extLst>
          </p:cNvPr>
          <p:cNvGrpSpPr/>
          <p:nvPr/>
        </p:nvGrpSpPr>
        <p:grpSpPr>
          <a:xfrm>
            <a:off x="1108797" y="1920110"/>
            <a:ext cx="4756515" cy="3230682"/>
            <a:chOff x="2574925" y="3465601"/>
            <a:chExt cx="7134132" cy="2614226"/>
          </a:xfrm>
        </p:grpSpPr>
        <p:sp>
          <p:nvSpPr>
            <p:cNvPr id="12" name="Rectangle 11">
              <a:extLst>
                <a:ext uri="{FF2B5EF4-FFF2-40B4-BE49-F238E27FC236}">
                  <a16:creationId xmlns:a16="http://schemas.microsoft.com/office/drawing/2014/main" id="{FC166C36-A0FD-43C0-9239-5326FD088BF3}"/>
                </a:ext>
              </a:extLst>
            </p:cNvPr>
            <p:cNvSpPr/>
            <p:nvPr/>
          </p:nvSpPr>
          <p:spPr>
            <a:xfrm>
              <a:off x="3735129" y="4539673"/>
              <a:ext cx="4816989" cy="247313"/>
            </a:xfrm>
            <a:prstGeom prst="rect">
              <a:avLst/>
            </a:prstGeom>
            <a:solidFill>
              <a:srgbClr val="D5B079"/>
            </a:solidFill>
            <a:ln w="19050">
              <a:noFill/>
            </a:ln>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white"/>
                  </a:solidFill>
                  <a:effectLst/>
                  <a:uLnTx/>
                  <a:uFillTx/>
                  <a:latin typeface="Calibri Light" panose="020F0302020204030204" pitchFamily="34" charset="0"/>
                  <a:ea typeface="+mn-ea"/>
                  <a:cs typeface="Calibri Light" panose="020F0302020204030204" pitchFamily="34" charset="0"/>
                </a:rPr>
                <a:t>Follow-up visit at Day 30 every 4 months</a:t>
              </a:r>
            </a:p>
          </p:txBody>
        </p:sp>
        <p:cxnSp>
          <p:nvCxnSpPr>
            <p:cNvPr id="13" name="Straight Arrow Connector 12">
              <a:extLst>
                <a:ext uri="{FF2B5EF4-FFF2-40B4-BE49-F238E27FC236}">
                  <a16:creationId xmlns:a16="http://schemas.microsoft.com/office/drawing/2014/main" id="{E0278C6F-C046-4EBE-9AD5-8745DC3CAD2C}"/>
                </a:ext>
              </a:extLst>
            </p:cNvPr>
            <p:cNvCxnSpPr>
              <a:cxnSpLocks/>
            </p:cNvCxnSpPr>
            <p:nvPr/>
          </p:nvCxnSpPr>
          <p:spPr>
            <a:xfrm>
              <a:off x="4955624" y="3885704"/>
              <a:ext cx="0" cy="618389"/>
            </a:xfrm>
            <a:prstGeom prst="straightConnector1">
              <a:avLst/>
            </a:prstGeom>
            <a:ln w="28575">
              <a:solidFill>
                <a:srgbClr val="152942"/>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41DD606C-63E5-4FA0-B791-BC62184FB045}"/>
                </a:ext>
              </a:extLst>
            </p:cNvPr>
            <p:cNvCxnSpPr>
              <a:cxnSpLocks/>
            </p:cNvCxnSpPr>
            <p:nvPr/>
          </p:nvCxnSpPr>
          <p:spPr>
            <a:xfrm>
              <a:off x="7193999" y="3885704"/>
              <a:ext cx="0" cy="618389"/>
            </a:xfrm>
            <a:prstGeom prst="straightConnector1">
              <a:avLst/>
            </a:prstGeom>
            <a:ln w="28575">
              <a:solidFill>
                <a:srgbClr val="152942"/>
              </a:solidFill>
              <a:tailEnd type="triangle"/>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0679E77F-D8A8-4DA7-B4A1-1EF18DE1FE74}"/>
                </a:ext>
              </a:extLst>
            </p:cNvPr>
            <p:cNvSpPr/>
            <p:nvPr/>
          </p:nvSpPr>
          <p:spPr>
            <a:xfrm>
              <a:off x="3958308" y="5182827"/>
              <a:ext cx="4370632" cy="412189"/>
            </a:xfrm>
            <a:prstGeom prst="rect">
              <a:avLst/>
            </a:prstGeom>
            <a:solidFill>
              <a:srgbClr val="D5B079"/>
            </a:solidFill>
            <a:ln w="19050">
              <a:noFill/>
            </a:ln>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white"/>
                  </a:solidFill>
                  <a:effectLst/>
                  <a:uLnTx/>
                  <a:uFillTx/>
                  <a:latin typeface="Calibri Light" panose="020F0302020204030204" pitchFamily="34" charset="0"/>
                  <a:ea typeface="+mn-ea"/>
                  <a:cs typeface="Calibri Light" panose="020F0302020204030204" pitchFamily="34" charset="0"/>
                </a:rPr>
                <a:t>Duration: minimum 2.5 years’ follow-up </a:t>
              </a:r>
              <a:br>
                <a:rPr kumimoji="0" lang="en-GB" sz="1200" b="0" i="0" u="none" strike="noStrike" kern="1200" cap="none" spc="0" normalizeH="0" baseline="0" noProof="0">
                  <a:ln>
                    <a:noFill/>
                  </a:ln>
                  <a:solidFill>
                    <a:prstClr val="white"/>
                  </a:solidFill>
                  <a:effectLst/>
                  <a:uLnTx/>
                  <a:uFillTx/>
                  <a:latin typeface="Calibri Light" panose="020F0302020204030204" pitchFamily="34" charset="0"/>
                  <a:ea typeface="+mn-ea"/>
                  <a:cs typeface="Calibri Light" panose="020F0302020204030204" pitchFamily="34" charset="0"/>
                </a:rPr>
              </a:br>
              <a:r>
                <a:rPr kumimoji="0" lang="en-GB" sz="1200" b="0" i="0" u="none" strike="noStrike" kern="1200" cap="none" spc="0" normalizeH="0" baseline="0" noProof="0">
                  <a:ln>
                    <a:noFill/>
                  </a:ln>
                  <a:solidFill>
                    <a:prstClr val="white"/>
                  </a:solidFill>
                  <a:effectLst/>
                  <a:uLnTx/>
                  <a:uFillTx/>
                  <a:latin typeface="Calibri Light" panose="020F0302020204030204" pitchFamily="34" charset="0"/>
                  <a:ea typeface="+mn-ea"/>
                  <a:cs typeface="Calibri Light" panose="020F0302020204030204" pitchFamily="34" charset="0"/>
                </a:rPr>
                <a:t>(at least 5,250 events reached) </a:t>
              </a:r>
            </a:p>
          </p:txBody>
        </p:sp>
        <p:cxnSp>
          <p:nvCxnSpPr>
            <p:cNvPr id="16" name="Straight Arrow Connector 15">
              <a:extLst>
                <a:ext uri="{FF2B5EF4-FFF2-40B4-BE49-F238E27FC236}">
                  <a16:creationId xmlns:a16="http://schemas.microsoft.com/office/drawing/2014/main" id="{FAEB0CA5-869B-4FA2-A09A-C53415E6CA23}"/>
                </a:ext>
              </a:extLst>
            </p:cNvPr>
            <p:cNvCxnSpPr>
              <a:cxnSpLocks/>
            </p:cNvCxnSpPr>
            <p:nvPr/>
          </p:nvCxnSpPr>
          <p:spPr>
            <a:xfrm>
              <a:off x="7193999" y="4842647"/>
              <a:ext cx="0" cy="288000"/>
            </a:xfrm>
            <a:prstGeom prst="straightConnector1">
              <a:avLst/>
            </a:prstGeom>
            <a:ln w="28575">
              <a:solidFill>
                <a:srgbClr val="152942"/>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0B7757E2-817A-4AE6-ABA1-CDE671C1E1DB}"/>
                </a:ext>
              </a:extLst>
            </p:cNvPr>
            <p:cNvCxnSpPr>
              <a:cxnSpLocks/>
            </p:cNvCxnSpPr>
            <p:nvPr/>
          </p:nvCxnSpPr>
          <p:spPr>
            <a:xfrm>
              <a:off x="4955624" y="4842647"/>
              <a:ext cx="0" cy="288000"/>
            </a:xfrm>
            <a:prstGeom prst="straightConnector1">
              <a:avLst/>
            </a:prstGeom>
            <a:ln w="28575">
              <a:solidFill>
                <a:srgbClr val="152942"/>
              </a:solidFill>
              <a:tailEnd type="triangle"/>
            </a:ln>
          </p:spPr>
          <p:style>
            <a:lnRef idx="1">
              <a:schemeClr val="accent1"/>
            </a:lnRef>
            <a:fillRef idx="0">
              <a:schemeClr val="accent1"/>
            </a:fillRef>
            <a:effectRef idx="0">
              <a:schemeClr val="accent1"/>
            </a:effectRef>
            <a:fontRef idx="minor">
              <a:schemeClr val="tx1"/>
            </a:fontRef>
          </p:style>
        </p:cxnSp>
        <p:sp>
          <p:nvSpPr>
            <p:cNvPr id="18" name="Rectangle 17">
              <a:extLst>
                <a:ext uri="{FF2B5EF4-FFF2-40B4-BE49-F238E27FC236}">
                  <a16:creationId xmlns:a16="http://schemas.microsoft.com/office/drawing/2014/main" id="{AFF31B5F-7DDB-4C24-BAD8-A3AFFED2D1C3}"/>
                </a:ext>
              </a:extLst>
            </p:cNvPr>
            <p:cNvSpPr/>
            <p:nvPr/>
          </p:nvSpPr>
          <p:spPr>
            <a:xfrm>
              <a:off x="3949907" y="5667638"/>
              <a:ext cx="4370632" cy="412189"/>
            </a:xfrm>
            <a:prstGeom prst="rect">
              <a:avLst/>
            </a:prstGeom>
            <a:solidFill>
              <a:srgbClr val="D5B079"/>
            </a:solidFill>
            <a:ln w="19050">
              <a:noFill/>
            </a:ln>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white"/>
                  </a:solidFill>
                  <a:effectLst/>
                  <a:uLnTx/>
                  <a:uFillTx/>
                  <a:latin typeface="Calibri Light" panose="020F0302020204030204" pitchFamily="34" charset="0"/>
                  <a:ea typeface="+mn-ea"/>
                  <a:cs typeface="Calibri Light" panose="020F0302020204030204" pitchFamily="34" charset="0"/>
                </a:rPr>
                <a:t>Primary endpoint: CV death, coronary revascularisation or non-fatal stroke </a:t>
              </a:r>
            </a:p>
          </p:txBody>
        </p:sp>
        <p:sp>
          <p:nvSpPr>
            <p:cNvPr id="19" name="Rectangle 18">
              <a:extLst>
                <a:ext uri="{FF2B5EF4-FFF2-40B4-BE49-F238E27FC236}">
                  <a16:creationId xmlns:a16="http://schemas.microsoft.com/office/drawing/2014/main" id="{B51CA90B-6363-4986-9C46-9235F5CA1F49}"/>
                </a:ext>
              </a:extLst>
            </p:cNvPr>
            <p:cNvSpPr/>
            <p:nvPr/>
          </p:nvSpPr>
          <p:spPr>
            <a:xfrm>
              <a:off x="2574925" y="3465601"/>
              <a:ext cx="3210117" cy="412189"/>
            </a:xfrm>
            <a:prstGeom prst="rect">
              <a:avLst/>
            </a:prstGeom>
            <a:solidFill>
              <a:srgbClr val="D5B079"/>
            </a:solidFill>
            <a:ln w="19050">
              <a:noFill/>
            </a:ln>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white"/>
                  </a:solidFill>
                  <a:effectLst/>
                  <a:uLnTx/>
                  <a:uFillTx/>
                  <a:latin typeface="Calibri Light" panose="020F0302020204030204" pitchFamily="34" charset="0"/>
                  <a:ea typeface="+mn-ea"/>
                  <a:cs typeface="Calibri Light" panose="020F0302020204030204" pitchFamily="34" charset="0"/>
                </a:rPr>
                <a:t>Simvastatin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white"/>
                  </a:solidFill>
                  <a:effectLst/>
                  <a:uLnTx/>
                  <a:uFillTx/>
                  <a:latin typeface="Calibri Light" panose="020F0302020204030204" pitchFamily="34" charset="0"/>
                  <a:ea typeface="+mn-ea"/>
                  <a:cs typeface="Calibri Light" panose="020F0302020204030204" pitchFamily="34" charset="0"/>
                </a:rPr>
                <a:t>40 mg</a:t>
              </a:r>
            </a:p>
          </p:txBody>
        </p:sp>
        <p:sp>
          <p:nvSpPr>
            <p:cNvPr id="20" name="Rectangle 19">
              <a:extLst>
                <a:ext uri="{FF2B5EF4-FFF2-40B4-BE49-F238E27FC236}">
                  <a16:creationId xmlns:a16="http://schemas.microsoft.com/office/drawing/2014/main" id="{4A0F7EE3-2F7A-458F-B039-25627A7612F4}"/>
                </a:ext>
              </a:extLst>
            </p:cNvPr>
            <p:cNvSpPr/>
            <p:nvPr/>
          </p:nvSpPr>
          <p:spPr>
            <a:xfrm>
              <a:off x="6498940" y="3468038"/>
              <a:ext cx="3210117" cy="412189"/>
            </a:xfrm>
            <a:prstGeom prst="rect">
              <a:avLst/>
            </a:prstGeom>
            <a:solidFill>
              <a:srgbClr val="D5B079"/>
            </a:solidFill>
            <a:ln w="19050">
              <a:noFill/>
            </a:ln>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white"/>
                  </a:solidFill>
                  <a:effectLst/>
                  <a:uLnTx/>
                  <a:uFillTx/>
                  <a:latin typeface="Calibri Light" panose="020F0302020204030204" pitchFamily="34" charset="0"/>
                  <a:ea typeface="+mn-ea"/>
                  <a:cs typeface="Calibri Light" panose="020F0302020204030204" pitchFamily="34" charset="0"/>
                </a:rPr>
                <a:t>Ezetimibe/simvastatin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white"/>
                  </a:solidFill>
                  <a:effectLst/>
                  <a:uLnTx/>
                  <a:uFillTx/>
                  <a:latin typeface="Calibri Light" panose="020F0302020204030204" pitchFamily="34" charset="0"/>
                  <a:ea typeface="+mn-ea"/>
                  <a:cs typeface="Calibri Light" panose="020F0302020204030204" pitchFamily="34" charset="0"/>
                </a:rPr>
                <a:t>10/40 mg</a:t>
              </a:r>
            </a:p>
          </p:txBody>
        </p:sp>
      </p:grpSp>
      <p:sp>
        <p:nvSpPr>
          <p:cNvPr id="21" name="TextBox 20">
            <a:extLst>
              <a:ext uri="{FF2B5EF4-FFF2-40B4-BE49-F238E27FC236}">
                <a16:creationId xmlns:a16="http://schemas.microsoft.com/office/drawing/2014/main" id="{ADC3E697-EAFE-46D0-B851-607A28E0F296}"/>
              </a:ext>
            </a:extLst>
          </p:cNvPr>
          <p:cNvSpPr txBox="1"/>
          <p:nvPr/>
        </p:nvSpPr>
        <p:spPr>
          <a:xfrm>
            <a:off x="1022940" y="1454834"/>
            <a:ext cx="4919204"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
                <a:srgbClr val="2B6CB3"/>
              </a:buClr>
              <a:buSzTx/>
              <a:buFontTx/>
              <a:buNone/>
              <a:tabLst/>
              <a:defRPr/>
            </a:pPr>
            <a:r>
              <a:rPr kumimoji="0" lang="en-GB" sz="1600" b="1" i="0" u="none" strike="noStrike" kern="1200" cap="none" spc="0" normalizeH="0" baseline="0" noProof="0">
                <a:ln>
                  <a:noFill/>
                </a:ln>
                <a:solidFill>
                  <a:srgbClr val="003DBF"/>
                </a:solidFill>
                <a:effectLst/>
                <a:uLnTx/>
                <a:uFillTx/>
                <a:latin typeface="Calibri" panose="020F0502020204030204" pitchFamily="34" charset="0"/>
                <a:ea typeface="+mn-ea"/>
                <a:cs typeface="Calibri" panose="020F0502020204030204" pitchFamily="34" charset="0"/>
              </a:rPr>
              <a:t>Study design</a:t>
            </a:r>
          </a:p>
        </p:txBody>
      </p:sp>
      <p:pic>
        <p:nvPicPr>
          <p:cNvPr id="9" name="Picture 8">
            <a:extLst>
              <a:ext uri="{FF2B5EF4-FFF2-40B4-BE49-F238E27FC236}">
                <a16:creationId xmlns:a16="http://schemas.microsoft.com/office/drawing/2014/main" id="{539F6939-43DA-48B7-AFF8-239516648CE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89928" y="1894093"/>
            <a:ext cx="5079130" cy="3377899"/>
          </a:xfrm>
          <a:prstGeom prst="rect">
            <a:avLst/>
          </a:prstGeom>
        </p:spPr>
      </p:pic>
      <p:sp>
        <p:nvSpPr>
          <p:cNvPr id="10" name="TextBox 9">
            <a:extLst>
              <a:ext uri="{FF2B5EF4-FFF2-40B4-BE49-F238E27FC236}">
                <a16:creationId xmlns:a16="http://schemas.microsoft.com/office/drawing/2014/main" id="{FD52869F-8E32-4081-BB88-5EB24CC6EF5E}"/>
              </a:ext>
            </a:extLst>
          </p:cNvPr>
          <p:cNvSpPr txBox="1"/>
          <p:nvPr/>
        </p:nvSpPr>
        <p:spPr>
          <a:xfrm>
            <a:off x="6249858" y="1454834"/>
            <a:ext cx="4919204"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
                <a:srgbClr val="2B6CB3"/>
              </a:buClr>
              <a:buSzTx/>
              <a:buFontTx/>
              <a:buNone/>
              <a:tabLst/>
              <a:defRPr/>
            </a:pPr>
            <a:r>
              <a:rPr kumimoji="0" lang="en-GB" sz="1600" b="1" i="0" u="none" strike="noStrike" kern="1200" cap="none" spc="0" normalizeH="0" baseline="0" noProof="0">
                <a:ln>
                  <a:noFill/>
                </a:ln>
                <a:solidFill>
                  <a:srgbClr val="003DBF"/>
                </a:solidFill>
                <a:effectLst/>
                <a:uLnTx/>
                <a:uFillTx/>
                <a:latin typeface="Calibri" panose="020F0502020204030204" pitchFamily="34" charset="0"/>
                <a:ea typeface="+mn-ea"/>
                <a:cs typeface="Calibri" panose="020F0502020204030204" pitchFamily="34" charset="0"/>
              </a:rPr>
              <a:t>Kaplan–Meier curves for the primary efficacy endpoint</a:t>
            </a:r>
          </a:p>
        </p:txBody>
      </p:sp>
    </p:spTree>
    <p:extLst>
      <p:ext uri="{BB962C8B-B14F-4D97-AF65-F5344CB8AC3E}">
        <p14:creationId xmlns:p14="http://schemas.microsoft.com/office/powerpoint/2010/main" val="5034638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7707E0-4FBA-493D-998A-924D5923B530}"/>
              </a:ext>
            </a:extLst>
          </p:cNvPr>
          <p:cNvSpPr>
            <a:spLocks noGrp="1"/>
          </p:cNvSpPr>
          <p:nvPr>
            <p:ph type="title"/>
          </p:nvPr>
        </p:nvSpPr>
        <p:spPr>
          <a:xfrm>
            <a:off x="556181" y="365125"/>
            <a:ext cx="11067494" cy="643543"/>
          </a:xfrm>
        </p:spPr>
        <p:txBody>
          <a:bodyPr/>
          <a:lstStyle/>
          <a:p>
            <a:r>
              <a:rPr lang="en-GB"/>
              <a:t>FOURIER: Addition of PCSK9</a:t>
            </a:r>
            <a:r>
              <a:rPr lang="en-GB" cap="none"/>
              <a:t>i</a:t>
            </a:r>
            <a:r>
              <a:rPr lang="en-GB"/>
              <a:t> to background statin therapy further reduces MACE</a:t>
            </a:r>
          </a:p>
        </p:txBody>
      </p:sp>
      <p:sp>
        <p:nvSpPr>
          <p:cNvPr id="4" name="Text Placeholder 3">
            <a:extLst>
              <a:ext uri="{FF2B5EF4-FFF2-40B4-BE49-F238E27FC236}">
                <a16:creationId xmlns:a16="http://schemas.microsoft.com/office/drawing/2014/main" id="{AE69C315-A2A3-4744-A356-B528A3995D6E}"/>
              </a:ext>
            </a:extLst>
          </p:cNvPr>
          <p:cNvSpPr>
            <a:spLocks noGrp="1"/>
          </p:cNvSpPr>
          <p:nvPr>
            <p:ph type="body" sz="quarter" idx="10"/>
          </p:nvPr>
        </p:nvSpPr>
        <p:spPr>
          <a:xfrm>
            <a:off x="550862" y="6243243"/>
            <a:ext cx="8526026" cy="417908"/>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aseline="30000">
                <a:solidFill>
                  <a:prstClr val="black"/>
                </a:solidFill>
              </a:rPr>
              <a:t>a</a:t>
            </a:r>
            <a:r>
              <a:rPr kumimoji="0" lang="en-GB" sz="900" b="0" i="0" u="none" strike="noStrike" kern="1200" cap="none" spc="0" normalizeH="0" noProof="0">
                <a:ln>
                  <a:noFill/>
                </a:ln>
                <a:solidFill>
                  <a:prstClr val="black"/>
                </a:solidFill>
                <a:effectLst/>
                <a:uLnTx/>
                <a:uFillTx/>
                <a:ea typeface="+mn-ea"/>
                <a:cs typeface="+mn-cs"/>
              </a:rPr>
              <a:t>Primary efficacy endpoint (composite of CV death, MI,</a:t>
            </a:r>
            <a:r>
              <a:rPr lang="en-GB" sz="900">
                <a:solidFill>
                  <a:prstClr val="black"/>
                </a:solidFill>
                <a:sym typeface="Helvetica Neue"/>
              </a:rPr>
              <a:t> </a:t>
            </a:r>
            <a:r>
              <a:rPr kumimoji="0" lang="en-GB" sz="900" b="0" i="0" u="none" strike="noStrike" kern="1200" cap="none" spc="0" normalizeH="0" noProof="0">
                <a:ln>
                  <a:noFill/>
                </a:ln>
                <a:solidFill>
                  <a:prstClr val="black"/>
                </a:solidFill>
                <a:effectLst/>
                <a:uLnTx/>
                <a:uFillTx/>
                <a:ea typeface="+mn-ea"/>
                <a:cs typeface="+mn-cs"/>
              </a:rPr>
              <a:t>stroke and hospitalisation for unstable angina, or coronary revascularisation). </a:t>
            </a:r>
            <a:br>
              <a:rPr kumimoji="0" lang="en-GB" sz="900" b="0" i="0" u="none" strike="noStrike" kern="1200" cap="none" spc="0" normalizeH="0" noProof="0">
                <a:ln>
                  <a:noFill/>
                </a:ln>
                <a:solidFill>
                  <a:prstClr val="black"/>
                </a:solidFill>
                <a:effectLst/>
                <a:uLnTx/>
                <a:uFillTx/>
                <a:ea typeface="+mn-ea"/>
                <a:cs typeface="+mn-cs"/>
              </a:rPr>
            </a:br>
            <a:r>
              <a:rPr kumimoji="0" lang="en-GB" sz="900" b="0" i="0" u="none" strike="noStrike" kern="1200" cap="none" spc="0" normalizeH="0" noProof="0">
                <a:ln>
                  <a:noFill/>
                </a:ln>
                <a:solidFill>
                  <a:prstClr val="black"/>
                </a:solidFill>
                <a:effectLst/>
                <a:uLnTx/>
                <a:uFillTx/>
                <a:ea typeface="+mn-ea"/>
                <a:cs typeface="+mn-cs"/>
              </a:rPr>
              <a:t>HDL-C, high-density lipoprotein cholesterol; </a:t>
            </a:r>
            <a:r>
              <a:rPr lang="en-GB" sz="900">
                <a:solidFill>
                  <a:prstClr val="black"/>
                </a:solidFill>
                <a:sym typeface="Helvetica Neue"/>
              </a:rPr>
              <a:t>MACE, major adverse cardiovascular event; </a:t>
            </a:r>
            <a:r>
              <a:rPr kumimoji="0" lang="en-GB" sz="900" b="0" i="0" u="none" strike="noStrike" kern="1200" cap="none" spc="0" normalizeH="0" noProof="0">
                <a:ln>
                  <a:noFill/>
                </a:ln>
                <a:solidFill>
                  <a:prstClr val="black"/>
                </a:solidFill>
                <a:effectLst/>
                <a:uLnTx/>
                <a:uFillTx/>
                <a:ea typeface="+mn-ea"/>
                <a:cs typeface="+mn-cs"/>
              </a:rPr>
              <a:t>MI, myocardial infarction; PAD, peripheral artery disease</a:t>
            </a:r>
            <a:r>
              <a:rPr lang="en-GB" sz="900">
                <a:solidFill>
                  <a:prstClr val="black"/>
                </a:solidFill>
              </a:rPr>
              <a:t>; </a:t>
            </a:r>
            <a:br>
              <a:rPr lang="en-GB" sz="900">
                <a:solidFill>
                  <a:prstClr val="black"/>
                </a:solidFill>
              </a:rPr>
            </a:br>
            <a:r>
              <a:rPr lang="en-GB" sz="900">
                <a:solidFill>
                  <a:prstClr val="black"/>
                </a:solidFill>
              </a:rPr>
              <a:t>PCSK9i</a:t>
            </a:r>
            <a:r>
              <a:rPr lang="en-GB" sz="900">
                <a:cs typeface="Calibri Light" panose="020F0302020204030204" pitchFamily="34" charset="0"/>
              </a:rPr>
              <a:t>, </a:t>
            </a:r>
            <a:r>
              <a:rPr kumimoji="0" lang="en-GB" sz="900" b="0" i="0" u="none" strike="noStrike" kern="1200" cap="none" spc="0" normalizeH="0" noProof="0">
                <a:ln>
                  <a:noFill/>
                </a:ln>
                <a:solidFill>
                  <a:prstClr val="black"/>
                </a:solidFill>
                <a:effectLst/>
                <a:uLnTx/>
                <a:uFillTx/>
                <a:ea typeface="+mn-ea"/>
                <a:cs typeface="+mn-cs"/>
              </a:rPr>
              <a:t>proprotein convertase subtilisin/kexin type 9; Q2W, bi-weekly; QM, monthly; SC, subcutaneous. </a:t>
            </a:r>
            <a:br>
              <a:rPr kumimoji="0" lang="en-GB" sz="900" b="0" i="0" u="none" strike="noStrike" kern="1200" cap="none" spc="0" normalizeH="0" noProof="0">
                <a:ln>
                  <a:noFill/>
                </a:ln>
                <a:solidFill>
                  <a:prstClr val="black"/>
                </a:solidFill>
                <a:effectLst/>
                <a:uLnTx/>
                <a:uFillTx/>
                <a:ea typeface="+mn-ea"/>
                <a:cs typeface="+mn-cs"/>
              </a:rPr>
            </a:br>
            <a:r>
              <a:rPr kumimoji="0" lang="en-GB" sz="900" b="0" i="0" u="none" strike="noStrike" kern="1200" cap="none" spc="0" normalizeH="0" noProof="0">
                <a:ln>
                  <a:noFill/>
                </a:ln>
                <a:solidFill>
                  <a:prstClr val="black"/>
                </a:solidFill>
                <a:effectLst/>
                <a:uLnTx/>
                <a:uFillTx/>
                <a:ea typeface="+mn-ea"/>
                <a:cs typeface="+mn-cs"/>
              </a:rPr>
              <a:t>1. Sabatine MS</a:t>
            </a:r>
            <a:r>
              <a:rPr kumimoji="0" lang="en-GB" sz="900" b="0" i="1" u="none" strike="noStrike" kern="1200" cap="none" spc="0" normalizeH="0" noProof="0">
                <a:ln>
                  <a:noFill/>
                </a:ln>
                <a:solidFill>
                  <a:prstClr val="black"/>
                </a:solidFill>
                <a:effectLst/>
                <a:uLnTx/>
                <a:uFillTx/>
                <a:ea typeface="+mn-ea"/>
                <a:cs typeface="+mn-cs"/>
              </a:rPr>
              <a:t>, et al. Am Heart J. </a:t>
            </a:r>
            <a:r>
              <a:rPr kumimoji="0" lang="en-GB" sz="900" b="0" i="0" u="none" strike="noStrike" kern="1200" cap="none" spc="0" normalizeH="0" noProof="0">
                <a:ln>
                  <a:noFill/>
                </a:ln>
                <a:solidFill>
                  <a:prstClr val="black"/>
                </a:solidFill>
                <a:effectLst/>
                <a:uLnTx/>
                <a:uFillTx/>
                <a:ea typeface="+mn-ea"/>
                <a:cs typeface="+mn-cs"/>
              </a:rPr>
              <a:t>2016;173:94–101; 2. Sabatine MS, </a:t>
            </a:r>
            <a:r>
              <a:rPr kumimoji="0" lang="en-GB" sz="900" b="0" i="1" u="none" strike="noStrike" kern="1200" cap="none" spc="0" normalizeH="0" noProof="0">
                <a:ln>
                  <a:noFill/>
                </a:ln>
                <a:solidFill>
                  <a:prstClr val="black"/>
                </a:solidFill>
                <a:effectLst/>
                <a:uLnTx/>
                <a:uFillTx/>
                <a:ea typeface="+mn-ea"/>
                <a:cs typeface="+mn-cs"/>
              </a:rPr>
              <a:t>et al. N Engl J Med. </a:t>
            </a:r>
            <a:r>
              <a:rPr kumimoji="0" lang="en-GB" sz="900" b="0" i="0" u="none" strike="noStrike" kern="1200" cap="none" spc="0" normalizeH="0" noProof="0">
                <a:ln>
                  <a:noFill/>
                </a:ln>
                <a:solidFill>
                  <a:prstClr val="black"/>
                </a:solidFill>
                <a:effectLst/>
                <a:uLnTx/>
                <a:uFillTx/>
                <a:ea typeface="+mn-ea"/>
                <a:cs typeface="+mn-cs"/>
              </a:rPr>
              <a:t>2017;376:1713–22. </a:t>
            </a:r>
          </a:p>
        </p:txBody>
      </p:sp>
      <p:sp>
        <p:nvSpPr>
          <p:cNvPr id="21" name="TextBox 20">
            <a:extLst>
              <a:ext uri="{FF2B5EF4-FFF2-40B4-BE49-F238E27FC236}">
                <a16:creationId xmlns:a16="http://schemas.microsoft.com/office/drawing/2014/main" id="{ADC3E697-EAFE-46D0-B851-607A28E0F296}"/>
              </a:ext>
            </a:extLst>
          </p:cNvPr>
          <p:cNvSpPr txBox="1"/>
          <p:nvPr/>
        </p:nvSpPr>
        <p:spPr>
          <a:xfrm>
            <a:off x="1022938" y="1245186"/>
            <a:ext cx="4919204"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
                <a:srgbClr val="2B6CB3"/>
              </a:buClr>
              <a:buSzTx/>
              <a:buFontTx/>
              <a:buNone/>
              <a:tabLst/>
              <a:defRPr/>
            </a:pPr>
            <a:r>
              <a:rPr kumimoji="0" lang="en-GB" sz="1600" b="1" i="0" u="none" strike="noStrike" kern="1200" cap="none" spc="0" normalizeH="0" baseline="0" noProof="0">
                <a:ln>
                  <a:noFill/>
                </a:ln>
                <a:solidFill>
                  <a:srgbClr val="003DBF"/>
                </a:solidFill>
                <a:effectLst/>
                <a:uLnTx/>
                <a:uFillTx/>
                <a:latin typeface="Calibri" panose="020F0502020204030204" pitchFamily="34" charset="0"/>
                <a:ea typeface="+mn-ea"/>
                <a:cs typeface="Calibri" panose="020F0502020204030204" pitchFamily="34" charset="0"/>
              </a:rPr>
              <a:t>Study design</a:t>
            </a:r>
            <a:r>
              <a:rPr kumimoji="0" lang="en-GB" sz="1600" b="1" i="0" u="none" strike="noStrike" kern="1200" cap="none" spc="0" normalizeH="0" baseline="30000" noProof="0">
                <a:ln>
                  <a:noFill/>
                </a:ln>
                <a:solidFill>
                  <a:srgbClr val="003DBF"/>
                </a:solidFill>
                <a:effectLst/>
                <a:uLnTx/>
                <a:uFillTx/>
                <a:latin typeface="Calibri" panose="020F0502020204030204" pitchFamily="34" charset="0"/>
                <a:ea typeface="+mn-ea"/>
                <a:cs typeface="Calibri" panose="020F0502020204030204" pitchFamily="34" charset="0"/>
              </a:rPr>
              <a:t>1</a:t>
            </a:r>
          </a:p>
        </p:txBody>
      </p:sp>
      <p:grpSp>
        <p:nvGrpSpPr>
          <p:cNvPr id="22" name="Group 21">
            <a:extLst>
              <a:ext uri="{FF2B5EF4-FFF2-40B4-BE49-F238E27FC236}">
                <a16:creationId xmlns:a16="http://schemas.microsoft.com/office/drawing/2014/main" id="{B349EC43-5E2C-43E1-9A86-810F95077663}"/>
              </a:ext>
            </a:extLst>
          </p:cNvPr>
          <p:cNvGrpSpPr/>
          <p:nvPr/>
        </p:nvGrpSpPr>
        <p:grpSpPr>
          <a:xfrm>
            <a:off x="6249858" y="1350058"/>
            <a:ext cx="4629668" cy="3794798"/>
            <a:chOff x="6826425" y="1511333"/>
            <a:chExt cx="4421255" cy="3504729"/>
          </a:xfrm>
        </p:grpSpPr>
        <p:pic>
          <p:nvPicPr>
            <p:cNvPr id="23" name="Picture 22">
              <a:extLst>
                <a:ext uri="{FF2B5EF4-FFF2-40B4-BE49-F238E27FC236}">
                  <a16:creationId xmlns:a16="http://schemas.microsoft.com/office/drawing/2014/main" id="{EEA4AF47-707C-497E-82E7-9CC264806679}"/>
                </a:ext>
              </a:extLst>
            </p:cNvPr>
            <p:cNvPicPr>
              <a:picLocks noChangeAspect="1"/>
            </p:cNvPicPr>
            <p:nvPr/>
          </p:nvPicPr>
          <p:blipFill rotWithShape="1">
            <a:blip r:embed="rId2"/>
            <a:srcRect b="1505"/>
            <a:stretch/>
          </p:blipFill>
          <p:spPr>
            <a:xfrm>
              <a:off x="6957805" y="1511333"/>
              <a:ext cx="4289875" cy="3504729"/>
            </a:xfrm>
            <a:prstGeom prst="rect">
              <a:avLst/>
            </a:prstGeom>
          </p:spPr>
        </p:pic>
        <p:sp>
          <p:nvSpPr>
            <p:cNvPr id="24" name="TextBox 23">
              <a:extLst>
                <a:ext uri="{FF2B5EF4-FFF2-40B4-BE49-F238E27FC236}">
                  <a16:creationId xmlns:a16="http://schemas.microsoft.com/office/drawing/2014/main" id="{C03D9274-33B4-46CB-BBDD-5F00302068EA}"/>
                </a:ext>
              </a:extLst>
            </p:cNvPr>
            <p:cNvSpPr txBox="1"/>
            <p:nvPr/>
          </p:nvSpPr>
          <p:spPr>
            <a:xfrm>
              <a:off x="6826425" y="1557482"/>
              <a:ext cx="262759" cy="369332"/>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Trebuchet MS"/>
                <a:ea typeface="+mn-ea"/>
                <a:cs typeface="+mn-cs"/>
              </a:endParaRPr>
            </a:p>
          </p:txBody>
        </p:sp>
      </p:grpSp>
      <p:sp>
        <p:nvSpPr>
          <p:cNvPr id="10" name="TextBox 9">
            <a:extLst>
              <a:ext uri="{FF2B5EF4-FFF2-40B4-BE49-F238E27FC236}">
                <a16:creationId xmlns:a16="http://schemas.microsoft.com/office/drawing/2014/main" id="{FD52869F-8E32-4081-BB88-5EB24CC6EF5E}"/>
              </a:ext>
            </a:extLst>
          </p:cNvPr>
          <p:cNvSpPr txBox="1"/>
          <p:nvPr/>
        </p:nvSpPr>
        <p:spPr>
          <a:xfrm>
            <a:off x="6249858" y="1224319"/>
            <a:ext cx="4919204" cy="338554"/>
          </a:xfrm>
          <a:prstGeom prst="rect">
            <a:avLst/>
          </a:prstGeom>
          <a:solidFill>
            <a:schemeClr val="bg1"/>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
                <a:srgbClr val="2B6CB3"/>
              </a:buClr>
              <a:buSzTx/>
              <a:buFontTx/>
              <a:buNone/>
              <a:tabLst/>
              <a:defRPr/>
            </a:pPr>
            <a:r>
              <a:rPr kumimoji="0" lang="en-GB" sz="1600" b="1" i="0" u="none" strike="noStrike" kern="1200" cap="none" spc="0" normalizeH="0" baseline="0" noProof="0">
                <a:ln>
                  <a:noFill/>
                </a:ln>
                <a:solidFill>
                  <a:srgbClr val="003DBF"/>
                </a:solidFill>
                <a:effectLst/>
                <a:uLnTx/>
                <a:uFillTx/>
                <a:latin typeface="Calibri" panose="020F0502020204030204" pitchFamily="34" charset="0"/>
                <a:ea typeface="+mn-ea"/>
                <a:cs typeface="Calibri" panose="020F0502020204030204" pitchFamily="34" charset="0"/>
              </a:rPr>
              <a:t>Primary efficacy endpoint</a:t>
            </a:r>
            <a:r>
              <a:rPr kumimoji="0" lang="en-GB" sz="1600" b="1" i="0" u="none" strike="noStrike" kern="1200" cap="none" spc="0" normalizeH="0" baseline="30000" noProof="0">
                <a:ln>
                  <a:noFill/>
                </a:ln>
                <a:solidFill>
                  <a:srgbClr val="003DBF"/>
                </a:solidFill>
                <a:effectLst/>
                <a:uLnTx/>
                <a:uFillTx/>
                <a:latin typeface="Calibri" panose="020F0502020204030204" pitchFamily="34" charset="0"/>
                <a:ea typeface="+mn-ea"/>
                <a:cs typeface="Calibri" panose="020F0502020204030204" pitchFamily="34" charset="0"/>
              </a:rPr>
              <a:t>2a</a:t>
            </a:r>
            <a:endParaRPr kumimoji="0" lang="en-GB" sz="1600" b="1" i="0" u="none" strike="noStrike" kern="1200" cap="none" spc="0" normalizeH="0" baseline="0" noProof="0">
              <a:ln>
                <a:noFill/>
              </a:ln>
              <a:solidFill>
                <a:srgbClr val="003DBF"/>
              </a:solidFill>
              <a:effectLst/>
              <a:uLnTx/>
              <a:uFillTx/>
              <a:latin typeface="Calibri" panose="020F0502020204030204" pitchFamily="34" charset="0"/>
              <a:ea typeface="+mn-ea"/>
              <a:cs typeface="Calibri" panose="020F0502020204030204" pitchFamily="34" charset="0"/>
            </a:endParaRPr>
          </a:p>
        </p:txBody>
      </p:sp>
      <p:sp>
        <p:nvSpPr>
          <p:cNvPr id="3" name="TextBox 2">
            <a:extLst>
              <a:ext uri="{FF2B5EF4-FFF2-40B4-BE49-F238E27FC236}">
                <a16:creationId xmlns:a16="http://schemas.microsoft.com/office/drawing/2014/main" id="{04351AE5-937D-45E4-826B-4947692FB3B0}"/>
              </a:ext>
            </a:extLst>
          </p:cNvPr>
          <p:cNvSpPr txBox="1"/>
          <p:nvPr/>
        </p:nvSpPr>
        <p:spPr>
          <a:xfrm>
            <a:off x="6249858" y="5366134"/>
            <a:ext cx="5056202" cy="60016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a:ln>
                  <a:noFill/>
                </a:ln>
                <a:solidFill>
                  <a:prstClr val="black"/>
                </a:solidFill>
                <a:effectLst/>
                <a:uLnTx/>
                <a:uFillTx/>
                <a:latin typeface="Trebuchet MS"/>
                <a:ea typeface="+mn-ea"/>
                <a:cs typeface="+mn-cs"/>
              </a:rPr>
              <a:t>Safety: </a:t>
            </a:r>
            <a:r>
              <a:rPr kumimoji="0" lang="en-GB" sz="1100" b="0" i="0" u="none" strike="noStrike" kern="1200" cap="none" spc="0" normalizeH="0" baseline="0" noProof="0">
                <a:ln>
                  <a:noFill/>
                </a:ln>
                <a:solidFill>
                  <a:prstClr val="black"/>
                </a:solidFill>
                <a:effectLst/>
                <a:uLnTx/>
                <a:uFillTx/>
                <a:latin typeface="Trebuchet MS"/>
                <a:ea typeface="+mn-ea"/>
                <a:cs typeface="+mn-cs"/>
              </a:rPr>
              <a:t>No significant between-group differences were found in the overall rates of adverse events, serious adverse events, or adverse events thought to be related to the study agent and leading to discontinuation of treatment</a:t>
            </a:r>
          </a:p>
        </p:txBody>
      </p:sp>
      <p:sp>
        <p:nvSpPr>
          <p:cNvPr id="6" name="Text Box 139">
            <a:extLst>
              <a:ext uri="{FF2B5EF4-FFF2-40B4-BE49-F238E27FC236}">
                <a16:creationId xmlns:a16="http://schemas.microsoft.com/office/drawing/2014/main" id="{C22779A7-F9A8-4211-953F-E51E01D2E0F4}"/>
              </a:ext>
            </a:extLst>
          </p:cNvPr>
          <p:cNvSpPr txBox="1">
            <a:spLocks noChangeArrowheads="1"/>
          </p:cNvSpPr>
          <p:nvPr/>
        </p:nvSpPr>
        <p:spPr bwMode="auto">
          <a:xfrm>
            <a:off x="1246722" y="4087070"/>
            <a:ext cx="1465724" cy="875442"/>
          </a:xfrm>
          <a:prstGeom prst="rect">
            <a:avLst/>
          </a:prstGeom>
          <a:solidFill>
            <a:srgbClr val="C00000"/>
          </a:solidFill>
          <a:ln w="9525">
            <a:solidFill>
              <a:srgbClr val="000000"/>
            </a:solidFill>
            <a:miter lim="800000"/>
            <a:headEnd/>
            <a:tailEnd/>
          </a:ln>
        </p:spPr>
        <p:txBody>
          <a:bodyPr lIns="36576" rIns="36576"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err="1">
                <a:ln>
                  <a:noFill/>
                </a:ln>
                <a:solidFill>
                  <a:srgbClr val="FFFFFF"/>
                </a:solidFill>
                <a:effectLst/>
                <a:uLnTx/>
                <a:uFillTx/>
                <a:latin typeface="Trebuchet MS"/>
                <a:ea typeface="ＭＳ Ｐゴシック" charset="0"/>
                <a:cs typeface="+mn-cs"/>
                <a:sym typeface="Helvetica Neue"/>
              </a:rPr>
              <a:t>Evolocumab</a:t>
            </a:r>
            <a:r>
              <a:rPr kumimoji="0" lang="en-US" sz="1200" b="0" i="0" u="none" strike="noStrike" kern="0" cap="none" spc="0" normalizeH="0" baseline="0" noProof="0">
                <a:ln>
                  <a:noFill/>
                </a:ln>
                <a:solidFill>
                  <a:srgbClr val="FFFFFF"/>
                </a:solidFill>
                <a:effectLst/>
                <a:uLnTx/>
                <a:uFillTx/>
                <a:latin typeface="Trebuchet MS"/>
                <a:ea typeface="ＭＳ Ｐゴシック" charset="0"/>
                <a:cs typeface="+mn-cs"/>
                <a:sym typeface="Helvetica Neue"/>
              </a:rPr>
              <a:t> SC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srgbClr val="FFFFFF"/>
                </a:solidFill>
                <a:effectLst/>
                <a:uLnTx/>
                <a:uFillTx/>
                <a:latin typeface="Trebuchet MS"/>
                <a:ea typeface="ＭＳ Ｐゴシック" charset="0"/>
                <a:cs typeface="+mn-cs"/>
                <a:sym typeface="Helvetica Neue"/>
              </a:rPr>
              <a:t>140 mg </a:t>
            </a:r>
            <a:r>
              <a:rPr kumimoji="0" lang="en-US" sz="1100" b="0" i="0" u="none" strike="noStrike" kern="0" cap="none" spc="0" normalizeH="0" baseline="0" noProof="0" err="1">
                <a:ln>
                  <a:noFill/>
                </a:ln>
                <a:solidFill>
                  <a:srgbClr val="FFFFFF"/>
                </a:solidFill>
                <a:effectLst/>
                <a:uLnTx/>
                <a:uFillTx/>
                <a:latin typeface="Trebuchet MS"/>
                <a:ea typeface="ＭＳ Ｐゴシック" charset="0"/>
                <a:cs typeface="+mn-cs"/>
                <a:sym typeface="Helvetica Neue"/>
              </a:rPr>
              <a:t>Q2W</a:t>
            </a:r>
            <a:r>
              <a:rPr kumimoji="0" lang="en-US" sz="1100" b="0" i="0" u="none" strike="noStrike" kern="0" cap="none" spc="0" normalizeH="0" baseline="0" noProof="0">
                <a:ln>
                  <a:noFill/>
                </a:ln>
                <a:solidFill>
                  <a:srgbClr val="FFFFFF"/>
                </a:solidFill>
                <a:effectLst/>
                <a:uLnTx/>
                <a:uFillTx/>
                <a:latin typeface="Trebuchet MS"/>
                <a:ea typeface="ＭＳ Ｐゴシック" charset="0"/>
                <a:cs typeface="+mn-cs"/>
                <a:sym typeface="Helvetica Neue"/>
              </a:rPr>
              <a:t> </a:t>
            </a:r>
            <a:br>
              <a:rPr kumimoji="0" lang="en-US" sz="1100" b="0" i="0" u="none" strike="noStrike" kern="0" cap="none" spc="0" normalizeH="0" baseline="0" noProof="0">
                <a:ln>
                  <a:noFill/>
                </a:ln>
                <a:solidFill>
                  <a:srgbClr val="FFFFFF"/>
                </a:solidFill>
                <a:effectLst/>
                <a:uLnTx/>
                <a:uFillTx/>
                <a:latin typeface="Trebuchet MS"/>
                <a:ea typeface="ＭＳ Ｐゴシック" charset="0"/>
                <a:cs typeface="+mn-cs"/>
                <a:sym typeface="Helvetica Neue"/>
              </a:rPr>
            </a:br>
            <a:r>
              <a:rPr kumimoji="0" lang="en-US" sz="1100" b="0" i="0" u="none" strike="noStrike" kern="0" cap="none" spc="0" normalizeH="0" baseline="0" noProof="0">
                <a:ln>
                  <a:noFill/>
                </a:ln>
                <a:solidFill>
                  <a:srgbClr val="FFFFFF"/>
                </a:solidFill>
                <a:effectLst/>
                <a:uLnTx/>
                <a:uFillTx/>
                <a:latin typeface="Trebuchet MS"/>
                <a:ea typeface="ＭＳ Ｐゴシック" charset="0"/>
                <a:cs typeface="+mn-cs"/>
                <a:sym typeface="Helvetica Neue"/>
              </a:rPr>
              <a:t>or 420 mg QM</a:t>
            </a:r>
          </a:p>
        </p:txBody>
      </p:sp>
      <p:sp>
        <p:nvSpPr>
          <p:cNvPr id="7" name="Text Box 139">
            <a:extLst>
              <a:ext uri="{FF2B5EF4-FFF2-40B4-BE49-F238E27FC236}">
                <a16:creationId xmlns:a16="http://schemas.microsoft.com/office/drawing/2014/main" id="{6CC5F1ED-5398-4287-81E5-E19620A74C8A}"/>
              </a:ext>
            </a:extLst>
          </p:cNvPr>
          <p:cNvSpPr txBox="1">
            <a:spLocks noChangeArrowheads="1"/>
          </p:cNvSpPr>
          <p:nvPr/>
        </p:nvSpPr>
        <p:spPr bwMode="auto">
          <a:xfrm>
            <a:off x="4306797" y="4087070"/>
            <a:ext cx="1402346" cy="875442"/>
          </a:xfrm>
          <a:prstGeom prst="rect">
            <a:avLst/>
          </a:prstGeom>
          <a:solidFill>
            <a:srgbClr val="0070C0"/>
          </a:solidFill>
          <a:ln w="9525">
            <a:solidFill>
              <a:srgbClr val="000000"/>
            </a:solidFill>
            <a:miter lim="800000"/>
            <a:headEnd/>
            <a:tailEnd/>
          </a:ln>
        </p:spPr>
        <p:txBody>
          <a:bodyPr lIns="36576" rIns="36576"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a:ln>
                  <a:noFill/>
                </a:ln>
                <a:solidFill>
                  <a:srgbClr val="FFFFFF"/>
                </a:solidFill>
                <a:effectLst/>
                <a:uLnTx/>
                <a:uFillTx/>
                <a:latin typeface="Trebuchet MS"/>
                <a:ea typeface="ＭＳ Ｐゴシック" charset="0"/>
                <a:cs typeface="+mn-cs"/>
                <a:sym typeface="Helvetica Neue"/>
              </a:rPr>
              <a:t>Placebo SC</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err="1">
                <a:ln>
                  <a:noFill/>
                </a:ln>
                <a:solidFill>
                  <a:srgbClr val="FFFFFF"/>
                </a:solidFill>
                <a:effectLst/>
                <a:uLnTx/>
                <a:uFillTx/>
                <a:latin typeface="Trebuchet MS"/>
                <a:ea typeface="ＭＳ Ｐゴシック" charset="0"/>
                <a:cs typeface="+mn-cs"/>
                <a:sym typeface="Helvetica Neue"/>
              </a:rPr>
              <a:t>Q2W</a:t>
            </a:r>
            <a:r>
              <a:rPr kumimoji="0" lang="en-US" sz="1100" b="0" i="0" u="none" strike="noStrike" kern="0" cap="none" spc="0" normalizeH="0" baseline="0" noProof="0">
                <a:ln>
                  <a:noFill/>
                </a:ln>
                <a:solidFill>
                  <a:srgbClr val="FFFFFF"/>
                </a:solidFill>
                <a:effectLst/>
                <a:uLnTx/>
                <a:uFillTx/>
                <a:latin typeface="Trebuchet MS"/>
                <a:ea typeface="ＭＳ Ｐゴシック" charset="0"/>
                <a:cs typeface="+mn-cs"/>
                <a:sym typeface="Helvetica Neue"/>
              </a:rPr>
              <a:t> or QM</a:t>
            </a:r>
          </a:p>
        </p:txBody>
      </p:sp>
      <p:cxnSp>
        <p:nvCxnSpPr>
          <p:cNvPr id="8" name="AutoShape 51">
            <a:extLst>
              <a:ext uri="{FF2B5EF4-FFF2-40B4-BE49-F238E27FC236}">
                <a16:creationId xmlns:a16="http://schemas.microsoft.com/office/drawing/2014/main" id="{234CB2B1-9C1F-4184-80F6-C4D0237693ED}"/>
              </a:ext>
            </a:extLst>
          </p:cNvPr>
          <p:cNvCxnSpPr>
            <a:cxnSpLocks noChangeShapeType="1"/>
            <a:stCxn id="7" idx="2"/>
            <a:endCxn id="38" idx="1"/>
          </p:cNvCxnSpPr>
          <p:nvPr/>
        </p:nvCxnSpPr>
        <p:spPr bwMode="auto">
          <a:xfrm rot="5400000">
            <a:off x="4028682" y="4441544"/>
            <a:ext cx="458320" cy="1500256"/>
          </a:xfrm>
          <a:prstGeom prst="bentConnector5">
            <a:avLst>
              <a:gd name="adj1" fmla="val 49878"/>
              <a:gd name="adj2" fmla="val 67699"/>
              <a:gd name="adj3" fmla="val 50122"/>
            </a:avLst>
          </a:prstGeom>
          <a:noFill/>
          <a:ln w="19050">
            <a:solidFill>
              <a:srgbClr val="000000"/>
            </a:solidFill>
            <a:miter lim="800000"/>
            <a:headEnd/>
            <a:tailEnd type="triangle" w="lg" len="lg"/>
          </a:ln>
        </p:spPr>
      </p:cxnSp>
      <p:cxnSp>
        <p:nvCxnSpPr>
          <p:cNvPr id="30" name="Elbow Connector 107">
            <a:extLst>
              <a:ext uri="{FF2B5EF4-FFF2-40B4-BE49-F238E27FC236}">
                <a16:creationId xmlns:a16="http://schemas.microsoft.com/office/drawing/2014/main" id="{94AE90A6-8EE4-444C-AAD9-4A60D9B12A6C}"/>
              </a:ext>
            </a:extLst>
          </p:cNvPr>
          <p:cNvCxnSpPr>
            <a:cxnSpLocks noChangeShapeType="1"/>
            <a:stCxn id="34" idx="2"/>
            <a:endCxn id="7" idx="0"/>
          </p:cNvCxnSpPr>
          <p:nvPr/>
        </p:nvCxnSpPr>
        <p:spPr bwMode="auto">
          <a:xfrm rot="16200000" flipH="1">
            <a:off x="3946855" y="3025954"/>
            <a:ext cx="565267" cy="1556963"/>
          </a:xfrm>
          <a:prstGeom prst="bentConnector3">
            <a:avLst>
              <a:gd name="adj1" fmla="val 50000"/>
            </a:avLst>
          </a:prstGeom>
          <a:noFill/>
          <a:ln w="19050" cap="sq" algn="ctr">
            <a:solidFill>
              <a:srgbClr val="000000"/>
            </a:solidFill>
            <a:miter lim="800000"/>
            <a:headEnd/>
            <a:tailEnd type="triangle" w="lg" len="lg"/>
          </a:ln>
        </p:spPr>
      </p:cxnSp>
      <p:cxnSp>
        <p:nvCxnSpPr>
          <p:cNvPr id="32" name="Elbow Connector 108">
            <a:extLst>
              <a:ext uri="{FF2B5EF4-FFF2-40B4-BE49-F238E27FC236}">
                <a16:creationId xmlns:a16="http://schemas.microsoft.com/office/drawing/2014/main" id="{91CD5665-20B0-49AE-BA55-96932B8E18DC}"/>
              </a:ext>
            </a:extLst>
          </p:cNvPr>
          <p:cNvCxnSpPr>
            <a:cxnSpLocks noChangeShapeType="1"/>
            <a:stCxn id="34" idx="2"/>
            <a:endCxn id="6" idx="0"/>
          </p:cNvCxnSpPr>
          <p:nvPr/>
        </p:nvCxnSpPr>
        <p:spPr bwMode="auto">
          <a:xfrm rot="5400000">
            <a:off x="2432663" y="3068725"/>
            <a:ext cx="565267" cy="1471423"/>
          </a:xfrm>
          <a:prstGeom prst="bentConnector3">
            <a:avLst>
              <a:gd name="adj1" fmla="val 50000"/>
            </a:avLst>
          </a:prstGeom>
          <a:noFill/>
          <a:ln w="19050" cap="sq" algn="ctr">
            <a:solidFill>
              <a:srgbClr val="000000"/>
            </a:solidFill>
            <a:miter lim="800000"/>
            <a:headEnd/>
            <a:tailEnd type="triangle" w="lg" len="lg"/>
          </a:ln>
        </p:spPr>
      </p:cxnSp>
      <p:sp>
        <p:nvSpPr>
          <p:cNvPr id="34" name="Text Box 45">
            <a:extLst>
              <a:ext uri="{FF2B5EF4-FFF2-40B4-BE49-F238E27FC236}">
                <a16:creationId xmlns:a16="http://schemas.microsoft.com/office/drawing/2014/main" id="{1D4816D3-CBA2-4349-8365-B2712C9CE795}"/>
              </a:ext>
            </a:extLst>
          </p:cNvPr>
          <p:cNvSpPr txBox="1">
            <a:spLocks noChangeArrowheads="1"/>
          </p:cNvSpPr>
          <p:nvPr/>
        </p:nvSpPr>
        <p:spPr bwMode="auto">
          <a:xfrm>
            <a:off x="1397611" y="3052620"/>
            <a:ext cx="4106792" cy="469183"/>
          </a:xfrm>
          <a:prstGeom prst="rect">
            <a:avLst/>
          </a:prstGeom>
          <a:solidFill>
            <a:srgbClr val="FF9966">
              <a:alpha val="50195"/>
            </a:srgbClr>
          </a:solidFill>
          <a:ln w="9525">
            <a:solidFill>
              <a:srgbClr val="000000"/>
            </a:solidFill>
            <a:miter lim="800000"/>
            <a:headEnd/>
            <a:tailEnd/>
          </a:ln>
        </p:spPr>
        <p:txBody>
          <a:bodyPr tIns="0" bIns="0"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a:pPr>
            <a:br>
              <a:rPr kumimoji="0" lang="en-US" sz="1100" b="0" i="0" u="none" strike="noStrike" kern="0" cap="none" spc="0" normalizeH="0" baseline="0" noProof="0">
                <a:ln>
                  <a:noFill/>
                </a:ln>
                <a:solidFill>
                  <a:srgbClr val="000000"/>
                </a:solidFill>
                <a:effectLst/>
                <a:uLnTx/>
                <a:uFillTx/>
                <a:latin typeface="Trebuchet MS"/>
                <a:ea typeface="ＭＳ Ｐゴシック" charset="0"/>
                <a:cs typeface="+mn-cs"/>
                <a:sym typeface="Helvetica Neue"/>
              </a:rPr>
            </a:br>
            <a:br>
              <a:rPr kumimoji="0" lang="en-US" sz="1100" b="0" i="0" u="none" strike="noStrike" kern="0" cap="none" spc="0" normalizeH="0" baseline="0" noProof="0">
                <a:ln>
                  <a:noFill/>
                </a:ln>
                <a:solidFill>
                  <a:srgbClr val="000000"/>
                </a:solidFill>
                <a:effectLst/>
                <a:uLnTx/>
                <a:uFillTx/>
                <a:latin typeface="Trebuchet MS"/>
                <a:ea typeface="ＭＳ Ｐゴシック" charset="0"/>
                <a:cs typeface="+mn-cs"/>
                <a:sym typeface="Helvetica Neue"/>
              </a:rPr>
            </a:br>
            <a:endParaRPr kumimoji="0" lang="en-US" sz="1100" b="0" i="0" u="none" strike="noStrike" kern="0" cap="none" spc="0" normalizeH="0" baseline="0" noProof="0">
              <a:ln>
                <a:noFill/>
              </a:ln>
              <a:solidFill>
                <a:srgbClr val="000000"/>
              </a:solidFill>
              <a:effectLst/>
              <a:uLnTx/>
              <a:uFillTx/>
              <a:latin typeface="Trebuchet MS"/>
              <a:ea typeface="ＭＳ Ｐゴシック" charset="0"/>
              <a:cs typeface="+mn-cs"/>
              <a:sym typeface="Helvetica Neue"/>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srgbClr val="000000"/>
                </a:solidFill>
                <a:effectLst/>
                <a:uLnTx/>
                <a:uFillTx/>
                <a:latin typeface="Trebuchet MS"/>
                <a:ea typeface="ＭＳ Ｐゴシック" charset="0"/>
                <a:cs typeface="+mn-cs"/>
                <a:sym typeface="Helvetica Neue"/>
              </a:rPr>
              <a:t>LDL-C ≥70 mg/dL (1.8 mmol/L) or</a:t>
            </a:r>
            <a:br>
              <a:rPr kumimoji="0" lang="en-US" sz="1100" b="0" i="0" u="none" strike="noStrike" kern="0" cap="none" spc="0" normalizeH="0" baseline="0" noProof="0">
                <a:ln>
                  <a:noFill/>
                </a:ln>
                <a:solidFill>
                  <a:srgbClr val="000000"/>
                </a:solidFill>
                <a:effectLst/>
                <a:uLnTx/>
                <a:uFillTx/>
                <a:latin typeface="Trebuchet MS"/>
                <a:ea typeface="ＭＳ Ｐゴシック" charset="0"/>
                <a:cs typeface="+mn-cs"/>
                <a:sym typeface="Helvetica Neue"/>
              </a:rPr>
            </a:br>
            <a:r>
              <a:rPr kumimoji="0" lang="en-US" sz="1100" b="0" i="0" u="none" strike="noStrike" kern="0" cap="none" spc="0" normalizeH="0" baseline="0" noProof="0">
                <a:ln>
                  <a:noFill/>
                </a:ln>
                <a:solidFill>
                  <a:srgbClr val="000000"/>
                </a:solidFill>
                <a:effectLst/>
                <a:uLnTx/>
                <a:uFillTx/>
                <a:latin typeface="Trebuchet MS"/>
                <a:ea typeface="ＭＳ Ｐゴシック" charset="0"/>
                <a:cs typeface="+mn-cs"/>
                <a:sym typeface="Helvetica Neue"/>
              </a:rPr>
              <a:t>non-HDL-C ≥100 mg/dL (2.6 mmol/L)</a:t>
            </a:r>
            <a:br>
              <a:rPr kumimoji="0" lang="en-US" sz="1100" b="0" i="0" u="none" strike="noStrike" kern="0" cap="none" spc="0" normalizeH="0" baseline="0" noProof="0">
                <a:ln>
                  <a:noFill/>
                </a:ln>
                <a:solidFill>
                  <a:srgbClr val="000000"/>
                </a:solidFill>
                <a:effectLst/>
                <a:uLnTx/>
                <a:uFillTx/>
                <a:latin typeface="Trebuchet MS"/>
                <a:ea typeface="ＭＳ Ｐゴシック" charset="0"/>
                <a:cs typeface="+mn-cs"/>
                <a:sym typeface="Helvetica Neue"/>
              </a:rPr>
            </a:br>
            <a:br>
              <a:rPr kumimoji="0" lang="en-US" sz="1100" b="0" i="0" u="none" strike="noStrike" kern="0" cap="none" spc="0" normalizeH="0" baseline="0" noProof="0">
                <a:ln>
                  <a:noFill/>
                </a:ln>
                <a:solidFill>
                  <a:srgbClr val="000000"/>
                </a:solidFill>
                <a:effectLst/>
                <a:uLnTx/>
                <a:uFillTx/>
                <a:latin typeface="Trebuchet MS"/>
                <a:ea typeface="ＭＳ Ｐゴシック" charset="0"/>
                <a:cs typeface="+mn-cs"/>
                <a:sym typeface="Helvetica Neue"/>
              </a:rPr>
            </a:br>
            <a:br>
              <a:rPr kumimoji="0" lang="en-US" sz="1100" b="0" i="0" u="none" strike="noStrike" kern="0" cap="none" spc="0" normalizeH="0" baseline="0" noProof="0">
                <a:ln>
                  <a:noFill/>
                </a:ln>
                <a:solidFill>
                  <a:srgbClr val="000000"/>
                </a:solidFill>
                <a:effectLst/>
                <a:uLnTx/>
                <a:uFillTx/>
                <a:latin typeface="Trebuchet MS"/>
                <a:ea typeface="ＭＳ Ｐゴシック" charset="0"/>
                <a:cs typeface="+mn-cs"/>
                <a:sym typeface="Helvetica Neue"/>
              </a:rPr>
            </a:br>
            <a:endParaRPr kumimoji="0" lang="en-US" sz="1100" b="0" i="0" u="none" strike="noStrike" kern="0" cap="none" spc="0" normalizeH="0" baseline="0" noProof="0">
              <a:ln>
                <a:noFill/>
              </a:ln>
              <a:solidFill>
                <a:srgbClr val="000000"/>
              </a:solidFill>
              <a:effectLst/>
              <a:uLnTx/>
              <a:uFillTx/>
              <a:latin typeface="Trebuchet MS"/>
              <a:ea typeface="ＭＳ Ｐゴシック" charset="0"/>
              <a:cs typeface="+mn-cs"/>
              <a:sym typeface="Helvetica Neue"/>
            </a:endParaRPr>
          </a:p>
        </p:txBody>
      </p:sp>
      <p:cxnSp>
        <p:nvCxnSpPr>
          <p:cNvPr id="36" name="Straight Arrow Connector 11">
            <a:extLst>
              <a:ext uri="{FF2B5EF4-FFF2-40B4-BE49-F238E27FC236}">
                <a16:creationId xmlns:a16="http://schemas.microsoft.com/office/drawing/2014/main" id="{763645D4-46EE-4705-A239-1142CB74EE5C}"/>
              </a:ext>
            </a:extLst>
          </p:cNvPr>
          <p:cNvCxnSpPr>
            <a:cxnSpLocks/>
          </p:cNvCxnSpPr>
          <p:nvPr/>
        </p:nvCxnSpPr>
        <p:spPr>
          <a:xfrm>
            <a:off x="3451007" y="2844898"/>
            <a:ext cx="0" cy="206420"/>
          </a:xfrm>
          <a:prstGeom prst="straightConnector1">
            <a:avLst/>
          </a:prstGeom>
          <a:noFill/>
          <a:ln w="19050" cap="sq" cmpd="sng" algn="ctr">
            <a:solidFill>
              <a:srgbClr val="000000"/>
            </a:solidFill>
            <a:prstDash val="solid"/>
            <a:tailEnd type="triangle" w="lg" len="lg"/>
          </a:ln>
          <a:effectLst/>
        </p:spPr>
      </p:cxnSp>
      <p:sp>
        <p:nvSpPr>
          <p:cNvPr id="38" name="Text Box 45">
            <a:extLst>
              <a:ext uri="{FF2B5EF4-FFF2-40B4-BE49-F238E27FC236}">
                <a16:creationId xmlns:a16="http://schemas.microsoft.com/office/drawing/2014/main" id="{89F978FF-BA73-405D-8901-4572DDF0E474}"/>
              </a:ext>
            </a:extLst>
          </p:cNvPr>
          <p:cNvSpPr txBox="1">
            <a:spLocks noChangeArrowheads="1"/>
          </p:cNvSpPr>
          <p:nvPr/>
        </p:nvSpPr>
        <p:spPr bwMode="auto">
          <a:xfrm rot="5400000">
            <a:off x="3337590" y="4381388"/>
            <a:ext cx="340249" cy="2419137"/>
          </a:xfrm>
          <a:prstGeom prst="rect">
            <a:avLst/>
          </a:prstGeom>
          <a:solidFill>
            <a:srgbClr val="ECEFE2"/>
          </a:solidFill>
          <a:ln w="9525">
            <a:solidFill>
              <a:srgbClr val="000000"/>
            </a:solidFill>
            <a:miter lim="800000"/>
            <a:headEnd/>
            <a:tailEnd/>
          </a:ln>
          <a:effectLst/>
        </p:spPr>
        <p:style>
          <a:lnRef idx="0">
            <a:scrgbClr r="0" g="0" b="0"/>
          </a:lnRef>
          <a:fillRef idx="0">
            <a:scrgbClr r="0" g="0" b="0"/>
          </a:fillRef>
          <a:effectRef idx="0">
            <a:scrgbClr r="0" g="0" b="0"/>
          </a:effectRef>
          <a:fontRef idx="major"/>
        </p:style>
        <p:txBody>
          <a:bodyPr vert="vert270" anchor="ctr" anchorCtr="1"/>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ctr" defTabSz="914400" rtl="0" eaLnBrk="1" fontAlgn="base" latinLnBrk="0" hangingPunct="1">
              <a:lnSpc>
                <a:spcPct val="100000"/>
              </a:lnSpc>
              <a:spcBef>
                <a:spcPct val="50000"/>
              </a:spcBef>
              <a:spcAft>
                <a:spcPct val="0"/>
              </a:spcAft>
              <a:buClrTx/>
              <a:buSzTx/>
              <a:buFontTx/>
              <a:buNone/>
              <a:tabLst/>
              <a:defRPr/>
            </a:pPr>
            <a:br>
              <a:rPr kumimoji="0" lang="en-US" sz="1100" b="0" i="0" u="none" strike="noStrike" kern="1200" cap="none" spc="0" normalizeH="0" baseline="0" noProof="0">
                <a:ln>
                  <a:noFill/>
                </a:ln>
                <a:solidFill>
                  <a:srgbClr val="000000"/>
                </a:solidFill>
                <a:effectLst/>
                <a:uLnTx/>
                <a:uFillTx/>
                <a:latin typeface="Trebuchet MS"/>
                <a:ea typeface="+mn-ea"/>
                <a:cs typeface="+mn-cs"/>
                <a:sym typeface="Helvetica Neue"/>
              </a:rPr>
            </a:br>
            <a:r>
              <a:rPr kumimoji="0" lang="en-US" sz="1100" b="0" i="0" u="none" strike="noStrike" kern="1200" cap="none" spc="0" normalizeH="0" baseline="0" noProof="0">
                <a:ln>
                  <a:noFill/>
                </a:ln>
                <a:solidFill>
                  <a:srgbClr val="000000"/>
                </a:solidFill>
                <a:effectLst/>
                <a:uLnTx/>
                <a:uFillTx/>
                <a:latin typeface="Trebuchet MS"/>
                <a:ea typeface="+mn-ea"/>
                <a:cs typeface="+mn-cs"/>
                <a:sym typeface="Helvetica Neue"/>
              </a:rPr>
              <a:t>Follow-up: Weeks 2, 4, 12, and thereafter at 12-week intervals</a:t>
            </a:r>
            <a:br>
              <a:rPr kumimoji="0" lang="en-US" sz="1100" b="0" i="0" u="none" strike="noStrike" kern="1200" cap="none" spc="0" normalizeH="0" baseline="0" noProof="0">
                <a:ln>
                  <a:noFill/>
                </a:ln>
                <a:solidFill>
                  <a:srgbClr val="000000"/>
                </a:solidFill>
                <a:effectLst/>
                <a:uLnTx/>
                <a:uFillTx/>
                <a:latin typeface="Trebuchet MS"/>
                <a:ea typeface="+mn-ea"/>
                <a:cs typeface="+mn-cs"/>
                <a:sym typeface="Helvetica Neue"/>
              </a:rPr>
            </a:br>
            <a:endParaRPr kumimoji="0" lang="en-US" sz="1100" b="0" i="0" u="none" strike="noStrike" kern="1200" cap="none" spc="0" normalizeH="0" baseline="0" noProof="0">
              <a:ln>
                <a:noFill/>
              </a:ln>
              <a:solidFill>
                <a:srgbClr val="000000"/>
              </a:solidFill>
              <a:effectLst/>
              <a:uLnTx/>
              <a:uFillTx/>
              <a:latin typeface="Trebuchet MS"/>
              <a:ea typeface="+mn-ea"/>
              <a:cs typeface="+mn-cs"/>
              <a:sym typeface="Helvetica Neue"/>
            </a:endParaRPr>
          </a:p>
        </p:txBody>
      </p:sp>
      <p:sp>
        <p:nvSpPr>
          <p:cNvPr id="40" name="Rectangle 125">
            <a:extLst>
              <a:ext uri="{FF2B5EF4-FFF2-40B4-BE49-F238E27FC236}">
                <a16:creationId xmlns:a16="http://schemas.microsoft.com/office/drawing/2014/main" id="{2BE1F5FD-DDDC-432E-8C28-52968C3F673C}"/>
              </a:ext>
            </a:extLst>
          </p:cNvPr>
          <p:cNvSpPr>
            <a:spLocks noChangeArrowheads="1"/>
          </p:cNvSpPr>
          <p:nvPr/>
        </p:nvSpPr>
        <p:spPr bwMode="auto">
          <a:xfrm>
            <a:off x="1454780" y="2397914"/>
            <a:ext cx="4030642" cy="513819"/>
          </a:xfrm>
          <a:prstGeom prst="rect">
            <a:avLst/>
          </a:prstGeom>
          <a:solidFill>
            <a:srgbClr val="ECEFE2"/>
          </a:solidFill>
          <a:ln w="1651" cap="rnd">
            <a:solidFill>
              <a:srgbClr val="000000"/>
            </a:solidFill>
            <a:round/>
            <a:headEnd/>
            <a:tailEnd/>
          </a:ln>
        </p:spPr>
        <p:txBody>
          <a:bodyPr lIns="45720" rIns="45720" anchor="ctr" anchorCtr="1"/>
          <a:lstStyle/>
          <a:p>
            <a:pPr marL="0" marR="0" lvl="0" indent="0" algn="ctr" defTabSz="914400" rtl="0" eaLnBrk="1" fontAlgn="auto" latinLnBrk="0" hangingPunct="1">
              <a:lnSpc>
                <a:spcPct val="100000"/>
              </a:lnSpc>
              <a:spcBef>
                <a:spcPts val="600"/>
              </a:spcBef>
              <a:spcAft>
                <a:spcPts val="0"/>
              </a:spcAft>
              <a:buClrTx/>
              <a:buSzTx/>
              <a:buFontTx/>
              <a:buNone/>
              <a:tabLst/>
              <a:defRPr/>
            </a:pPr>
            <a:r>
              <a:rPr kumimoji="0" lang="en-US" sz="1100" b="0" i="0" u="none" strike="noStrike" kern="0" cap="none" spc="0" normalizeH="0" baseline="0" noProof="0">
                <a:ln>
                  <a:noFill/>
                </a:ln>
                <a:solidFill>
                  <a:srgbClr val="000000"/>
                </a:solidFill>
                <a:effectLst/>
                <a:uLnTx/>
                <a:uFillTx/>
                <a:latin typeface="Trebuchet MS"/>
                <a:ea typeface="ＭＳ Ｐゴシック" charset="0"/>
                <a:cs typeface="+mn-cs"/>
                <a:sym typeface="Helvetica Neue"/>
              </a:rPr>
              <a:t>Screening, lipid </a:t>
            </a:r>
            <a:r>
              <a:rPr kumimoji="0" lang="en-US" sz="1100" b="0" i="0" u="none" strike="noStrike" kern="0" cap="none" spc="0" normalizeH="0" baseline="0" noProof="0" err="1">
                <a:ln>
                  <a:noFill/>
                </a:ln>
                <a:solidFill>
                  <a:srgbClr val="000000"/>
                </a:solidFill>
                <a:effectLst/>
                <a:uLnTx/>
                <a:uFillTx/>
                <a:latin typeface="Trebuchet MS"/>
                <a:ea typeface="ＭＳ Ｐゴシック" charset="0"/>
                <a:cs typeface="+mn-cs"/>
                <a:sym typeface="Helvetica Neue"/>
              </a:rPr>
              <a:t>stabilisation</a:t>
            </a:r>
            <a:r>
              <a:rPr kumimoji="0" lang="en-US" sz="1100" b="0" i="0" u="none" strike="noStrike" kern="0" cap="none" spc="0" normalizeH="0" baseline="0" noProof="0">
                <a:ln>
                  <a:noFill/>
                </a:ln>
                <a:solidFill>
                  <a:srgbClr val="000000"/>
                </a:solidFill>
                <a:effectLst/>
                <a:uLnTx/>
                <a:uFillTx/>
                <a:latin typeface="Trebuchet MS"/>
                <a:ea typeface="ＭＳ Ｐゴシック" charset="0"/>
                <a:cs typeface="+mn-cs"/>
                <a:sym typeface="Helvetica Neue"/>
              </a:rPr>
              <a:t>, and placebo run-in</a:t>
            </a:r>
            <a:endParaRPr kumimoji="0" lang="en-US" sz="600" b="0" i="0" u="none" strike="noStrike" kern="0" cap="none" spc="0" normalizeH="0" baseline="0" noProof="0">
              <a:ln>
                <a:noFill/>
              </a:ln>
              <a:solidFill>
                <a:srgbClr val="000000"/>
              </a:solidFill>
              <a:effectLst/>
              <a:uLnTx/>
              <a:uFillTx/>
              <a:latin typeface="Trebuchet MS"/>
              <a:ea typeface="ＭＳ Ｐゴシック" charset="0"/>
              <a:cs typeface="+mn-cs"/>
              <a:sym typeface="Helvetica Neue"/>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srgbClr val="000000"/>
                </a:solidFill>
                <a:effectLst/>
                <a:uLnTx/>
                <a:uFillTx/>
                <a:latin typeface="Trebuchet MS"/>
                <a:ea typeface="ＭＳ Ｐゴシック" charset="0"/>
                <a:cs typeface="+mn-cs"/>
                <a:sym typeface="Helvetica Neue"/>
              </a:rPr>
              <a:t>High- or moderate-intensity statin therapy (±ezetimibe)</a:t>
            </a:r>
          </a:p>
        </p:txBody>
      </p:sp>
      <p:sp>
        <p:nvSpPr>
          <p:cNvPr id="42" name="Rectangle 125">
            <a:extLst>
              <a:ext uri="{FF2B5EF4-FFF2-40B4-BE49-F238E27FC236}">
                <a16:creationId xmlns:a16="http://schemas.microsoft.com/office/drawing/2014/main" id="{BAC09B77-B9BA-43DA-8570-8A819A9A1313}"/>
              </a:ext>
            </a:extLst>
          </p:cNvPr>
          <p:cNvSpPr>
            <a:spLocks noChangeArrowheads="1"/>
          </p:cNvSpPr>
          <p:nvPr/>
        </p:nvSpPr>
        <p:spPr bwMode="auto">
          <a:xfrm>
            <a:off x="1204057" y="1725574"/>
            <a:ext cx="4532088" cy="491497"/>
          </a:xfrm>
          <a:prstGeom prst="rect">
            <a:avLst/>
          </a:prstGeom>
          <a:solidFill>
            <a:srgbClr val="ECEFE2"/>
          </a:solidFill>
          <a:ln w="1651" cap="rnd">
            <a:solidFill>
              <a:srgbClr val="000000"/>
            </a:solidFill>
            <a:round/>
            <a:headEnd/>
            <a:tailEnd/>
          </a:ln>
        </p:spPr>
        <p:txBody>
          <a:bodyPr lIns="45720" rIns="45720" anchor="ctr" anchorCtr="1"/>
          <a:lstStyle/>
          <a:p>
            <a:pPr marL="0" marR="0" lvl="0" indent="0" algn="ctr" defTabSz="914400" rtl="0" eaLnBrk="1" fontAlgn="auto" latinLnBrk="0" hangingPunct="1">
              <a:lnSpc>
                <a:spcPct val="100000"/>
              </a:lnSpc>
              <a:spcBef>
                <a:spcPts val="600"/>
              </a:spcBef>
              <a:spcAft>
                <a:spcPts val="0"/>
              </a:spcAft>
              <a:buClrTx/>
              <a:buSzTx/>
              <a:buFontTx/>
              <a:buNone/>
              <a:tabLst/>
              <a:defRPr/>
            </a:pPr>
            <a:r>
              <a:rPr kumimoji="0" lang="en-US" sz="1100" b="1" i="0" u="none" strike="noStrike" kern="0" cap="none" spc="0" normalizeH="0" baseline="0" noProof="0">
                <a:ln>
                  <a:noFill/>
                </a:ln>
                <a:solidFill>
                  <a:srgbClr val="000000"/>
                </a:solidFill>
                <a:effectLst/>
                <a:uLnTx/>
                <a:uFillTx/>
                <a:latin typeface="Trebuchet MS"/>
                <a:ea typeface="ＭＳ Ｐゴシック" charset="0"/>
                <a:cs typeface="+mn-cs"/>
                <a:sym typeface="Helvetica Neue"/>
              </a:rPr>
              <a:t>27,564 high-risk, stable patients with </a:t>
            </a:r>
            <a:r>
              <a:rPr kumimoji="0" lang="en-US" sz="1100" b="1" i="0" u="sng" strike="noStrike" kern="0" cap="none" spc="0" normalizeH="0" baseline="0" noProof="0">
                <a:ln>
                  <a:noFill/>
                </a:ln>
                <a:solidFill>
                  <a:srgbClr val="000000"/>
                </a:solidFill>
                <a:effectLst/>
                <a:uLnTx/>
                <a:uFillTx/>
                <a:latin typeface="Trebuchet MS"/>
                <a:ea typeface="ＭＳ Ｐゴシック" charset="0"/>
                <a:cs typeface="+mn-cs"/>
                <a:sym typeface="Helvetica Neue"/>
              </a:rPr>
              <a:t>established CV disease (prior MI, prior stroke or symptomatic PAD)</a:t>
            </a:r>
          </a:p>
        </p:txBody>
      </p:sp>
      <p:cxnSp>
        <p:nvCxnSpPr>
          <p:cNvPr id="44" name="Straight Arrow Connector 43">
            <a:extLst>
              <a:ext uri="{FF2B5EF4-FFF2-40B4-BE49-F238E27FC236}">
                <a16:creationId xmlns:a16="http://schemas.microsoft.com/office/drawing/2014/main" id="{22B04CEF-84DF-485E-B2FF-D797BB28A1A9}"/>
              </a:ext>
            </a:extLst>
          </p:cNvPr>
          <p:cNvCxnSpPr>
            <a:cxnSpLocks/>
          </p:cNvCxnSpPr>
          <p:nvPr/>
        </p:nvCxnSpPr>
        <p:spPr>
          <a:xfrm>
            <a:off x="3470102" y="2218374"/>
            <a:ext cx="0" cy="169580"/>
          </a:xfrm>
          <a:prstGeom prst="straightConnector1">
            <a:avLst/>
          </a:prstGeom>
          <a:noFill/>
          <a:ln w="19050" cap="sq" cmpd="sng" algn="ctr">
            <a:solidFill>
              <a:srgbClr val="000000"/>
            </a:solidFill>
            <a:prstDash val="solid"/>
            <a:tailEnd type="triangle" w="lg" len="lg"/>
          </a:ln>
          <a:effectLst/>
        </p:spPr>
      </p:cxnSp>
      <p:sp>
        <p:nvSpPr>
          <p:cNvPr id="46" name="Text Box 7">
            <a:extLst>
              <a:ext uri="{FF2B5EF4-FFF2-40B4-BE49-F238E27FC236}">
                <a16:creationId xmlns:a16="http://schemas.microsoft.com/office/drawing/2014/main" id="{DC64E832-921B-4F87-8A8B-E894DA6D01DF}"/>
              </a:ext>
            </a:extLst>
          </p:cNvPr>
          <p:cNvSpPr txBox="1">
            <a:spLocks noChangeArrowheads="1"/>
          </p:cNvSpPr>
          <p:nvPr/>
        </p:nvSpPr>
        <p:spPr bwMode="auto">
          <a:xfrm>
            <a:off x="2192332" y="3919659"/>
            <a:ext cx="2630771" cy="430887"/>
          </a:xfrm>
          <a:prstGeom prst="rect">
            <a:avLst/>
          </a:prstGeom>
          <a:noFill/>
          <a:ln w="9525">
            <a:noFill/>
            <a:miter lim="800000"/>
            <a:headEnd/>
            <a:tailEnd/>
          </a:ln>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100" b="0" i="0" u="none" strike="noStrike" kern="1200" cap="none" spc="0" normalizeH="0" baseline="0" noProof="0">
                <a:ln>
                  <a:noFill/>
                </a:ln>
                <a:solidFill>
                  <a:srgbClr val="000000"/>
                </a:solidFill>
                <a:effectLst/>
                <a:uLnTx/>
                <a:uFillTx/>
                <a:latin typeface="Trebuchet MS"/>
                <a:ea typeface="ＭＳ Ｐゴシック" charset="0"/>
                <a:cs typeface="Calibri Light" panose="020F0302020204030204" pitchFamily="34" charset="0"/>
                <a:sym typeface="Helvetica Neue"/>
              </a:rPr>
              <a:t>Randomised</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100" b="0" i="0" u="none" strike="noStrike" kern="1200" cap="none" spc="0" normalizeH="0" baseline="0" noProof="0">
                <a:ln>
                  <a:noFill/>
                </a:ln>
                <a:solidFill>
                  <a:srgbClr val="000000"/>
                </a:solidFill>
                <a:effectLst/>
                <a:uLnTx/>
                <a:uFillTx/>
                <a:latin typeface="Trebuchet MS"/>
                <a:ea typeface="ＭＳ Ｐゴシック" charset="0"/>
                <a:cs typeface="Calibri Light" panose="020F0302020204030204" pitchFamily="34" charset="0"/>
                <a:sym typeface="Helvetica Neue"/>
              </a:rPr>
              <a:t>Double-blind</a:t>
            </a:r>
          </a:p>
        </p:txBody>
      </p:sp>
      <p:cxnSp>
        <p:nvCxnSpPr>
          <p:cNvPr id="48" name="Elbow Connector 108">
            <a:extLst>
              <a:ext uri="{FF2B5EF4-FFF2-40B4-BE49-F238E27FC236}">
                <a16:creationId xmlns:a16="http://schemas.microsoft.com/office/drawing/2014/main" id="{116201C8-FFEA-485A-8294-52D5B7393B22}"/>
              </a:ext>
            </a:extLst>
          </p:cNvPr>
          <p:cNvCxnSpPr>
            <a:cxnSpLocks noChangeShapeType="1"/>
            <a:stCxn id="6" idx="2"/>
            <a:endCxn id="38" idx="1"/>
          </p:cNvCxnSpPr>
          <p:nvPr/>
        </p:nvCxnSpPr>
        <p:spPr bwMode="auto">
          <a:xfrm rot="16200000" flipH="1">
            <a:off x="2514489" y="4427607"/>
            <a:ext cx="458320" cy="1528130"/>
          </a:xfrm>
          <a:prstGeom prst="bentConnector5">
            <a:avLst>
              <a:gd name="adj1" fmla="val 49878"/>
              <a:gd name="adj2" fmla="val 68413"/>
              <a:gd name="adj3" fmla="val 50122"/>
            </a:avLst>
          </a:prstGeom>
          <a:noFill/>
          <a:ln w="19050" cap="sq" algn="ctr">
            <a:solidFill>
              <a:srgbClr val="000000"/>
            </a:solidFill>
            <a:miter lim="800000"/>
            <a:headEnd/>
            <a:tailEnd type="triangle" w="lg" len="lg"/>
          </a:ln>
        </p:spPr>
      </p:cxnSp>
    </p:spTree>
    <p:extLst>
      <p:ext uri="{BB962C8B-B14F-4D97-AF65-F5344CB8AC3E}">
        <p14:creationId xmlns:p14="http://schemas.microsoft.com/office/powerpoint/2010/main" val="6418609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7707E0-4FBA-493D-998A-924D5923B530}"/>
              </a:ext>
            </a:extLst>
          </p:cNvPr>
          <p:cNvSpPr>
            <a:spLocks noGrp="1"/>
          </p:cNvSpPr>
          <p:nvPr>
            <p:ph type="title"/>
          </p:nvPr>
        </p:nvSpPr>
        <p:spPr>
          <a:xfrm>
            <a:off x="556181" y="365125"/>
            <a:ext cx="11067494" cy="643543"/>
          </a:xfrm>
        </p:spPr>
        <p:txBody>
          <a:bodyPr/>
          <a:lstStyle/>
          <a:p>
            <a:r>
              <a:rPr lang="en-GB"/>
              <a:t>FOURIER: All patients had very high CVD risk, some were at extreme risk and derived greater benefit</a:t>
            </a:r>
          </a:p>
        </p:txBody>
      </p:sp>
      <p:sp>
        <p:nvSpPr>
          <p:cNvPr id="4" name="Text Placeholder 3">
            <a:extLst>
              <a:ext uri="{FF2B5EF4-FFF2-40B4-BE49-F238E27FC236}">
                <a16:creationId xmlns:a16="http://schemas.microsoft.com/office/drawing/2014/main" id="{AE69C315-A2A3-4744-A356-B528A3995D6E}"/>
              </a:ext>
            </a:extLst>
          </p:cNvPr>
          <p:cNvSpPr>
            <a:spLocks noGrp="1"/>
          </p:cNvSpPr>
          <p:nvPr>
            <p:ph type="body" sz="quarter" idx="10"/>
          </p:nvPr>
        </p:nvSpPr>
        <p:spPr>
          <a:xfrm>
            <a:off x="550862" y="6243243"/>
            <a:ext cx="8196101" cy="417908"/>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noProof="0" dirty="0">
                <a:ln>
                  <a:noFill/>
                </a:ln>
                <a:solidFill>
                  <a:prstClr val="black"/>
                </a:solidFill>
                <a:effectLst/>
                <a:uLnTx/>
                <a:uFillTx/>
                <a:ea typeface="+mn-ea"/>
                <a:cs typeface="+mn-cs"/>
              </a:rPr>
              <a:t>Primary endpoint: composite of CV death, myocardial infarction, stroke, hospital admission </a:t>
            </a:r>
            <a:br>
              <a:rPr kumimoji="0" lang="en-GB" sz="900" b="0" i="0" u="none" strike="noStrike" kern="1200" cap="none" spc="0" normalizeH="0" noProof="0" dirty="0">
                <a:ln>
                  <a:noFill/>
                </a:ln>
                <a:solidFill>
                  <a:prstClr val="black"/>
                </a:solidFill>
                <a:effectLst/>
                <a:uLnTx/>
                <a:uFillTx/>
                <a:ea typeface="+mn-ea"/>
                <a:cs typeface="+mn-cs"/>
              </a:rPr>
            </a:br>
            <a:r>
              <a:rPr kumimoji="0" lang="en-GB" sz="900" b="0" i="0" u="none" strike="noStrike" kern="1200" cap="none" spc="0" normalizeH="0" noProof="0" dirty="0">
                <a:ln>
                  <a:noFill/>
                </a:ln>
                <a:solidFill>
                  <a:prstClr val="black"/>
                </a:solidFill>
                <a:effectLst/>
                <a:uLnTx/>
                <a:uFillTx/>
                <a:ea typeface="+mn-ea"/>
                <a:cs typeface="+mn-cs"/>
              </a:rPr>
              <a:t>for unstable angina, or coronary revascularisation. </a:t>
            </a:r>
            <a:br>
              <a:rPr kumimoji="0" lang="en-GB" sz="900" b="0" i="0" u="none" strike="noStrike" kern="1200" cap="none" spc="0" normalizeH="0" noProof="0" dirty="0">
                <a:ln>
                  <a:noFill/>
                </a:ln>
                <a:solidFill>
                  <a:prstClr val="black"/>
                </a:solidFill>
                <a:effectLst/>
                <a:uLnTx/>
                <a:uFillTx/>
                <a:ea typeface="+mn-ea"/>
                <a:cs typeface="+mn-cs"/>
              </a:rPr>
            </a:br>
            <a:r>
              <a:rPr kumimoji="0" lang="en-GB" sz="900" b="0" i="0" u="none" strike="noStrike" kern="1200" cap="none" spc="0" normalizeH="0" noProof="0" dirty="0">
                <a:ln>
                  <a:noFill/>
                </a:ln>
                <a:solidFill>
                  <a:prstClr val="black"/>
                </a:solidFill>
                <a:effectLst/>
                <a:uLnTx/>
                <a:uFillTx/>
                <a:ea typeface="+mn-ea"/>
                <a:cs typeface="+mn-cs"/>
              </a:rPr>
              <a:t>ARR, absolute risk reduction; CAD, coronary artery disease; EVO, evolocumab; HR, hazard ratio; PBO, placebo; RRR, relative risk reduction.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noProof="0" dirty="0">
                <a:ln>
                  <a:noFill/>
                </a:ln>
                <a:solidFill>
                  <a:prstClr val="black"/>
                </a:solidFill>
                <a:effectLst/>
                <a:uLnTx/>
                <a:uFillTx/>
                <a:ea typeface="+mn-ea"/>
                <a:cs typeface="+mn-cs"/>
              </a:rPr>
              <a:t>Sabatine MS, </a:t>
            </a:r>
            <a:r>
              <a:rPr kumimoji="0" lang="en-GB" sz="900" b="0" i="1" u="none" strike="noStrike" kern="1200" cap="none" spc="0" normalizeH="0" noProof="0" dirty="0">
                <a:ln>
                  <a:noFill/>
                </a:ln>
                <a:solidFill>
                  <a:prstClr val="black"/>
                </a:solidFill>
                <a:effectLst/>
                <a:uLnTx/>
                <a:uFillTx/>
                <a:ea typeface="+mn-ea"/>
                <a:cs typeface="+mn-cs"/>
              </a:rPr>
              <a:t>et al. Circulation. </a:t>
            </a:r>
            <a:r>
              <a:rPr kumimoji="0" lang="en-GB" sz="900" b="0" i="0" u="none" strike="noStrike" kern="1200" cap="none" spc="0" normalizeH="0" noProof="0" dirty="0">
                <a:ln>
                  <a:noFill/>
                </a:ln>
                <a:solidFill>
                  <a:prstClr val="black"/>
                </a:solidFill>
                <a:effectLst/>
                <a:uLnTx/>
                <a:uFillTx/>
                <a:ea typeface="+mn-ea"/>
                <a:cs typeface="+mn-cs"/>
              </a:rPr>
              <a:t>2018;138(8):756–66. </a:t>
            </a:r>
          </a:p>
        </p:txBody>
      </p:sp>
      <p:sp>
        <p:nvSpPr>
          <p:cNvPr id="25" name="Rectangle 24">
            <a:extLst>
              <a:ext uri="{FF2B5EF4-FFF2-40B4-BE49-F238E27FC236}">
                <a16:creationId xmlns:a16="http://schemas.microsoft.com/office/drawing/2014/main" id="{AA613AC7-758E-41B7-9371-12B09B39CA69}"/>
              </a:ext>
            </a:extLst>
          </p:cNvPr>
          <p:cNvSpPr/>
          <p:nvPr/>
        </p:nvSpPr>
        <p:spPr>
          <a:xfrm>
            <a:off x="88780" y="1356718"/>
            <a:ext cx="3706875" cy="3941806"/>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lvl="0" indent="0" algn="ctr" defTabSz="412750" rtl="0" eaLnBrk="1" fontAlgn="auto" latinLnBrk="0" hangingPunct="0">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srgbClr val="FFFFFF"/>
              </a:solidFill>
              <a:effectLst/>
              <a:uLnTx/>
              <a:uFillTx/>
              <a:latin typeface="Calibri Light" panose="020F0302020204030204" pitchFamily="34" charset="0"/>
              <a:ea typeface="+mn-ea"/>
              <a:cs typeface="+mn-cs"/>
              <a:sym typeface="Helvetica Neue Medium"/>
            </a:endParaRPr>
          </a:p>
        </p:txBody>
      </p:sp>
      <p:grpSp>
        <p:nvGrpSpPr>
          <p:cNvPr id="26" name="Skupina 2">
            <a:extLst>
              <a:ext uri="{FF2B5EF4-FFF2-40B4-BE49-F238E27FC236}">
                <a16:creationId xmlns:a16="http://schemas.microsoft.com/office/drawing/2014/main" id="{6B58B6D4-E7E8-4D79-8489-F4C5D9F9209A}"/>
              </a:ext>
            </a:extLst>
          </p:cNvPr>
          <p:cNvGrpSpPr/>
          <p:nvPr/>
        </p:nvGrpSpPr>
        <p:grpSpPr>
          <a:xfrm>
            <a:off x="197141" y="1426552"/>
            <a:ext cx="3928559" cy="3857438"/>
            <a:chOff x="2051358" y="1335905"/>
            <a:chExt cx="4015062" cy="3984821"/>
          </a:xfrm>
        </p:grpSpPr>
        <p:sp>
          <p:nvSpPr>
            <p:cNvPr id="27" name="Freeform 319">
              <a:extLst>
                <a:ext uri="{FF2B5EF4-FFF2-40B4-BE49-F238E27FC236}">
                  <a16:creationId xmlns:a16="http://schemas.microsoft.com/office/drawing/2014/main" id="{FE106D19-15DF-4AE2-A73C-A839A1856268}"/>
                </a:ext>
              </a:extLst>
            </p:cNvPr>
            <p:cNvSpPr>
              <a:spLocks/>
            </p:cNvSpPr>
            <p:nvPr/>
          </p:nvSpPr>
          <p:spPr bwMode="auto">
            <a:xfrm>
              <a:off x="2681535" y="2665649"/>
              <a:ext cx="2922588" cy="2124762"/>
            </a:xfrm>
            <a:custGeom>
              <a:avLst/>
              <a:gdLst>
                <a:gd name="T0" fmla="*/ 28 w 1841"/>
                <a:gd name="T1" fmla="*/ 1551 h 1579"/>
                <a:gd name="T2" fmla="*/ 58 w 1841"/>
                <a:gd name="T3" fmla="*/ 1508 h 1579"/>
                <a:gd name="T4" fmla="*/ 89 w 1841"/>
                <a:gd name="T5" fmla="*/ 1461 h 1579"/>
                <a:gd name="T6" fmla="*/ 119 w 1841"/>
                <a:gd name="T7" fmla="*/ 1423 h 1579"/>
                <a:gd name="T8" fmla="*/ 149 w 1841"/>
                <a:gd name="T9" fmla="*/ 1388 h 1579"/>
                <a:gd name="T10" fmla="*/ 180 w 1841"/>
                <a:gd name="T11" fmla="*/ 1358 h 1579"/>
                <a:gd name="T12" fmla="*/ 210 w 1841"/>
                <a:gd name="T13" fmla="*/ 1321 h 1579"/>
                <a:gd name="T14" fmla="*/ 240 w 1841"/>
                <a:gd name="T15" fmla="*/ 1288 h 1579"/>
                <a:gd name="T16" fmla="*/ 270 w 1841"/>
                <a:gd name="T17" fmla="*/ 1253 h 1579"/>
                <a:gd name="T18" fmla="*/ 301 w 1841"/>
                <a:gd name="T19" fmla="*/ 1207 h 1579"/>
                <a:gd name="T20" fmla="*/ 331 w 1841"/>
                <a:gd name="T21" fmla="*/ 1173 h 1579"/>
                <a:gd name="T22" fmla="*/ 359 w 1841"/>
                <a:gd name="T23" fmla="*/ 1135 h 1579"/>
                <a:gd name="T24" fmla="*/ 392 w 1841"/>
                <a:gd name="T25" fmla="*/ 1099 h 1579"/>
                <a:gd name="T26" fmla="*/ 422 w 1841"/>
                <a:gd name="T27" fmla="*/ 1069 h 1579"/>
                <a:gd name="T28" fmla="*/ 450 w 1841"/>
                <a:gd name="T29" fmla="*/ 1027 h 1579"/>
                <a:gd name="T30" fmla="*/ 481 w 1841"/>
                <a:gd name="T31" fmla="*/ 997 h 1579"/>
                <a:gd name="T32" fmla="*/ 513 w 1841"/>
                <a:gd name="T33" fmla="*/ 956 h 1579"/>
                <a:gd name="T34" fmla="*/ 541 w 1841"/>
                <a:gd name="T35" fmla="*/ 931 h 1579"/>
                <a:gd name="T36" fmla="*/ 572 w 1841"/>
                <a:gd name="T37" fmla="*/ 897 h 1579"/>
                <a:gd name="T38" fmla="*/ 604 w 1841"/>
                <a:gd name="T39" fmla="*/ 874 h 1579"/>
                <a:gd name="T40" fmla="*/ 632 w 1841"/>
                <a:gd name="T41" fmla="*/ 856 h 1579"/>
                <a:gd name="T42" fmla="*/ 663 w 1841"/>
                <a:gd name="T43" fmla="*/ 824 h 1579"/>
                <a:gd name="T44" fmla="*/ 693 w 1841"/>
                <a:gd name="T45" fmla="*/ 818 h 1579"/>
                <a:gd name="T46" fmla="*/ 723 w 1841"/>
                <a:gd name="T47" fmla="*/ 793 h 1579"/>
                <a:gd name="T48" fmla="*/ 753 w 1841"/>
                <a:gd name="T49" fmla="*/ 743 h 1579"/>
                <a:gd name="T50" fmla="*/ 784 w 1841"/>
                <a:gd name="T51" fmla="*/ 728 h 1579"/>
                <a:gd name="T52" fmla="*/ 814 w 1841"/>
                <a:gd name="T53" fmla="*/ 700 h 1579"/>
                <a:gd name="T54" fmla="*/ 844 w 1841"/>
                <a:gd name="T55" fmla="*/ 681 h 1579"/>
                <a:gd name="T56" fmla="*/ 875 w 1841"/>
                <a:gd name="T57" fmla="*/ 670 h 1579"/>
                <a:gd name="T58" fmla="*/ 905 w 1841"/>
                <a:gd name="T59" fmla="*/ 648 h 1579"/>
                <a:gd name="T60" fmla="*/ 935 w 1841"/>
                <a:gd name="T61" fmla="*/ 626 h 1579"/>
                <a:gd name="T62" fmla="*/ 966 w 1841"/>
                <a:gd name="T63" fmla="*/ 607 h 1579"/>
                <a:gd name="T64" fmla="*/ 996 w 1841"/>
                <a:gd name="T65" fmla="*/ 583 h 1579"/>
                <a:gd name="T66" fmla="*/ 1026 w 1841"/>
                <a:gd name="T67" fmla="*/ 560 h 1579"/>
                <a:gd name="T68" fmla="*/ 1056 w 1841"/>
                <a:gd name="T69" fmla="*/ 538 h 1579"/>
                <a:gd name="T70" fmla="*/ 1087 w 1841"/>
                <a:gd name="T71" fmla="*/ 520 h 1579"/>
                <a:gd name="T72" fmla="*/ 1117 w 1841"/>
                <a:gd name="T73" fmla="*/ 493 h 1579"/>
                <a:gd name="T74" fmla="*/ 1147 w 1841"/>
                <a:gd name="T75" fmla="*/ 467 h 1579"/>
                <a:gd name="T76" fmla="*/ 1176 w 1841"/>
                <a:gd name="T77" fmla="*/ 452 h 1579"/>
                <a:gd name="T78" fmla="*/ 1208 w 1841"/>
                <a:gd name="T79" fmla="*/ 417 h 1579"/>
                <a:gd name="T80" fmla="*/ 1238 w 1841"/>
                <a:gd name="T81" fmla="*/ 384 h 1579"/>
                <a:gd name="T82" fmla="*/ 1267 w 1841"/>
                <a:gd name="T83" fmla="*/ 364 h 1579"/>
                <a:gd name="T84" fmla="*/ 1299 w 1841"/>
                <a:gd name="T85" fmla="*/ 339 h 1579"/>
                <a:gd name="T86" fmla="*/ 1329 w 1841"/>
                <a:gd name="T87" fmla="*/ 327 h 1579"/>
                <a:gd name="T88" fmla="*/ 1358 w 1841"/>
                <a:gd name="T89" fmla="*/ 296 h 1579"/>
                <a:gd name="T90" fmla="*/ 1388 w 1841"/>
                <a:gd name="T91" fmla="*/ 282 h 1579"/>
                <a:gd name="T92" fmla="*/ 1420 w 1841"/>
                <a:gd name="T93" fmla="*/ 262 h 1579"/>
                <a:gd name="T94" fmla="*/ 1448 w 1841"/>
                <a:gd name="T95" fmla="*/ 251 h 1579"/>
                <a:gd name="T96" fmla="*/ 1479 w 1841"/>
                <a:gd name="T97" fmla="*/ 226 h 1579"/>
                <a:gd name="T98" fmla="*/ 1509 w 1841"/>
                <a:gd name="T99" fmla="*/ 201 h 1579"/>
                <a:gd name="T100" fmla="*/ 1539 w 1841"/>
                <a:gd name="T101" fmla="*/ 173 h 1579"/>
                <a:gd name="T102" fmla="*/ 1570 w 1841"/>
                <a:gd name="T103" fmla="*/ 166 h 1579"/>
                <a:gd name="T104" fmla="*/ 1600 w 1841"/>
                <a:gd name="T105" fmla="*/ 139 h 1579"/>
                <a:gd name="T106" fmla="*/ 1630 w 1841"/>
                <a:gd name="T107" fmla="*/ 109 h 1579"/>
                <a:gd name="T108" fmla="*/ 1661 w 1841"/>
                <a:gd name="T109" fmla="*/ 96 h 1579"/>
                <a:gd name="T110" fmla="*/ 1691 w 1841"/>
                <a:gd name="T111" fmla="*/ 68 h 1579"/>
                <a:gd name="T112" fmla="*/ 1721 w 1841"/>
                <a:gd name="T113" fmla="*/ 58 h 1579"/>
                <a:gd name="T114" fmla="*/ 1752 w 1841"/>
                <a:gd name="T115" fmla="*/ 45 h 1579"/>
                <a:gd name="T116" fmla="*/ 1782 w 1841"/>
                <a:gd name="T117" fmla="*/ 31 h 1579"/>
                <a:gd name="T118" fmla="*/ 1812 w 1841"/>
                <a:gd name="T119" fmla="*/ 16 h 15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841" h="1579">
                  <a:moveTo>
                    <a:pt x="0" y="1579"/>
                  </a:moveTo>
                  <a:lnTo>
                    <a:pt x="2" y="1576"/>
                  </a:lnTo>
                  <a:lnTo>
                    <a:pt x="3" y="1576"/>
                  </a:lnTo>
                  <a:lnTo>
                    <a:pt x="5" y="1576"/>
                  </a:lnTo>
                  <a:lnTo>
                    <a:pt x="7" y="1573"/>
                  </a:lnTo>
                  <a:lnTo>
                    <a:pt x="7" y="1571"/>
                  </a:lnTo>
                  <a:lnTo>
                    <a:pt x="9" y="1568"/>
                  </a:lnTo>
                  <a:lnTo>
                    <a:pt x="11" y="1564"/>
                  </a:lnTo>
                  <a:lnTo>
                    <a:pt x="13" y="1564"/>
                  </a:lnTo>
                  <a:lnTo>
                    <a:pt x="15" y="1561"/>
                  </a:lnTo>
                  <a:lnTo>
                    <a:pt x="17" y="1559"/>
                  </a:lnTo>
                  <a:lnTo>
                    <a:pt x="17" y="1559"/>
                  </a:lnTo>
                  <a:lnTo>
                    <a:pt x="19" y="1559"/>
                  </a:lnTo>
                  <a:lnTo>
                    <a:pt x="20" y="1558"/>
                  </a:lnTo>
                  <a:lnTo>
                    <a:pt x="22" y="1556"/>
                  </a:lnTo>
                  <a:lnTo>
                    <a:pt x="24" y="1556"/>
                  </a:lnTo>
                  <a:lnTo>
                    <a:pt x="26" y="1554"/>
                  </a:lnTo>
                  <a:lnTo>
                    <a:pt x="28" y="1551"/>
                  </a:lnTo>
                  <a:lnTo>
                    <a:pt x="30" y="1546"/>
                  </a:lnTo>
                  <a:lnTo>
                    <a:pt x="32" y="1546"/>
                  </a:lnTo>
                  <a:lnTo>
                    <a:pt x="34" y="1546"/>
                  </a:lnTo>
                  <a:lnTo>
                    <a:pt x="36" y="1544"/>
                  </a:lnTo>
                  <a:lnTo>
                    <a:pt x="36" y="1539"/>
                  </a:lnTo>
                  <a:lnTo>
                    <a:pt x="38" y="1539"/>
                  </a:lnTo>
                  <a:lnTo>
                    <a:pt x="39" y="1539"/>
                  </a:lnTo>
                  <a:lnTo>
                    <a:pt x="41" y="1536"/>
                  </a:lnTo>
                  <a:lnTo>
                    <a:pt x="43" y="1534"/>
                  </a:lnTo>
                  <a:lnTo>
                    <a:pt x="45" y="1533"/>
                  </a:lnTo>
                  <a:lnTo>
                    <a:pt x="47" y="1529"/>
                  </a:lnTo>
                  <a:lnTo>
                    <a:pt x="49" y="1524"/>
                  </a:lnTo>
                  <a:lnTo>
                    <a:pt x="51" y="1519"/>
                  </a:lnTo>
                  <a:lnTo>
                    <a:pt x="51" y="1514"/>
                  </a:lnTo>
                  <a:lnTo>
                    <a:pt x="53" y="1513"/>
                  </a:lnTo>
                  <a:lnTo>
                    <a:pt x="55" y="1509"/>
                  </a:lnTo>
                  <a:lnTo>
                    <a:pt x="56" y="1509"/>
                  </a:lnTo>
                  <a:lnTo>
                    <a:pt x="58" y="1508"/>
                  </a:lnTo>
                  <a:lnTo>
                    <a:pt x="60" y="1508"/>
                  </a:lnTo>
                  <a:lnTo>
                    <a:pt x="62" y="1508"/>
                  </a:lnTo>
                  <a:lnTo>
                    <a:pt x="62" y="1506"/>
                  </a:lnTo>
                  <a:lnTo>
                    <a:pt x="64" y="1501"/>
                  </a:lnTo>
                  <a:lnTo>
                    <a:pt x="66" y="1501"/>
                  </a:lnTo>
                  <a:lnTo>
                    <a:pt x="68" y="1499"/>
                  </a:lnTo>
                  <a:lnTo>
                    <a:pt x="70" y="1499"/>
                  </a:lnTo>
                  <a:lnTo>
                    <a:pt x="72" y="1496"/>
                  </a:lnTo>
                  <a:lnTo>
                    <a:pt x="73" y="1489"/>
                  </a:lnTo>
                  <a:lnTo>
                    <a:pt x="75" y="1483"/>
                  </a:lnTo>
                  <a:lnTo>
                    <a:pt x="77" y="1481"/>
                  </a:lnTo>
                  <a:lnTo>
                    <a:pt x="79" y="1479"/>
                  </a:lnTo>
                  <a:lnTo>
                    <a:pt x="81" y="1479"/>
                  </a:lnTo>
                  <a:lnTo>
                    <a:pt x="81" y="1476"/>
                  </a:lnTo>
                  <a:lnTo>
                    <a:pt x="83" y="1473"/>
                  </a:lnTo>
                  <a:lnTo>
                    <a:pt x="85" y="1468"/>
                  </a:lnTo>
                  <a:lnTo>
                    <a:pt x="87" y="1466"/>
                  </a:lnTo>
                  <a:lnTo>
                    <a:pt x="89" y="1461"/>
                  </a:lnTo>
                  <a:lnTo>
                    <a:pt x="91" y="1459"/>
                  </a:lnTo>
                  <a:lnTo>
                    <a:pt x="92" y="1458"/>
                  </a:lnTo>
                  <a:lnTo>
                    <a:pt x="94" y="1454"/>
                  </a:lnTo>
                  <a:lnTo>
                    <a:pt x="94" y="1449"/>
                  </a:lnTo>
                  <a:lnTo>
                    <a:pt x="96" y="1449"/>
                  </a:lnTo>
                  <a:lnTo>
                    <a:pt x="98" y="1446"/>
                  </a:lnTo>
                  <a:lnTo>
                    <a:pt x="100" y="1446"/>
                  </a:lnTo>
                  <a:lnTo>
                    <a:pt x="102" y="1443"/>
                  </a:lnTo>
                  <a:lnTo>
                    <a:pt x="104" y="1440"/>
                  </a:lnTo>
                  <a:lnTo>
                    <a:pt x="106" y="1438"/>
                  </a:lnTo>
                  <a:lnTo>
                    <a:pt x="106" y="1436"/>
                  </a:lnTo>
                  <a:lnTo>
                    <a:pt x="108" y="1436"/>
                  </a:lnTo>
                  <a:lnTo>
                    <a:pt x="109" y="1431"/>
                  </a:lnTo>
                  <a:lnTo>
                    <a:pt x="111" y="1431"/>
                  </a:lnTo>
                  <a:lnTo>
                    <a:pt x="113" y="1428"/>
                  </a:lnTo>
                  <a:lnTo>
                    <a:pt x="115" y="1426"/>
                  </a:lnTo>
                  <a:lnTo>
                    <a:pt x="117" y="1423"/>
                  </a:lnTo>
                  <a:lnTo>
                    <a:pt x="119" y="1423"/>
                  </a:lnTo>
                  <a:lnTo>
                    <a:pt x="121" y="1423"/>
                  </a:lnTo>
                  <a:lnTo>
                    <a:pt x="123" y="1421"/>
                  </a:lnTo>
                  <a:lnTo>
                    <a:pt x="125" y="1420"/>
                  </a:lnTo>
                  <a:lnTo>
                    <a:pt x="127" y="1418"/>
                  </a:lnTo>
                  <a:lnTo>
                    <a:pt x="127" y="1418"/>
                  </a:lnTo>
                  <a:lnTo>
                    <a:pt x="128" y="1418"/>
                  </a:lnTo>
                  <a:lnTo>
                    <a:pt x="130" y="1418"/>
                  </a:lnTo>
                  <a:lnTo>
                    <a:pt x="132" y="1411"/>
                  </a:lnTo>
                  <a:lnTo>
                    <a:pt x="134" y="1406"/>
                  </a:lnTo>
                  <a:lnTo>
                    <a:pt x="136" y="1405"/>
                  </a:lnTo>
                  <a:lnTo>
                    <a:pt x="138" y="1405"/>
                  </a:lnTo>
                  <a:lnTo>
                    <a:pt x="140" y="1405"/>
                  </a:lnTo>
                  <a:lnTo>
                    <a:pt x="140" y="1401"/>
                  </a:lnTo>
                  <a:lnTo>
                    <a:pt x="142" y="1400"/>
                  </a:lnTo>
                  <a:lnTo>
                    <a:pt x="144" y="1396"/>
                  </a:lnTo>
                  <a:lnTo>
                    <a:pt x="145" y="1391"/>
                  </a:lnTo>
                  <a:lnTo>
                    <a:pt x="147" y="1390"/>
                  </a:lnTo>
                  <a:lnTo>
                    <a:pt x="149" y="1388"/>
                  </a:lnTo>
                  <a:lnTo>
                    <a:pt x="149" y="1388"/>
                  </a:lnTo>
                  <a:lnTo>
                    <a:pt x="151" y="1385"/>
                  </a:lnTo>
                  <a:lnTo>
                    <a:pt x="153" y="1383"/>
                  </a:lnTo>
                  <a:lnTo>
                    <a:pt x="155" y="1378"/>
                  </a:lnTo>
                  <a:lnTo>
                    <a:pt x="157" y="1376"/>
                  </a:lnTo>
                  <a:lnTo>
                    <a:pt x="159" y="1376"/>
                  </a:lnTo>
                  <a:lnTo>
                    <a:pt x="161" y="1376"/>
                  </a:lnTo>
                  <a:lnTo>
                    <a:pt x="163" y="1375"/>
                  </a:lnTo>
                  <a:lnTo>
                    <a:pt x="164" y="1375"/>
                  </a:lnTo>
                  <a:lnTo>
                    <a:pt x="166" y="1375"/>
                  </a:lnTo>
                  <a:lnTo>
                    <a:pt x="168" y="1371"/>
                  </a:lnTo>
                  <a:lnTo>
                    <a:pt x="170" y="1371"/>
                  </a:lnTo>
                  <a:lnTo>
                    <a:pt x="172" y="1371"/>
                  </a:lnTo>
                  <a:lnTo>
                    <a:pt x="172" y="1370"/>
                  </a:lnTo>
                  <a:lnTo>
                    <a:pt x="174" y="1370"/>
                  </a:lnTo>
                  <a:lnTo>
                    <a:pt x="176" y="1363"/>
                  </a:lnTo>
                  <a:lnTo>
                    <a:pt x="178" y="1358"/>
                  </a:lnTo>
                  <a:lnTo>
                    <a:pt x="180" y="1358"/>
                  </a:lnTo>
                  <a:lnTo>
                    <a:pt x="181" y="1358"/>
                  </a:lnTo>
                  <a:lnTo>
                    <a:pt x="183" y="1358"/>
                  </a:lnTo>
                  <a:lnTo>
                    <a:pt x="183" y="1356"/>
                  </a:lnTo>
                  <a:lnTo>
                    <a:pt x="185" y="1351"/>
                  </a:lnTo>
                  <a:lnTo>
                    <a:pt x="187" y="1350"/>
                  </a:lnTo>
                  <a:lnTo>
                    <a:pt x="189" y="1345"/>
                  </a:lnTo>
                  <a:lnTo>
                    <a:pt x="191" y="1343"/>
                  </a:lnTo>
                  <a:lnTo>
                    <a:pt x="193" y="1341"/>
                  </a:lnTo>
                  <a:lnTo>
                    <a:pt x="195" y="1338"/>
                  </a:lnTo>
                  <a:lnTo>
                    <a:pt x="195" y="1338"/>
                  </a:lnTo>
                  <a:lnTo>
                    <a:pt x="197" y="1335"/>
                  </a:lnTo>
                  <a:lnTo>
                    <a:pt x="198" y="1331"/>
                  </a:lnTo>
                  <a:lnTo>
                    <a:pt x="200" y="1330"/>
                  </a:lnTo>
                  <a:lnTo>
                    <a:pt x="202" y="1328"/>
                  </a:lnTo>
                  <a:lnTo>
                    <a:pt x="204" y="1325"/>
                  </a:lnTo>
                  <a:lnTo>
                    <a:pt x="206" y="1325"/>
                  </a:lnTo>
                  <a:lnTo>
                    <a:pt x="208" y="1323"/>
                  </a:lnTo>
                  <a:lnTo>
                    <a:pt x="210" y="1321"/>
                  </a:lnTo>
                  <a:lnTo>
                    <a:pt x="212" y="1316"/>
                  </a:lnTo>
                  <a:lnTo>
                    <a:pt x="214" y="1316"/>
                  </a:lnTo>
                  <a:lnTo>
                    <a:pt x="216" y="1316"/>
                  </a:lnTo>
                  <a:lnTo>
                    <a:pt x="217" y="1315"/>
                  </a:lnTo>
                  <a:lnTo>
                    <a:pt x="217" y="1315"/>
                  </a:lnTo>
                  <a:lnTo>
                    <a:pt x="219" y="1313"/>
                  </a:lnTo>
                  <a:lnTo>
                    <a:pt x="221" y="1310"/>
                  </a:lnTo>
                  <a:lnTo>
                    <a:pt x="223" y="1310"/>
                  </a:lnTo>
                  <a:lnTo>
                    <a:pt x="225" y="1308"/>
                  </a:lnTo>
                  <a:lnTo>
                    <a:pt x="227" y="1308"/>
                  </a:lnTo>
                  <a:lnTo>
                    <a:pt x="227" y="1303"/>
                  </a:lnTo>
                  <a:lnTo>
                    <a:pt x="229" y="1300"/>
                  </a:lnTo>
                  <a:lnTo>
                    <a:pt x="231" y="1300"/>
                  </a:lnTo>
                  <a:lnTo>
                    <a:pt x="233" y="1300"/>
                  </a:lnTo>
                  <a:lnTo>
                    <a:pt x="234" y="1300"/>
                  </a:lnTo>
                  <a:lnTo>
                    <a:pt x="236" y="1293"/>
                  </a:lnTo>
                  <a:lnTo>
                    <a:pt x="238" y="1288"/>
                  </a:lnTo>
                  <a:lnTo>
                    <a:pt x="240" y="1288"/>
                  </a:lnTo>
                  <a:lnTo>
                    <a:pt x="240" y="1288"/>
                  </a:lnTo>
                  <a:lnTo>
                    <a:pt x="242" y="1287"/>
                  </a:lnTo>
                  <a:lnTo>
                    <a:pt x="244" y="1283"/>
                  </a:lnTo>
                  <a:lnTo>
                    <a:pt x="246" y="1282"/>
                  </a:lnTo>
                  <a:lnTo>
                    <a:pt x="248" y="1282"/>
                  </a:lnTo>
                  <a:lnTo>
                    <a:pt x="250" y="1278"/>
                  </a:lnTo>
                  <a:lnTo>
                    <a:pt x="252" y="1273"/>
                  </a:lnTo>
                  <a:lnTo>
                    <a:pt x="253" y="1273"/>
                  </a:lnTo>
                  <a:lnTo>
                    <a:pt x="255" y="1273"/>
                  </a:lnTo>
                  <a:lnTo>
                    <a:pt x="257" y="1270"/>
                  </a:lnTo>
                  <a:lnTo>
                    <a:pt x="259" y="1267"/>
                  </a:lnTo>
                  <a:lnTo>
                    <a:pt x="261" y="1267"/>
                  </a:lnTo>
                  <a:lnTo>
                    <a:pt x="261" y="1265"/>
                  </a:lnTo>
                  <a:lnTo>
                    <a:pt x="263" y="1262"/>
                  </a:lnTo>
                  <a:lnTo>
                    <a:pt x="265" y="1262"/>
                  </a:lnTo>
                  <a:lnTo>
                    <a:pt x="267" y="1260"/>
                  </a:lnTo>
                  <a:lnTo>
                    <a:pt x="269" y="1257"/>
                  </a:lnTo>
                  <a:lnTo>
                    <a:pt x="270" y="1253"/>
                  </a:lnTo>
                  <a:lnTo>
                    <a:pt x="270" y="1250"/>
                  </a:lnTo>
                  <a:lnTo>
                    <a:pt x="272" y="1247"/>
                  </a:lnTo>
                  <a:lnTo>
                    <a:pt x="274" y="1247"/>
                  </a:lnTo>
                  <a:lnTo>
                    <a:pt x="276" y="1247"/>
                  </a:lnTo>
                  <a:lnTo>
                    <a:pt x="278" y="1245"/>
                  </a:lnTo>
                  <a:lnTo>
                    <a:pt x="280" y="1245"/>
                  </a:lnTo>
                  <a:lnTo>
                    <a:pt x="282" y="1245"/>
                  </a:lnTo>
                  <a:lnTo>
                    <a:pt x="284" y="1238"/>
                  </a:lnTo>
                  <a:lnTo>
                    <a:pt x="286" y="1238"/>
                  </a:lnTo>
                  <a:lnTo>
                    <a:pt x="286" y="1237"/>
                  </a:lnTo>
                  <a:lnTo>
                    <a:pt x="288" y="1232"/>
                  </a:lnTo>
                  <a:lnTo>
                    <a:pt x="289" y="1230"/>
                  </a:lnTo>
                  <a:lnTo>
                    <a:pt x="291" y="1230"/>
                  </a:lnTo>
                  <a:lnTo>
                    <a:pt x="293" y="1225"/>
                  </a:lnTo>
                  <a:lnTo>
                    <a:pt x="295" y="1225"/>
                  </a:lnTo>
                  <a:lnTo>
                    <a:pt x="297" y="1223"/>
                  </a:lnTo>
                  <a:lnTo>
                    <a:pt x="299" y="1213"/>
                  </a:lnTo>
                  <a:lnTo>
                    <a:pt x="301" y="1207"/>
                  </a:lnTo>
                  <a:lnTo>
                    <a:pt x="303" y="1207"/>
                  </a:lnTo>
                  <a:lnTo>
                    <a:pt x="305" y="1202"/>
                  </a:lnTo>
                  <a:lnTo>
                    <a:pt x="305" y="1202"/>
                  </a:lnTo>
                  <a:lnTo>
                    <a:pt x="306" y="1200"/>
                  </a:lnTo>
                  <a:lnTo>
                    <a:pt x="308" y="1198"/>
                  </a:lnTo>
                  <a:lnTo>
                    <a:pt x="310" y="1198"/>
                  </a:lnTo>
                  <a:lnTo>
                    <a:pt x="312" y="1192"/>
                  </a:lnTo>
                  <a:lnTo>
                    <a:pt x="314" y="1192"/>
                  </a:lnTo>
                  <a:lnTo>
                    <a:pt x="316" y="1190"/>
                  </a:lnTo>
                  <a:lnTo>
                    <a:pt x="316" y="1190"/>
                  </a:lnTo>
                  <a:lnTo>
                    <a:pt x="318" y="1190"/>
                  </a:lnTo>
                  <a:lnTo>
                    <a:pt x="320" y="1187"/>
                  </a:lnTo>
                  <a:lnTo>
                    <a:pt x="322" y="1185"/>
                  </a:lnTo>
                  <a:lnTo>
                    <a:pt x="323" y="1180"/>
                  </a:lnTo>
                  <a:lnTo>
                    <a:pt x="325" y="1180"/>
                  </a:lnTo>
                  <a:lnTo>
                    <a:pt x="327" y="1175"/>
                  </a:lnTo>
                  <a:lnTo>
                    <a:pt x="329" y="1175"/>
                  </a:lnTo>
                  <a:lnTo>
                    <a:pt x="331" y="1173"/>
                  </a:lnTo>
                  <a:lnTo>
                    <a:pt x="331" y="1173"/>
                  </a:lnTo>
                  <a:lnTo>
                    <a:pt x="333" y="1173"/>
                  </a:lnTo>
                  <a:lnTo>
                    <a:pt x="335" y="1170"/>
                  </a:lnTo>
                  <a:lnTo>
                    <a:pt x="337" y="1165"/>
                  </a:lnTo>
                  <a:lnTo>
                    <a:pt x="339" y="1164"/>
                  </a:lnTo>
                  <a:lnTo>
                    <a:pt x="341" y="1160"/>
                  </a:lnTo>
                  <a:lnTo>
                    <a:pt x="342" y="1154"/>
                  </a:lnTo>
                  <a:lnTo>
                    <a:pt x="344" y="1147"/>
                  </a:lnTo>
                  <a:lnTo>
                    <a:pt x="346" y="1142"/>
                  </a:lnTo>
                  <a:lnTo>
                    <a:pt x="348" y="1142"/>
                  </a:lnTo>
                  <a:lnTo>
                    <a:pt x="348" y="1142"/>
                  </a:lnTo>
                  <a:lnTo>
                    <a:pt x="350" y="1142"/>
                  </a:lnTo>
                  <a:lnTo>
                    <a:pt x="352" y="1142"/>
                  </a:lnTo>
                  <a:lnTo>
                    <a:pt x="354" y="1142"/>
                  </a:lnTo>
                  <a:lnTo>
                    <a:pt x="356" y="1137"/>
                  </a:lnTo>
                  <a:lnTo>
                    <a:pt x="358" y="1137"/>
                  </a:lnTo>
                  <a:lnTo>
                    <a:pt x="359" y="1135"/>
                  </a:lnTo>
                  <a:lnTo>
                    <a:pt x="359" y="1135"/>
                  </a:lnTo>
                  <a:lnTo>
                    <a:pt x="361" y="1135"/>
                  </a:lnTo>
                  <a:lnTo>
                    <a:pt x="363" y="1129"/>
                  </a:lnTo>
                  <a:lnTo>
                    <a:pt x="365" y="1127"/>
                  </a:lnTo>
                  <a:lnTo>
                    <a:pt x="367" y="1124"/>
                  </a:lnTo>
                  <a:lnTo>
                    <a:pt x="369" y="1124"/>
                  </a:lnTo>
                  <a:lnTo>
                    <a:pt x="371" y="1120"/>
                  </a:lnTo>
                  <a:lnTo>
                    <a:pt x="373" y="1120"/>
                  </a:lnTo>
                  <a:lnTo>
                    <a:pt x="375" y="1120"/>
                  </a:lnTo>
                  <a:lnTo>
                    <a:pt x="377" y="1120"/>
                  </a:lnTo>
                  <a:lnTo>
                    <a:pt x="377" y="1117"/>
                  </a:lnTo>
                  <a:lnTo>
                    <a:pt x="378" y="1115"/>
                  </a:lnTo>
                  <a:lnTo>
                    <a:pt x="380" y="1112"/>
                  </a:lnTo>
                  <a:lnTo>
                    <a:pt x="382" y="1112"/>
                  </a:lnTo>
                  <a:lnTo>
                    <a:pt x="384" y="1109"/>
                  </a:lnTo>
                  <a:lnTo>
                    <a:pt x="386" y="1109"/>
                  </a:lnTo>
                  <a:lnTo>
                    <a:pt x="388" y="1104"/>
                  </a:lnTo>
                  <a:lnTo>
                    <a:pt x="390" y="1102"/>
                  </a:lnTo>
                  <a:lnTo>
                    <a:pt x="392" y="1099"/>
                  </a:lnTo>
                  <a:lnTo>
                    <a:pt x="394" y="1095"/>
                  </a:lnTo>
                  <a:lnTo>
                    <a:pt x="394" y="1095"/>
                  </a:lnTo>
                  <a:lnTo>
                    <a:pt x="395" y="1095"/>
                  </a:lnTo>
                  <a:lnTo>
                    <a:pt x="397" y="1095"/>
                  </a:lnTo>
                  <a:lnTo>
                    <a:pt x="399" y="1094"/>
                  </a:lnTo>
                  <a:lnTo>
                    <a:pt x="401" y="1089"/>
                  </a:lnTo>
                  <a:lnTo>
                    <a:pt x="403" y="1089"/>
                  </a:lnTo>
                  <a:lnTo>
                    <a:pt x="403" y="1089"/>
                  </a:lnTo>
                  <a:lnTo>
                    <a:pt x="405" y="1084"/>
                  </a:lnTo>
                  <a:lnTo>
                    <a:pt x="407" y="1084"/>
                  </a:lnTo>
                  <a:lnTo>
                    <a:pt x="409" y="1082"/>
                  </a:lnTo>
                  <a:lnTo>
                    <a:pt x="411" y="1079"/>
                  </a:lnTo>
                  <a:lnTo>
                    <a:pt x="413" y="1079"/>
                  </a:lnTo>
                  <a:lnTo>
                    <a:pt x="414" y="1079"/>
                  </a:lnTo>
                  <a:lnTo>
                    <a:pt x="416" y="1079"/>
                  </a:lnTo>
                  <a:lnTo>
                    <a:pt x="418" y="1077"/>
                  </a:lnTo>
                  <a:lnTo>
                    <a:pt x="420" y="1077"/>
                  </a:lnTo>
                  <a:lnTo>
                    <a:pt x="422" y="1069"/>
                  </a:lnTo>
                  <a:lnTo>
                    <a:pt x="422" y="1069"/>
                  </a:lnTo>
                  <a:lnTo>
                    <a:pt x="424" y="1069"/>
                  </a:lnTo>
                  <a:lnTo>
                    <a:pt x="426" y="1069"/>
                  </a:lnTo>
                  <a:lnTo>
                    <a:pt x="428" y="1069"/>
                  </a:lnTo>
                  <a:lnTo>
                    <a:pt x="430" y="1064"/>
                  </a:lnTo>
                  <a:lnTo>
                    <a:pt x="431" y="1062"/>
                  </a:lnTo>
                  <a:lnTo>
                    <a:pt x="433" y="1062"/>
                  </a:lnTo>
                  <a:lnTo>
                    <a:pt x="435" y="1059"/>
                  </a:lnTo>
                  <a:lnTo>
                    <a:pt x="437" y="1052"/>
                  </a:lnTo>
                  <a:lnTo>
                    <a:pt x="437" y="1047"/>
                  </a:lnTo>
                  <a:lnTo>
                    <a:pt x="439" y="1040"/>
                  </a:lnTo>
                  <a:lnTo>
                    <a:pt x="441" y="1040"/>
                  </a:lnTo>
                  <a:lnTo>
                    <a:pt x="443" y="1040"/>
                  </a:lnTo>
                  <a:lnTo>
                    <a:pt x="445" y="1039"/>
                  </a:lnTo>
                  <a:lnTo>
                    <a:pt x="447" y="1034"/>
                  </a:lnTo>
                  <a:lnTo>
                    <a:pt x="448" y="1032"/>
                  </a:lnTo>
                  <a:lnTo>
                    <a:pt x="448" y="1032"/>
                  </a:lnTo>
                  <a:lnTo>
                    <a:pt x="450" y="1027"/>
                  </a:lnTo>
                  <a:lnTo>
                    <a:pt x="452" y="1027"/>
                  </a:lnTo>
                  <a:lnTo>
                    <a:pt x="454" y="1022"/>
                  </a:lnTo>
                  <a:lnTo>
                    <a:pt x="456" y="1022"/>
                  </a:lnTo>
                  <a:lnTo>
                    <a:pt x="458" y="1022"/>
                  </a:lnTo>
                  <a:lnTo>
                    <a:pt x="460" y="1021"/>
                  </a:lnTo>
                  <a:lnTo>
                    <a:pt x="462" y="1019"/>
                  </a:lnTo>
                  <a:lnTo>
                    <a:pt x="464" y="1019"/>
                  </a:lnTo>
                  <a:lnTo>
                    <a:pt x="466" y="1016"/>
                  </a:lnTo>
                  <a:lnTo>
                    <a:pt x="467" y="1014"/>
                  </a:lnTo>
                  <a:lnTo>
                    <a:pt x="467" y="1014"/>
                  </a:lnTo>
                  <a:lnTo>
                    <a:pt x="469" y="1012"/>
                  </a:lnTo>
                  <a:lnTo>
                    <a:pt x="471" y="1002"/>
                  </a:lnTo>
                  <a:lnTo>
                    <a:pt x="473" y="1001"/>
                  </a:lnTo>
                  <a:lnTo>
                    <a:pt x="475" y="1001"/>
                  </a:lnTo>
                  <a:lnTo>
                    <a:pt x="477" y="1001"/>
                  </a:lnTo>
                  <a:lnTo>
                    <a:pt x="479" y="1001"/>
                  </a:lnTo>
                  <a:lnTo>
                    <a:pt x="481" y="1001"/>
                  </a:lnTo>
                  <a:lnTo>
                    <a:pt x="481" y="997"/>
                  </a:lnTo>
                  <a:lnTo>
                    <a:pt x="483" y="994"/>
                  </a:lnTo>
                  <a:lnTo>
                    <a:pt x="484" y="992"/>
                  </a:lnTo>
                  <a:lnTo>
                    <a:pt x="486" y="989"/>
                  </a:lnTo>
                  <a:lnTo>
                    <a:pt x="488" y="989"/>
                  </a:lnTo>
                  <a:lnTo>
                    <a:pt x="490" y="989"/>
                  </a:lnTo>
                  <a:lnTo>
                    <a:pt x="492" y="989"/>
                  </a:lnTo>
                  <a:lnTo>
                    <a:pt x="492" y="989"/>
                  </a:lnTo>
                  <a:lnTo>
                    <a:pt x="494" y="989"/>
                  </a:lnTo>
                  <a:lnTo>
                    <a:pt x="496" y="986"/>
                  </a:lnTo>
                  <a:lnTo>
                    <a:pt x="498" y="986"/>
                  </a:lnTo>
                  <a:lnTo>
                    <a:pt x="500" y="981"/>
                  </a:lnTo>
                  <a:lnTo>
                    <a:pt x="502" y="976"/>
                  </a:lnTo>
                  <a:lnTo>
                    <a:pt x="503" y="972"/>
                  </a:lnTo>
                  <a:lnTo>
                    <a:pt x="505" y="971"/>
                  </a:lnTo>
                  <a:lnTo>
                    <a:pt x="507" y="967"/>
                  </a:lnTo>
                  <a:lnTo>
                    <a:pt x="509" y="967"/>
                  </a:lnTo>
                  <a:lnTo>
                    <a:pt x="511" y="961"/>
                  </a:lnTo>
                  <a:lnTo>
                    <a:pt x="513" y="956"/>
                  </a:lnTo>
                  <a:lnTo>
                    <a:pt x="513" y="956"/>
                  </a:lnTo>
                  <a:lnTo>
                    <a:pt x="515" y="951"/>
                  </a:lnTo>
                  <a:lnTo>
                    <a:pt x="517" y="949"/>
                  </a:lnTo>
                  <a:lnTo>
                    <a:pt x="519" y="949"/>
                  </a:lnTo>
                  <a:lnTo>
                    <a:pt x="520" y="949"/>
                  </a:lnTo>
                  <a:lnTo>
                    <a:pt x="522" y="946"/>
                  </a:lnTo>
                  <a:lnTo>
                    <a:pt x="524" y="944"/>
                  </a:lnTo>
                  <a:lnTo>
                    <a:pt x="526" y="944"/>
                  </a:lnTo>
                  <a:lnTo>
                    <a:pt x="526" y="942"/>
                  </a:lnTo>
                  <a:lnTo>
                    <a:pt x="528" y="939"/>
                  </a:lnTo>
                  <a:lnTo>
                    <a:pt x="530" y="939"/>
                  </a:lnTo>
                  <a:lnTo>
                    <a:pt x="532" y="937"/>
                  </a:lnTo>
                  <a:lnTo>
                    <a:pt x="534" y="937"/>
                  </a:lnTo>
                  <a:lnTo>
                    <a:pt x="536" y="937"/>
                  </a:lnTo>
                  <a:lnTo>
                    <a:pt x="536" y="937"/>
                  </a:lnTo>
                  <a:lnTo>
                    <a:pt x="538" y="936"/>
                  </a:lnTo>
                  <a:lnTo>
                    <a:pt x="539" y="932"/>
                  </a:lnTo>
                  <a:lnTo>
                    <a:pt x="541" y="931"/>
                  </a:lnTo>
                  <a:lnTo>
                    <a:pt x="543" y="926"/>
                  </a:lnTo>
                  <a:lnTo>
                    <a:pt x="545" y="926"/>
                  </a:lnTo>
                  <a:lnTo>
                    <a:pt x="547" y="922"/>
                  </a:lnTo>
                  <a:lnTo>
                    <a:pt x="549" y="919"/>
                  </a:lnTo>
                  <a:lnTo>
                    <a:pt x="551" y="917"/>
                  </a:lnTo>
                  <a:lnTo>
                    <a:pt x="553" y="916"/>
                  </a:lnTo>
                  <a:lnTo>
                    <a:pt x="555" y="916"/>
                  </a:lnTo>
                  <a:lnTo>
                    <a:pt x="556" y="912"/>
                  </a:lnTo>
                  <a:lnTo>
                    <a:pt x="558" y="912"/>
                  </a:lnTo>
                  <a:lnTo>
                    <a:pt x="558" y="912"/>
                  </a:lnTo>
                  <a:lnTo>
                    <a:pt x="560" y="911"/>
                  </a:lnTo>
                  <a:lnTo>
                    <a:pt x="562" y="909"/>
                  </a:lnTo>
                  <a:lnTo>
                    <a:pt x="564" y="901"/>
                  </a:lnTo>
                  <a:lnTo>
                    <a:pt x="566" y="901"/>
                  </a:lnTo>
                  <a:lnTo>
                    <a:pt x="568" y="901"/>
                  </a:lnTo>
                  <a:lnTo>
                    <a:pt x="570" y="901"/>
                  </a:lnTo>
                  <a:lnTo>
                    <a:pt x="570" y="897"/>
                  </a:lnTo>
                  <a:lnTo>
                    <a:pt x="572" y="897"/>
                  </a:lnTo>
                  <a:lnTo>
                    <a:pt x="573" y="896"/>
                  </a:lnTo>
                  <a:lnTo>
                    <a:pt x="575" y="896"/>
                  </a:lnTo>
                  <a:lnTo>
                    <a:pt x="577" y="896"/>
                  </a:lnTo>
                  <a:lnTo>
                    <a:pt x="579" y="891"/>
                  </a:lnTo>
                  <a:lnTo>
                    <a:pt x="581" y="891"/>
                  </a:lnTo>
                  <a:lnTo>
                    <a:pt x="581" y="891"/>
                  </a:lnTo>
                  <a:lnTo>
                    <a:pt x="583" y="891"/>
                  </a:lnTo>
                  <a:lnTo>
                    <a:pt x="585" y="886"/>
                  </a:lnTo>
                  <a:lnTo>
                    <a:pt x="587" y="886"/>
                  </a:lnTo>
                  <a:lnTo>
                    <a:pt x="589" y="886"/>
                  </a:lnTo>
                  <a:lnTo>
                    <a:pt x="591" y="886"/>
                  </a:lnTo>
                  <a:lnTo>
                    <a:pt x="592" y="881"/>
                  </a:lnTo>
                  <a:lnTo>
                    <a:pt x="594" y="881"/>
                  </a:lnTo>
                  <a:lnTo>
                    <a:pt x="596" y="881"/>
                  </a:lnTo>
                  <a:lnTo>
                    <a:pt x="598" y="881"/>
                  </a:lnTo>
                  <a:lnTo>
                    <a:pt x="600" y="881"/>
                  </a:lnTo>
                  <a:lnTo>
                    <a:pt x="602" y="876"/>
                  </a:lnTo>
                  <a:lnTo>
                    <a:pt x="604" y="874"/>
                  </a:lnTo>
                  <a:lnTo>
                    <a:pt x="604" y="874"/>
                  </a:lnTo>
                  <a:lnTo>
                    <a:pt x="606" y="874"/>
                  </a:lnTo>
                  <a:lnTo>
                    <a:pt x="608" y="874"/>
                  </a:lnTo>
                  <a:lnTo>
                    <a:pt x="609" y="874"/>
                  </a:lnTo>
                  <a:lnTo>
                    <a:pt x="611" y="874"/>
                  </a:lnTo>
                  <a:lnTo>
                    <a:pt x="613" y="874"/>
                  </a:lnTo>
                  <a:lnTo>
                    <a:pt x="613" y="871"/>
                  </a:lnTo>
                  <a:lnTo>
                    <a:pt x="615" y="869"/>
                  </a:lnTo>
                  <a:lnTo>
                    <a:pt x="617" y="869"/>
                  </a:lnTo>
                  <a:lnTo>
                    <a:pt x="619" y="869"/>
                  </a:lnTo>
                  <a:lnTo>
                    <a:pt x="621" y="869"/>
                  </a:lnTo>
                  <a:lnTo>
                    <a:pt x="623" y="869"/>
                  </a:lnTo>
                  <a:lnTo>
                    <a:pt x="625" y="868"/>
                  </a:lnTo>
                  <a:lnTo>
                    <a:pt x="627" y="864"/>
                  </a:lnTo>
                  <a:lnTo>
                    <a:pt x="627" y="864"/>
                  </a:lnTo>
                  <a:lnTo>
                    <a:pt x="628" y="861"/>
                  </a:lnTo>
                  <a:lnTo>
                    <a:pt x="630" y="859"/>
                  </a:lnTo>
                  <a:lnTo>
                    <a:pt x="632" y="856"/>
                  </a:lnTo>
                  <a:lnTo>
                    <a:pt x="634" y="854"/>
                  </a:lnTo>
                  <a:lnTo>
                    <a:pt x="636" y="853"/>
                  </a:lnTo>
                  <a:lnTo>
                    <a:pt x="638" y="848"/>
                  </a:lnTo>
                  <a:lnTo>
                    <a:pt x="640" y="843"/>
                  </a:lnTo>
                  <a:lnTo>
                    <a:pt x="642" y="843"/>
                  </a:lnTo>
                  <a:lnTo>
                    <a:pt x="644" y="843"/>
                  </a:lnTo>
                  <a:lnTo>
                    <a:pt x="645" y="843"/>
                  </a:lnTo>
                  <a:lnTo>
                    <a:pt x="647" y="841"/>
                  </a:lnTo>
                  <a:lnTo>
                    <a:pt x="647" y="838"/>
                  </a:lnTo>
                  <a:lnTo>
                    <a:pt x="649" y="838"/>
                  </a:lnTo>
                  <a:lnTo>
                    <a:pt x="651" y="838"/>
                  </a:lnTo>
                  <a:lnTo>
                    <a:pt x="653" y="836"/>
                  </a:lnTo>
                  <a:lnTo>
                    <a:pt x="655" y="834"/>
                  </a:lnTo>
                  <a:lnTo>
                    <a:pt x="657" y="831"/>
                  </a:lnTo>
                  <a:lnTo>
                    <a:pt x="657" y="829"/>
                  </a:lnTo>
                  <a:lnTo>
                    <a:pt x="659" y="828"/>
                  </a:lnTo>
                  <a:lnTo>
                    <a:pt x="661" y="828"/>
                  </a:lnTo>
                  <a:lnTo>
                    <a:pt x="663" y="824"/>
                  </a:lnTo>
                  <a:lnTo>
                    <a:pt x="664" y="824"/>
                  </a:lnTo>
                  <a:lnTo>
                    <a:pt x="666" y="823"/>
                  </a:lnTo>
                  <a:lnTo>
                    <a:pt x="668" y="823"/>
                  </a:lnTo>
                  <a:lnTo>
                    <a:pt x="670" y="823"/>
                  </a:lnTo>
                  <a:lnTo>
                    <a:pt x="672" y="823"/>
                  </a:lnTo>
                  <a:lnTo>
                    <a:pt x="672" y="823"/>
                  </a:lnTo>
                  <a:lnTo>
                    <a:pt x="674" y="823"/>
                  </a:lnTo>
                  <a:lnTo>
                    <a:pt x="676" y="823"/>
                  </a:lnTo>
                  <a:lnTo>
                    <a:pt x="678" y="823"/>
                  </a:lnTo>
                  <a:lnTo>
                    <a:pt x="680" y="823"/>
                  </a:lnTo>
                  <a:lnTo>
                    <a:pt x="681" y="823"/>
                  </a:lnTo>
                  <a:lnTo>
                    <a:pt x="683" y="818"/>
                  </a:lnTo>
                  <a:lnTo>
                    <a:pt x="685" y="818"/>
                  </a:lnTo>
                  <a:lnTo>
                    <a:pt x="687" y="818"/>
                  </a:lnTo>
                  <a:lnTo>
                    <a:pt x="689" y="818"/>
                  </a:lnTo>
                  <a:lnTo>
                    <a:pt x="691" y="818"/>
                  </a:lnTo>
                  <a:lnTo>
                    <a:pt x="691" y="818"/>
                  </a:lnTo>
                  <a:lnTo>
                    <a:pt x="693" y="818"/>
                  </a:lnTo>
                  <a:lnTo>
                    <a:pt x="695" y="818"/>
                  </a:lnTo>
                  <a:lnTo>
                    <a:pt x="697" y="814"/>
                  </a:lnTo>
                  <a:lnTo>
                    <a:pt x="698" y="814"/>
                  </a:lnTo>
                  <a:lnTo>
                    <a:pt x="700" y="814"/>
                  </a:lnTo>
                  <a:lnTo>
                    <a:pt x="702" y="811"/>
                  </a:lnTo>
                  <a:lnTo>
                    <a:pt x="702" y="809"/>
                  </a:lnTo>
                  <a:lnTo>
                    <a:pt x="704" y="808"/>
                  </a:lnTo>
                  <a:lnTo>
                    <a:pt x="706" y="808"/>
                  </a:lnTo>
                  <a:lnTo>
                    <a:pt x="708" y="808"/>
                  </a:lnTo>
                  <a:lnTo>
                    <a:pt x="710" y="808"/>
                  </a:lnTo>
                  <a:lnTo>
                    <a:pt x="712" y="808"/>
                  </a:lnTo>
                  <a:lnTo>
                    <a:pt x="714" y="803"/>
                  </a:lnTo>
                  <a:lnTo>
                    <a:pt x="716" y="803"/>
                  </a:lnTo>
                  <a:lnTo>
                    <a:pt x="717" y="801"/>
                  </a:lnTo>
                  <a:lnTo>
                    <a:pt x="717" y="799"/>
                  </a:lnTo>
                  <a:lnTo>
                    <a:pt x="719" y="799"/>
                  </a:lnTo>
                  <a:lnTo>
                    <a:pt x="721" y="796"/>
                  </a:lnTo>
                  <a:lnTo>
                    <a:pt x="723" y="793"/>
                  </a:lnTo>
                  <a:lnTo>
                    <a:pt x="725" y="788"/>
                  </a:lnTo>
                  <a:lnTo>
                    <a:pt x="727" y="788"/>
                  </a:lnTo>
                  <a:lnTo>
                    <a:pt x="729" y="784"/>
                  </a:lnTo>
                  <a:lnTo>
                    <a:pt x="731" y="783"/>
                  </a:lnTo>
                  <a:lnTo>
                    <a:pt x="733" y="783"/>
                  </a:lnTo>
                  <a:lnTo>
                    <a:pt x="734" y="778"/>
                  </a:lnTo>
                  <a:lnTo>
                    <a:pt x="734" y="773"/>
                  </a:lnTo>
                  <a:lnTo>
                    <a:pt x="736" y="769"/>
                  </a:lnTo>
                  <a:lnTo>
                    <a:pt x="738" y="768"/>
                  </a:lnTo>
                  <a:lnTo>
                    <a:pt x="740" y="766"/>
                  </a:lnTo>
                  <a:lnTo>
                    <a:pt x="742" y="761"/>
                  </a:lnTo>
                  <a:lnTo>
                    <a:pt x="744" y="759"/>
                  </a:lnTo>
                  <a:lnTo>
                    <a:pt x="746" y="759"/>
                  </a:lnTo>
                  <a:lnTo>
                    <a:pt x="746" y="754"/>
                  </a:lnTo>
                  <a:lnTo>
                    <a:pt x="748" y="749"/>
                  </a:lnTo>
                  <a:lnTo>
                    <a:pt x="750" y="746"/>
                  </a:lnTo>
                  <a:lnTo>
                    <a:pt x="752" y="746"/>
                  </a:lnTo>
                  <a:lnTo>
                    <a:pt x="753" y="743"/>
                  </a:lnTo>
                  <a:lnTo>
                    <a:pt x="755" y="743"/>
                  </a:lnTo>
                  <a:lnTo>
                    <a:pt x="757" y="743"/>
                  </a:lnTo>
                  <a:lnTo>
                    <a:pt x="759" y="741"/>
                  </a:lnTo>
                  <a:lnTo>
                    <a:pt x="761" y="741"/>
                  </a:lnTo>
                  <a:lnTo>
                    <a:pt x="763" y="741"/>
                  </a:lnTo>
                  <a:lnTo>
                    <a:pt x="763" y="741"/>
                  </a:lnTo>
                  <a:lnTo>
                    <a:pt x="765" y="741"/>
                  </a:lnTo>
                  <a:lnTo>
                    <a:pt x="767" y="741"/>
                  </a:lnTo>
                  <a:lnTo>
                    <a:pt x="769" y="741"/>
                  </a:lnTo>
                  <a:lnTo>
                    <a:pt x="770" y="741"/>
                  </a:lnTo>
                  <a:lnTo>
                    <a:pt x="772" y="741"/>
                  </a:lnTo>
                  <a:lnTo>
                    <a:pt x="774" y="736"/>
                  </a:lnTo>
                  <a:lnTo>
                    <a:pt x="776" y="730"/>
                  </a:lnTo>
                  <a:lnTo>
                    <a:pt x="778" y="730"/>
                  </a:lnTo>
                  <a:lnTo>
                    <a:pt x="780" y="730"/>
                  </a:lnTo>
                  <a:lnTo>
                    <a:pt x="780" y="730"/>
                  </a:lnTo>
                  <a:lnTo>
                    <a:pt x="782" y="730"/>
                  </a:lnTo>
                  <a:lnTo>
                    <a:pt x="784" y="728"/>
                  </a:lnTo>
                  <a:lnTo>
                    <a:pt x="786" y="726"/>
                  </a:lnTo>
                  <a:lnTo>
                    <a:pt x="788" y="726"/>
                  </a:lnTo>
                  <a:lnTo>
                    <a:pt x="789" y="726"/>
                  </a:lnTo>
                  <a:lnTo>
                    <a:pt x="789" y="721"/>
                  </a:lnTo>
                  <a:lnTo>
                    <a:pt x="791" y="721"/>
                  </a:lnTo>
                  <a:lnTo>
                    <a:pt x="793" y="720"/>
                  </a:lnTo>
                  <a:lnTo>
                    <a:pt x="795" y="720"/>
                  </a:lnTo>
                  <a:lnTo>
                    <a:pt x="797" y="718"/>
                  </a:lnTo>
                  <a:lnTo>
                    <a:pt x="799" y="718"/>
                  </a:lnTo>
                  <a:lnTo>
                    <a:pt x="801" y="718"/>
                  </a:lnTo>
                  <a:lnTo>
                    <a:pt x="803" y="718"/>
                  </a:lnTo>
                  <a:lnTo>
                    <a:pt x="805" y="715"/>
                  </a:lnTo>
                  <a:lnTo>
                    <a:pt x="806" y="710"/>
                  </a:lnTo>
                  <a:lnTo>
                    <a:pt x="808" y="710"/>
                  </a:lnTo>
                  <a:lnTo>
                    <a:pt x="808" y="705"/>
                  </a:lnTo>
                  <a:lnTo>
                    <a:pt x="810" y="703"/>
                  </a:lnTo>
                  <a:lnTo>
                    <a:pt x="812" y="701"/>
                  </a:lnTo>
                  <a:lnTo>
                    <a:pt x="814" y="700"/>
                  </a:lnTo>
                  <a:lnTo>
                    <a:pt x="816" y="700"/>
                  </a:lnTo>
                  <a:lnTo>
                    <a:pt x="818" y="700"/>
                  </a:lnTo>
                  <a:lnTo>
                    <a:pt x="820" y="700"/>
                  </a:lnTo>
                  <a:lnTo>
                    <a:pt x="822" y="700"/>
                  </a:lnTo>
                  <a:lnTo>
                    <a:pt x="823" y="693"/>
                  </a:lnTo>
                  <a:lnTo>
                    <a:pt x="823" y="693"/>
                  </a:lnTo>
                  <a:lnTo>
                    <a:pt x="825" y="693"/>
                  </a:lnTo>
                  <a:lnTo>
                    <a:pt x="827" y="693"/>
                  </a:lnTo>
                  <a:lnTo>
                    <a:pt x="829" y="693"/>
                  </a:lnTo>
                  <a:lnTo>
                    <a:pt x="831" y="693"/>
                  </a:lnTo>
                  <a:lnTo>
                    <a:pt x="833" y="688"/>
                  </a:lnTo>
                  <a:lnTo>
                    <a:pt x="835" y="686"/>
                  </a:lnTo>
                  <a:lnTo>
                    <a:pt x="835" y="686"/>
                  </a:lnTo>
                  <a:lnTo>
                    <a:pt x="837" y="686"/>
                  </a:lnTo>
                  <a:lnTo>
                    <a:pt x="839" y="686"/>
                  </a:lnTo>
                  <a:lnTo>
                    <a:pt x="841" y="686"/>
                  </a:lnTo>
                  <a:lnTo>
                    <a:pt x="842" y="681"/>
                  </a:lnTo>
                  <a:lnTo>
                    <a:pt x="844" y="681"/>
                  </a:lnTo>
                  <a:lnTo>
                    <a:pt x="846" y="680"/>
                  </a:lnTo>
                  <a:lnTo>
                    <a:pt x="848" y="680"/>
                  </a:lnTo>
                  <a:lnTo>
                    <a:pt x="850" y="680"/>
                  </a:lnTo>
                  <a:lnTo>
                    <a:pt x="852" y="680"/>
                  </a:lnTo>
                  <a:lnTo>
                    <a:pt x="854" y="680"/>
                  </a:lnTo>
                  <a:lnTo>
                    <a:pt x="854" y="680"/>
                  </a:lnTo>
                  <a:lnTo>
                    <a:pt x="856" y="675"/>
                  </a:lnTo>
                  <a:lnTo>
                    <a:pt x="858" y="675"/>
                  </a:lnTo>
                  <a:lnTo>
                    <a:pt x="859" y="675"/>
                  </a:lnTo>
                  <a:lnTo>
                    <a:pt x="861" y="675"/>
                  </a:lnTo>
                  <a:lnTo>
                    <a:pt x="863" y="675"/>
                  </a:lnTo>
                  <a:lnTo>
                    <a:pt x="865" y="673"/>
                  </a:lnTo>
                  <a:lnTo>
                    <a:pt x="867" y="673"/>
                  </a:lnTo>
                  <a:lnTo>
                    <a:pt x="867" y="670"/>
                  </a:lnTo>
                  <a:lnTo>
                    <a:pt x="869" y="670"/>
                  </a:lnTo>
                  <a:lnTo>
                    <a:pt x="871" y="670"/>
                  </a:lnTo>
                  <a:lnTo>
                    <a:pt x="873" y="670"/>
                  </a:lnTo>
                  <a:lnTo>
                    <a:pt x="875" y="670"/>
                  </a:lnTo>
                  <a:lnTo>
                    <a:pt x="877" y="670"/>
                  </a:lnTo>
                  <a:lnTo>
                    <a:pt x="878" y="670"/>
                  </a:lnTo>
                  <a:lnTo>
                    <a:pt x="878" y="670"/>
                  </a:lnTo>
                  <a:lnTo>
                    <a:pt x="880" y="668"/>
                  </a:lnTo>
                  <a:lnTo>
                    <a:pt x="882" y="665"/>
                  </a:lnTo>
                  <a:lnTo>
                    <a:pt x="884" y="663"/>
                  </a:lnTo>
                  <a:lnTo>
                    <a:pt x="886" y="663"/>
                  </a:lnTo>
                  <a:lnTo>
                    <a:pt x="888" y="661"/>
                  </a:lnTo>
                  <a:lnTo>
                    <a:pt x="890" y="661"/>
                  </a:lnTo>
                  <a:lnTo>
                    <a:pt x="892" y="656"/>
                  </a:lnTo>
                  <a:lnTo>
                    <a:pt x="894" y="655"/>
                  </a:lnTo>
                  <a:lnTo>
                    <a:pt x="895" y="655"/>
                  </a:lnTo>
                  <a:lnTo>
                    <a:pt x="897" y="650"/>
                  </a:lnTo>
                  <a:lnTo>
                    <a:pt x="899" y="650"/>
                  </a:lnTo>
                  <a:lnTo>
                    <a:pt x="899" y="650"/>
                  </a:lnTo>
                  <a:lnTo>
                    <a:pt x="901" y="648"/>
                  </a:lnTo>
                  <a:lnTo>
                    <a:pt x="903" y="648"/>
                  </a:lnTo>
                  <a:lnTo>
                    <a:pt x="905" y="648"/>
                  </a:lnTo>
                  <a:lnTo>
                    <a:pt x="907" y="645"/>
                  </a:lnTo>
                  <a:lnTo>
                    <a:pt x="909" y="645"/>
                  </a:lnTo>
                  <a:lnTo>
                    <a:pt x="911" y="645"/>
                  </a:lnTo>
                  <a:lnTo>
                    <a:pt x="913" y="645"/>
                  </a:lnTo>
                  <a:lnTo>
                    <a:pt x="913" y="643"/>
                  </a:lnTo>
                  <a:lnTo>
                    <a:pt x="914" y="643"/>
                  </a:lnTo>
                  <a:lnTo>
                    <a:pt x="916" y="640"/>
                  </a:lnTo>
                  <a:lnTo>
                    <a:pt x="918" y="638"/>
                  </a:lnTo>
                  <a:lnTo>
                    <a:pt x="920" y="633"/>
                  </a:lnTo>
                  <a:lnTo>
                    <a:pt x="922" y="633"/>
                  </a:lnTo>
                  <a:lnTo>
                    <a:pt x="922" y="633"/>
                  </a:lnTo>
                  <a:lnTo>
                    <a:pt x="924" y="630"/>
                  </a:lnTo>
                  <a:lnTo>
                    <a:pt x="926" y="628"/>
                  </a:lnTo>
                  <a:lnTo>
                    <a:pt x="928" y="628"/>
                  </a:lnTo>
                  <a:lnTo>
                    <a:pt x="930" y="628"/>
                  </a:lnTo>
                  <a:lnTo>
                    <a:pt x="931" y="626"/>
                  </a:lnTo>
                  <a:lnTo>
                    <a:pt x="933" y="626"/>
                  </a:lnTo>
                  <a:lnTo>
                    <a:pt x="935" y="626"/>
                  </a:lnTo>
                  <a:lnTo>
                    <a:pt x="937" y="626"/>
                  </a:lnTo>
                  <a:lnTo>
                    <a:pt x="939" y="626"/>
                  </a:lnTo>
                  <a:lnTo>
                    <a:pt x="941" y="626"/>
                  </a:lnTo>
                  <a:lnTo>
                    <a:pt x="943" y="626"/>
                  </a:lnTo>
                  <a:lnTo>
                    <a:pt x="945" y="626"/>
                  </a:lnTo>
                  <a:lnTo>
                    <a:pt x="945" y="626"/>
                  </a:lnTo>
                  <a:lnTo>
                    <a:pt x="947" y="626"/>
                  </a:lnTo>
                  <a:lnTo>
                    <a:pt x="948" y="626"/>
                  </a:lnTo>
                  <a:lnTo>
                    <a:pt x="950" y="623"/>
                  </a:lnTo>
                  <a:lnTo>
                    <a:pt x="952" y="623"/>
                  </a:lnTo>
                  <a:lnTo>
                    <a:pt x="954" y="621"/>
                  </a:lnTo>
                  <a:lnTo>
                    <a:pt x="956" y="620"/>
                  </a:lnTo>
                  <a:lnTo>
                    <a:pt x="956" y="616"/>
                  </a:lnTo>
                  <a:lnTo>
                    <a:pt x="958" y="616"/>
                  </a:lnTo>
                  <a:lnTo>
                    <a:pt x="960" y="615"/>
                  </a:lnTo>
                  <a:lnTo>
                    <a:pt x="962" y="615"/>
                  </a:lnTo>
                  <a:lnTo>
                    <a:pt x="964" y="610"/>
                  </a:lnTo>
                  <a:lnTo>
                    <a:pt x="966" y="607"/>
                  </a:lnTo>
                  <a:lnTo>
                    <a:pt x="967" y="607"/>
                  </a:lnTo>
                  <a:lnTo>
                    <a:pt x="967" y="607"/>
                  </a:lnTo>
                  <a:lnTo>
                    <a:pt x="969" y="607"/>
                  </a:lnTo>
                  <a:lnTo>
                    <a:pt x="971" y="607"/>
                  </a:lnTo>
                  <a:lnTo>
                    <a:pt x="973" y="607"/>
                  </a:lnTo>
                  <a:lnTo>
                    <a:pt x="975" y="607"/>
                  </a:lnTo>
                  <a:lnTo>
                    <a:pt x="977" y="602"/>
                  </a:lnTo>
                  <a:lnTo>
                    <a:pt x="979" y="602"/>
                  </a:lnTo>
                  <a:lnTo>
                    <a:pt x="981" y="600"/>
                  </a:lnTo>
                  <a:lnTo>
                    <a:pt x="983" y="595"/>
                  </a:lnTo>
                  <a:lnTo>
                    <a:pt x="984" y="592"/>
                  </a:lnTo>
                  <a:lnTo>
                    <a:pt x="986" y="590"/>
                  </a:lnTo>
                  <a:lnTo>
                    <a:pt x="988" y="590"/>
                  </a:lnTo>
                  <a:lnTo>
                    <a:pt x="990" y="585"/>
                  </a:lnTo>
                  <a:lnTo>
                    <a:pt x="990" y="585"/>
                  </a:lnTo>
                  <a:lnTo>
                    <a:pt x="992" y="585"/>
                  </a:lnTo>
                  <a:lnTo>
                    <a:pt x="994" y="583"/>
                  </a:lnTo>
                  <a:lnTo>
                    <a:pt x="996" y="583"/>
                  </a:lnTo>
                  <a:lnTo>
                    <a:pt x="998" y="583"/>
                  </a:lnTo>
                  <a:lnTo>
                    <a:pt x="1000" y="583"/>
                  </a:lnTo>
                  <a:lnTo>
                    <a:pt x="1000" y="580"/>
                  </a:lnTo>
                  <a:lnTo>
                    <a:pt x="1002" y="578"/>
                  </a:lnTo>
                  <a:lnTo>
                    <a:pt x="1003" y="578"/>
                  </a:lnTo>
                  <a:lnTo>
                    <a:pt x="1005" y="578"/>
                  </a:lnTo>
                  <a:lnTo>
                    <a:pt x="1007" y="578"/>
                  </a:lnTo>
                  <a:lnTo>
                    <a:pt x="1009" y="575"/>
                  </a:lnTo>
                  <a:lnTo>
                    <a:pt x="1011" y="575"/>
                  </a:lnTo>
                  <a:lnTo>
                    <a:pt x="1013" y="573"/>
                  </a:lnTo>
                  <a:lnTo>
                    <a:pt x="1013" y="573"/>
                  </a:lnTo>
                  <a:lnTo>
                    <a:pt x="1015" y="573"/>
                  </a:lnTo>
                  <a:lnTo>
                    <a:pt x="1017" y="573"/>
                  </a:lnTo>
                  <a:lnTo>
                    <a:pt x="1019" y="570"/>
                  </a:lnTo>
                  <a:lnTo>
                    <a:pt x="1020" y="570"/>
                  </a:lnTo>
                  <a:lnTo>
                    <a:pt x="1022" y="567"/>
                  </a:lnTo>
                  <a:lnTo>
                    <a:pt x="1024" y="565"/>
                  </a:lnTo>
                  <a:lnTo>
                    <a:pt x="1026" y="560"/>
                  </a:lnTo>
                  <a:lnTo>
                    <a:pt x="1028" y="557"/>
                  </a:lnTo>
                  <a:lnTo>
                    <a:pt x="1030" y="557"/>
                  </a:lnTo>
                  <a:lnTo>
                    <a:pt x="1032" y="557"/>
                  </a:lnTo>
                  <a:lnTo>
                    <a:pt x="1034" y="557"/>
                  </a:lnTo>
                  <a:lnTo>
                    <a:pt x="1034" y="557"/>
                  </a:lnTo>
                  <a:lnTo>
                    <a:pt x="1036" y="557"/>
                  </a:lnTo>
                  <a:lnTo>
                    <a:pt x="1038" y="557"/>
                  </a:lnTo>
                  <a:lnTo>
                    <a:pt x="1039" y="557"/>
                  </a:lnTo>
                  <a:lnTo>
                    <a:pt x="1041" y="557"/>
                  </a:lnTo>
                  <a:lnTo>
                    <a:pt x="1043" y="557"/>
                  </a:lnTo>
                  <a:lnTo>
                    <a:pt x="1043" y="557"/>
                  </a:lnTo>
                  <a:lnTo>
                    <a:pt x="1045" y="557"/>
                  </a:lnTo>
                  <a:lnTo>
                    <a:pt x="1047" y="555"/>
                  </a:lnTo>
                  <a:lnTo>
                    <a:pt x="1049" y="548"/>
                  </a:lnTo>
                  <a:lnTo>
                    <a:pt x="1051" y="547"/>
                  </a:lnTo>
                  <a:lnTo>
                    <a:pt x="1053" y="547"/>
                  </a:lnTo>
                  <a:lnTo>
                    <a:pt x="1055" y="542"/>
                  </a:lnTo>
                  <a:lnTo>
                    <a:pt x="1056" y="538"/>
                  </a:lnTo>
                  <a:lnTo>
                    <a:pt x="1058" y="537"/>
                  </a:lnTo>
                  <a:lnTo>
                    <a:pt x="1058" y="537"/>
                  </a:lnTo>
                  <a:lnTo>
                    <a:pt x="1060" y="537"/>
                  </a:lnTo>
                  <a:lnTo>
                    <a:pt x="1062" y="533"/>
                  </a:lnTo>
                  <a:lnTo>
                    <a:pt x="1064" y="533"/>
                  </a:lnTo>
                  <a:lnTo>
                    <a:pt x="1066" y="530"/>
                  </a:lnTo>
                  <a:lnTo>
                    <a:pt x="1068" y="530"/>
                  </a:lnTo>
                  <a:lnTo>
                    <a:pt x="1070" y="530"/>
                  </a:lnTo>
                  <a:lnTo>
                    <a:pt x="1072" y="530"/>
                  </a:lnTo>
                  <a:lnTo>
                    <a:pt x="1073" y="530"/>
                  </a:lnTo>
                  <a:lnTo>
                    <a:pt x="1075" y="527"/>
                  </a:lnTo>
                  <a:lnTo>
                    <a:pt x="1077" y="527"/>
                  </a:lnTo>
                  <a:lnTo>
                    <a:pt x="1077" y="527"/>
                  </a:lnTo>
                  <a:lnTo>
                    <a:pt x="1079" y="527"/>
                  </a:lnTo>
                  <a:lnTo>
                    <a:pt x="1081" y="527"/>
                  </a:lnTo>
                  <a:lnTo>
                    <a:pt x="1083" y="525"/>
                  </a:lnTo>
                  <a:lnTo>
                    <a:pt x="1085" y="520"/>
                  </a:lnTo>
                  <a:lnTo>
                    <a:pt x="1087" y="520"/>
                  </a:lnTo>
                  <a:lnTo>
                    <a:pt x="1089" y="520"/>
                  </a:lnTo>
                  <a:lnTo>
                    <a:pt x="1089" y="513"/>
                  </a:lnTo>
                  <a:lnTo>
                    <a:pt x="1091" y="513"/>
                  </a:lnTo>
                  <a:lnTo>
                    <a:pt x="1092" y="510"/>
                  </a:lnTo>
                  <a:lnTo>
                    <a:pt x="1094" y="508"/>
                  </a:lnTo>
                  <a:lnTo>
                    <a:pt x="1096" y="508"/>
                  </a:lnTo>
                  <a:lnTo>
                    <a:pt x="1098" y="508"/>
                  </a:lnTo>
                  <a:lnTo>
                    <a:pt x="1100" y="508"/>
                  </a:lnTo>
                  <a:lnTo>
                    <a:pt x="1102" y="508"/>
                  </a:lnTo>
                  <a:lnTo>
                    <a:pt x="1104" y="508"/>
                  </a:lnTo>
                  <a:lnTo>
                    <a:pt x="1104" y="505"/>
                  </a:lnTo>
                  <a:lnTo>
                    <a:pt x="1106" y="505"/>
                  </a:lnTo>
                  <a:lnTo>
                    <a:pt x="1108" y="502"/>
                  </a:lnTo>
                  <a:lnTo>
                    <a:pt x="1109" y="502"/>
                  </a:lnTo>
                  <a:lnTo>
                    <a:pt x="1111" y="500"/>
                  </a:lnTo>
                  <a:lnTo>
                    <a:pt x="1113" y="497"/>
                  </a:lnTo>
                  <a:lnTo>
                    <a:pt x="1115" y="493"/>
                  </a:lnTo>
                  <a:lnTo>
                    <a:pt x="1117" y="493"/>
                  </a:lnTo>
                  <a:lnTo>
                    <a:pt x="1119" y="493"/>
                  </a:lnTo>
                  <a:lnTo>
                    <a:pt x="1121" y="490"/>
                  </a:lnTo>
                  <a:lnTo>
                    <a:pt x="1121" y="488"/>
                  </a:lnTo>
                  <a:lnTo>
                    <a:pt x="1123" y="488"/>
                  </a:lnTo>
                  <a:lnTo>
                    <a:pt x="1125" y="485"/>
                  </a:lnTo>
                  <a:lnTo>
                    <a:pt x="1127" y="485"/>
                  </a:lnTo>
                  <a:lnTo>
                    <a:pt x="1128" y="485"/>
                  </a:lnTo>
                  <a:lnTo>
                    <a:pt x="1130" y="482"/>
                  </a:lnTo>
                  <a:lnTo>
                    <a:pt x="1132" y="480"/>
                  </a:lnTo>
                  <a:lnTo>
                    <a:pt x="1132" y="480"/>
                  </a:lnTo>
                  <a:lnTo>
                    <a:pt x="1134" y="480"/>
                  </a:lnTo>
                  <a:lnTo>
                    <a:pt x="1136" y="480"/>
                  </a:lnTo>
                  <a:lnTo>
                    <a:pt x="1138" y="480"/>
                  </a:lnTo>
                  <a:lnTo>
                    <a:pt x="1140" y="480"/>
                  </a:lnTo>
                  <a:lnTo>
                    <a:pt x="1142" y="470"/>
                  </a:lnTo>
                  <a:lnTo>
                    <a:pt x="1144" y="470"/>
                  </a:lnTo>
                  <a:lnTo>
                    <a:pt x="1145" y="470"/>
                  </a:lnTo>
                  <a:lnTo>
                    <a:pt x="1147" y="467"/>
                  </a:lnTo>
                  <a:lnTo>
                    <a:pt x="1149" y="467"/>
                  </a:lnTo>
                  <a:lnTo>
                    <a:pt x="1149" y="464"/>
                  </a:lnTo>
                  <a:lnTo>
                    <a:pt x="1151" y="464"/>
                  </a:lnTo>
                  <a:lnTo>
                    <a:pt x="1153" y="464"/>
                  </a:lnTo>
                  <a:lnTo>
                    <a:pt x="1155" y="464"/>
                  </a:lnTo>
                  <a:lnTo>
                    <a:pt x="1157" y="462"/>
                  </a:lnTo>
                  <a:lnTo>
                    <a:pt x="1159" y="462"/>
                  </a:lnTo>
                  <a:lnTo>
                    <a:pt x="1161" y="462"/>
                  </a:lnTo>
                  <a:lnTo>
                    <a:pt x="1163" y="462"/>
                  </a:lnTo>
                  <a:lnTo>
                    <a:pt x="1164" y="462"/>
                  </a:lnTo>
                  <a:lnTo>
                    <a:pt x="1166" y="462"/>
                  </a:lnTo>
                  <a:lnTo>
                    <a:pt x="1166" y="459"/>
                  </a:lnTo>
                  <a:lnTo>
                    <a:pt x="1168" y="455"/>
                  </a:lnTo>
                  <a:lnTo>
                    <a:pt x="1170" y="455"/>
                  </a:lnTo>
                  <a:lnTo>
                    <a:pt x="1172" y="455"/>
                  </a:lnTo>
                  <a:lnTo>
                    <a:pt x="1174" y="452"/>
                  </a:lnTo>
                  <a:lnTo>
                    <a:pt x="1176" y="452"/>
                  </a:lnTo>
                  <a:lnTo>
                    <a:pt x="1176" y="452"/>
                  </a:lnTo>
                  <a:lnTo>
                    <a:pt x="1178" y="449"/>
                  </a:lnTo>
                  <a:lnTo>
                    <a:pt x="1180" y="445"/>
                  </a:lnTo>
                  <a:lnTo>
                    <a:pt x="1181" y="440"/>
                  </a:lnTo>
                  <a:lnTo>
                    <a:pt x="1183" y="440"/>
                  </a:lnTo>
                  <a:lnTo>
                    <a:pt x="1185" y="440"/>
                  </a:lnTo>
                  <a:lnTo>
                    <a:pt x="1187" y="437"/>
                  </a:lnTo>
                  <a:lnTo>
                    <a:pt x="1189" y="437"/>
                  </a:lnTo>
                  <a:lnTo>
                    <a:pt x="1191" y="437"/>
                  </a:lnTo>
                  <a:lnTo>
                    <a:pt x="1193" y="437"/>
                  </a:lnTo>
                  <a:lnTo>
                    <a:pt x="1195" y="437"/>
                  </a:lnTo>
                  <a:lnTo>
                    <a:pt x="1195" y="437"/>
                  </a:lnTo>
                  <a:lnTo>
                    <a:pt x="1197" y="437"/>
                  </a:lnTo>
                  <a:lnTo>
                    <a:pt x="1198" y="437"/>
                  </a:lnTo>
                  <a:lnTo>
                    <a:pt x="1200" y="437"/>
                  </a:lnTo>
                  <a:lnTo>
                    <a:pt x="1202" y="430"/>
                  </a:lnTo>
                  <a:lnTo>
                    <a:pt x="1204" y="430"/>
                  </a:lnTo>
                  <a:lnTo>
                    <a:pt x="1206" y="420"/>
                  </a:lnTo>
                  <a:lnTo>
                    <a:pt x="1208" y="417"/>
                  </a:lnTo>
                  <a:lnTo>
                    <a:pt x="1210" y="414"/>
                  </a:lnTo>
                  <a:lnTo>
                    <a:pt x="1210" y="410"/>
                  </a:lnTo>
                  <a:lnTo>
                    <a:pt x="1212" y="410"/>
                  </a:lnTo>
                  <a:lnTo>
                    <a:pt x="1214" y="407"/>
                  </a:lnTo>
                  <a:lnTo>
                    <a:pt x="1216" y="402"/>
                  </a:lnTo>
                  <a:lnTo>
                    <a:pt x="1217" y="399"/>
                  </a:lnTo>
                  <a:lnTo>
                    <a:pt x="1219" y="399"/>
                  </a:lnTo>
                  <a:lnTo>
                    <a:pt x="1221" y="399"/>
                  </a:lnTo>
                  <a:lnTo>
                    <a:pt x="1221" y="399"/>
                  </a:lnTo>
                  <a:lnTo>
                    <a:pt x="1223" y="394"/>
                  </a:lnTo>
                  <a:lnTo>
                    <a:pt x="1225" y="394"/>
                  </a:lnTo>
                  <a:lnTo>
                    <a:pt x="1227" y="394"/>
                  </a:lnTo>
                  <a:lnTo>
                    <a:pt x="1229" y="392"/>
                  </a:lnTo>
                  <a:lnTo>
                    <a:pt x="1231" y="392"/>
                  </a:lnTo>
                  <a:lnTo>
                    <a:pt x="1233" y="392"/>
                  </a:lnTo>
                  <a:lnTo>
                    <a:pt x="1234" y="392"/>
                  </a:lnTo>
                  <a:lnTo>
                    <a:pt x="1236" y="387"/>
                  </a:lnTo>
                  <a:lnTo>
                    <a:pt x="1238" y="384"/>
                  </a:lnTo>
                  <a:lnTo>
                    <a:pt x="1240" y="384"/>
                  </a:lnTo>
                  <a:lnTo>
                    <a:pt x="1240" y="382"/>
                  </a:lnTo>
                  <a:lnTo>
                    <a:pt x="1242" y="382"/>
                  </a:lnTo>
                  <a:lnTo>
                    <a:pt x="1244" y="377"/>
                  </a:lnTo>
                  <a:lnTo>
                    <a:pt x="1246" y="377"/>
                  </a:lnTo>
                  <a:lnTo>
                    <a:pt x="1248" y="374"/>
                  </a:lnTo>
                  <a:lnTo>
                    <a:pt x="1250" y="374"/>
                  </a:lnTo>
                  <a:lnTo>
                    <a:pt x="1252" y="374"/>
                  </a:lnTo>
                  <a:lnTo>
                    <a:pt x="1253" y="374"/>
                  </a:lnTo>
                  <a:lnTo>
                    <a:pt x="1253" y="374"/>
                  </a:lnTo>
                  <a:lnTo>
                    <a:pt x="1255" y="374"/>
                  </a:lnTo>
                  <a:lnTo>
                    <a:pt x="1257" y="370"/>
                  </a:lnTo>
                  <a:lnTo>
                    <a:pt x="1259" y="367"/>
                  </a:lnTo>
                  <a:lnTo>
                    <a:pt x="1261" y="367"/>
                  </a:lnTo>
                  <a:lnTo>
                    <a:pt x="1263" y="367"/>
                  </a:lnTo>
                  <a:lnTo>
                    <a:pt x="1265" y="364"/>
                  </a:lnTo>
                  <a:lnTo>
                    <a:pt x="1265" y="364"/>
                  </a:lnTo>
                  <a:lnTo>
                    <a:pt x="1267" y="364"/>
                  </a:lnTo>
                  <a:lnTo>
                    <a:pt x="1269" y="360"/>
                  </a:lnTo>
                  <a:lnTo>
                    <a:pt x="1270" y="360"/>
                  </a:lnTo>
                  <a:lnTo>
                    <a:pt x="1272" y="349"/>
                  </a:lnTo>
                  <a:lnTo>
                    <a:pt x="1274" y="345"/>
                  </a:lnTo>
                  <a:lnTo>
                    <a:pt x="1276" y="345"/>
                  </a:lnTo>
                  <a:lnTo>
                    <a:pt x="1278" y="345"/>
                  </a:lnTo>
                  <a:lnTo>
                    <a:pt x="1280" y="345"/>
                  </a:lnTo>
                  <a:lnTo>
                    <a:pt x="1282" y="345"/>
                  </a:lnTo>
                  <a:lnTo>
                    <a:pt x="1284" y="345"/>
                  </a:lnTo>
                  <a:lnTo>
                    <a:pt x="1286" y="345"/>
                  </a:lnTo>
                  <a:lnTo>
                    <a:pt x="1286" y="345"/>
                  </a:lnTo>
                  <a:lnTo>
                    <a:pt x="1288" y="345"/>
                  </a:lnTo>
                  <a:lnTo>
                    <a:pt x="1289" y="342"/>
                  </a:lnTo>
                  <a:lnTo>
                    <a:pt x="1291" y="342"/>
                  </a:lnTo>
                  <a:lnTo>
                    <a:pt x="1293" y="339"/>
                  </a:lnTo>
                  <a:lnTo>
                    <a:pt x="1295" y="339"/>
                  </a:lnTo>
                  <a:lnTo>
                    <a:pt x="1297" y="339"/>
                  </a:lnTo>
                  <a:lnTo>
                    <a:pt x="1299" y="339"/>
                  </a:lnTo>
                  <a:lnTo>
                    <a:pt x="1299" y="339"/>
                  </a:lnTo>
                  <a:lnTo>
                    <a:pt x="1301" y="339"/>
                  </a:lnTo>
                  <a:lnTo>
                    <a:pt x="1303" y="334"/>
                  </a:lnTo>
                  <a:lnTo>
                    <a:pt x="1305" y="334"/>
                  </a:lnTo>
                  <a:lnTo>
                    <a:pt x="1306" y="334"/>
                  </a:lnTo>
                  <a:lnTo>
                    <a:pt x="1308" y="334"/>
                  </a:lnTo>
                  <a:lnTo>
                    <a:pt x="1308" y="334"/>
                  </a:lnTo>
                  <a:lnTo>
                    <a:pt x="1310" y="334"/>
                  </a:lnTo>
                  <a:lnTo>
                    <a:pt x="1312" y="334"/>
                  </a:lnTo>
                  <a:lnTo>
                    <a:pt x="1314" y="334"/>
                  </a:lnTo>
                  <a:lnTo>
                    <a:pt x="1316" y="334"/>
                  </a:lnTo>
                  <a:lnTo>
                    <a:pt x="1318" y="331"/>
                  </a:lnTo>
                  <a:lnTo>
                    <a:pt x="1320" y="331"/>
                  </a:lnTo>
                  <a:lnTo>
                    <a:pt x="1322" y="327"/>
                  </a:lnTo>
                  <a:lnTo>
                    <a:pt x="1323" y="327"/>
                  </a:lnTo>
                  <a:lnTo>
                    <a:pt x="1325" y="327"/>
                  </a:lnTo>
                  <a:lnTo>
                    <a:pt x="1327" y="327"/>
                  </a:lnTo>
                  <a:lnTo>
                    <a:pt x="1329" y="327"/>
                  </a:lnTo>
                  <a:lnTo>
                    <a:pt x="1331" y="327"/>
                  </a:lnTo>
                  <a:lnTo>
                    <a:pt x="1331" y="322"/>
                  </a:lnTo>
                  <a:lnTo>
                    <a:pt x="1333" y="319"/>
                  </a:lnTo>
                  <a:lnTo>
                    <a:pt x="1335" y="319"/>
                  </a:lnTo>
                  <a:lnTo>
                    <a:pt x="1337" y="316"/>
                  </a:lnTo>
                  <a:lnTo>
                    <a:pt x="1339" y="316"/>
                  </a:lnTo>
                  <a:lnTo>
                    <a:pt x="1341" y="311"/>
                  </a:lnTo>
                  <a:lnTo>
                    <a:pt x="1342" y="307"/>
                  </a:lnTo>
                  <a:lnTo>
                    <a:pt x="1342" y="307"/>
                  </a:lnTo>
                  <a:lnTo>
                    <a:pt x="1344" y="307"/>
                  </a:lnTo>
                  <a:lnTo>
                    <a:pt x="1346" y="301"/>
                  </a:lnTo>
                  <a:lnTo>
                    <a:pt x="1348" y="301"/>
                  </a:lnTo>
                  <a:lnTo>
                    <a:pt x="1350" y="301"/>
                  </a:lnTo>
                  <a:lnTo>
                    <a:pt x="1352" y="296"/>
                  </a:lnTo>
                  <a:lnTo>
                    <a:pt x="1354" y="296"/>
                  </a:lnTo>
                  <a:lnTo>
                    <a:pt x="1354" y="296"/>
                  </a:lnTo>
                  <a:lnTo>
                    <a:pt x="1356" y="296"/>
                  </a:lnTo>
                  <a:lnTo>
                    <a:pt x="1358" y="296"/>
                  </a:lnTo>
                  <a:lnTo>
                    <a:pt x="1359" y="296"/>
                  </a:lnTo>
                  <a:lnTo>
                    <a:pt x="1361" y="296"/>
                  </a:lnTo>
                  <a:lnTo>
                    <a:pt x="1363" y="296"/>
                  </a:lnTo>
                  <a:lnTo>
                    <a:pt x="1365" y="296"/>
                  </a:lnTo>
                  <a:lnTo>
                    <a:pt x="1367" y="296"/>
                  </a:lnTo>
                  <a:lnTo>
                    <a:pt x="1369" y="296"/>
                  </a:lnTo>
                  <a:lnTo>
                    <a:pt x="1371" y="291"/>
                  </a:lnTo>
                  <a:lnTo>
                    <a:pt x="1373" y="291"/>
                  </a:lnTo>
                  <a:lnTo>
                    <a:pt x="1375" y="287"/>
                  </a:lnTo>
                  <a:lnTo>
                    <a:pt x="1377" y="282"/>
                  </a:lnTo>
                  <a:lnTo>
                    <a:pt x="1377" y="282"/>
                  </a:lnTo>
                  <a:lnTo>
                    <a:pt x="1378" y="282"/>
                  </a:lnTo>
                  <a:lnTo>
                    <a:pt x="1380" y="282"/>
                  </a:lnTo>
                  <a:lnTo>
                    <a:pt x="1382" y="282"/>
                  </a:lnTo>
                  <a:lnTo>
                    <a:pt x="1384" y="282"/>
                  </a:lnTo>
                  <a:lnTo>
                    <a:pt x="1386" y="282"/>
                  </a:lnTo>
                  <a:lnTo>
                    <a:pt x="1386" y="282"/>
                  </a:lnTo>
                  <a:lnTo>
                    <a:pt x="1388" y="282"/>
                  </a:lnTo>
                  <a:lnTo>
                    <a:pt x="1390" y="282"/>
                  </a:lnTo>
                  <a:lnTo>
                    <a:pt x="1392" y="282"/>
                  </a:lnTo>
                  <a:lnTo>
                    <a:pt x="1394" y="282"/>
                  </a:lnTo>
                  <a:lnTo>
                    <a:pt x="1395" y="282"/>
                  </a:lnTo>
                  <a:lnTo>
                    <a:pt x="1397" y="282"/>
                  </a:lnTo>
                  <a:lnTo>
                    <a:pt x="1399" y="279"/>
                  </a:lnTo>
                  <a:lnTo>
                    <a:pt x="1399" y="279"/>
                  </a:lnTo>
                  <a:lnTo>
                    <a:pt x="1401" y="269"/>
                  </a:lnTo>
                  <a:lnTo>
                    <a:pt x="1403" y="269"/>
                  </a:lnTo>
                  <a:lnTo>
                    <a:pt x="1405" y="269"/>
                  </a:lnTo>
                  <a:lnTo>
                    <a:pt x="1407" y="264"/>
                  </a:lnTo>
                  <a:lnTo>
                    <a:pt x="1409" y="264"/>
                  </a:lnTo>
                  <a:lnTo>
                    <a:pt x="1411" y="264"/>
                  </a:lnTo>
                  <a:lnTo>
                    <a:pt x="1413" y="264"/>
                  </a:lnTo>
                  <a:lnTo>
                    <a:pt x="1414" y="264"/>
                  </a:lnTo>
                  <a:lnTo>
                    <a:pt x="1416" y="262"/>
                  </a:lnTo>
                  <a:lnTo>
                    <a:pt x="1418" y="262"/>
                  </a:lnTo>
                  <a:lnTo>
                    <a:pt x="1420" y="262"/>
                  </a:lnTo>
                  <a:lnTo>
                    <a:pt x="1420" y="262"/>
                  </a:lnTo>
                  <a:lnTo>
                    <a:pt x="1422" y="262"/>
                  </a:lnTo>
                  <a:lnTo>
                    <a:pt x="1424" y="262"/>
                  </a:lnTo>
                  <a:lnTo>
                    <a:pt x="1426" y="262"/>
                  </a:lnTo>
                  <a:lnTo>
                    <a:pt x="1428" y="256"/>
                  </a:lnTo>
                  <a:lnTo>
                    <a:pt x="1430" y="256"/>
                  </a:lnTo>
                  <a:lnTo>
                    <a:pt x="1430" y="256"/>
                  </a:lnTo>
                  <a:lnTo>
                    <a:pt x="1431" y="251"/>
                  </a:lnTo>
                  <a:lnTo>
                    <a:pt x="1433" y="251"/>
                  </a:lnTo>
                  <a:lnTo>
                    <a:pt x="1435" y="251"/>
                  </a:lnTo>
                  <a:lnTo>
                    <a:pt x="1437" y="251"/>
                  </a:lnTo>
                  <a:lnTo>
                    <a:pt x="1439" y="251"/>
                  </a:lnTo>
                  <a:lnTo>
                    <a:pt x="1441" y="251"/>
                  </a:lnTo>
                  <a:lnTo>
                    <a:pt x="1443" y="251"/>
                  </a:lnTo>
                  <a:lnTo>
                    <a:pt x="1445" y="251"/>
                  </a:lnTo>
                  <a:lnTo>
                    <a:pt x="1445" y="251"/>
                  </a:lnTo>
                  <a:lnTo>
                    <a:pt x="1447" y="251"/>
                  </a:lnTo>
                  <a:lnTo>
                    <a:pt x="1448" y="251"/>
                  </a:lnTo>
                  <a:lnTo>
                    <a:pt x="1450" y="246"/>
                  </a:lnTo>
                  <a:lnTo>
                    <a:pt x="1452" y="246"/>
                  </a:lnTo>
                  <a:lnTo>
                    <a:pt x="1454" y="246"/>
                  </a:lnTo>
                  <a:lnTo>
                    <a:pt x="1456" y="246"/>
                  </a:lnTo>
                  <a:lnTo>
                    <a:pt x="1458" y="246"/>
                  </a:lnTo>
                  <a:lnTo>
                    <a:pt x="1460" y="246"/>
                  </a:lnTo>
                  <a:lnTo>
                    <a:pt x="1462" y="246"/>
                  </a:lnTo>
                  <a:lnTo>
                    <a:pt x="1464" y="242"/>
                  </a:lnTo>
                  <a:lnTo>
                    <a:pt x="1464" y="237"/>
                  </a:lnTo>
                  <a:lnTo>
                    <a:pt x="1466" y="237"/>
                  </a:lnTo>
                  <a:lnTo>
                    <a:pt x="1467" y="237"/>
                  </a:lnTo>
                  <a:lnTo>
                    <a:pt x="1469" y="231"/>
                  </a:lnTo>
                  <a:lnTo>
                    <a:pt x="1471" y="231"/>
                  </a:lnTo>
                  <a:lnTo>
                    <a:pt x="1473" y="231"/>
                  </a:lnTo>
                  <a:lnTo>
                    <a:pt x="1475" y="226"/>
                  </a:lnTo>
                  <a:lnTo>
                    <a:pt x="1475" y="226"/>
                  </a:lnTo>
                  <a:lnTo>
                    <a:pt x="1477" y="226"/>
                  </a:lnTo>
                  <a:lnTo>
                    <a:pt x="1479" y="226"/>
                  </a:lnTo>
                  <a:lnTo>
                    <a:pt x="1481" y="226"/>
                  </a:lnTo>
                  <a:lnTo>
                    <a:pt x="1483" y="226"/>
                  </a:lnTo>
                  <a:lnTo>
                    <a:pt x="1484" y="226"/>
                  </a:lnTo>
                  <a:lnTo>
                    <a:pt x="1486" y="226"/>
                  </a:lnTo>
                  <a:lnTo>
                    <a:pt x="1488" y="226"/>
                  </a:lnTo>
                  <a:lnTo>
                    <a:pt x="1490" y="226"/>
                  </a:lnTo>
                  <a:lnTo>
                    <a:pt x="1490" y="226"/>
                  </a:lnTo>
                  <a:lnTo>
                    <a:pt x="1492" y="226"/>
                  </a:lnTo>
                  <a:lnTo>
                    <a:pt x="1494" y="226"/>
                  </a:lnTo>
                  <a:lnTo>
                    <a:pt x="1496" y="226"/>
                  </a:lnTo>
                  <a:lnTo>
                    <a:pt x="1498" y="226"/>
                  </a:lnTo>
                  <a:lnTo>
                    <a:pt x="1500" y="226"/>
                  </a:lnTo>
                  <a:lnTo>
                    <a:pt x="1502" y="221"/>
                  </a:lnTo>
                  <a:lnTo>
                    <a:pt x="1503" y="221"/>
                  </a:lnTo>
                  <a:lnTo>
                    <a:pt x="1505" y="216"/>
                  </a:lnTo>
                  <a:lnTo>
                    <a:pt x="1507" y="211"/>
                  </a:lnTo>
                  <a:lnTo>
                    <a:pt x="1507" y="204"/>
                  </a:lnTo>
                  <a:lnTo>
                    <a:pt x="1509" y="201"/>
                  </a:lnTo>
                  <a:lnTo>
                    <a:pt x="1511" y="189"/>
                  </a:lnTo>
                  <a:lnTo>
                    <a:pt x="1513" y="189"/>
                  </a:lnTo>
                  <a:lnTo>
                    <a:pt x="1515" y="189"/>
                  </a:lnTo>
                  <a:lnTo>
                    <a:pt x="1517" y="189"/>
                  </a:lnTo>
                  <a:lnTo>
                    <a:pt x="1519" y="189"/>
                  </a:lnTo>
                  <a:lnTo>
                    <a:pt x="1519" y="189"/>
                  </a:lnTo>
                  <a:lnTo>
                    <a:pt x="1520" y="189"/>
                  </a:lnTo>
                  <a:lnTo>
                    <a:pt x="1522" y="183"/>
                  </a:lnTo>
                  <a:lnTo>
                    <a:pt x="1524" y="183"/>
                  </a:lnTo>
                  <a:lnTo>
                    <a:pt x="1526" y="183"/>
                  </a:lnTo>
                  <a:lnTo>
                    <a:pt x="1528" y="183"/>
                  </a:lnTo>
                  <a:lnTo>
                    <a:pt x="1530" y="178"/>
                  </a:lnTo>
                  <a:lnTo>
                    <a:pt x="1532" y="178"/>
                  </a:lnTo>
                  <a:lnTo>
                    <a:pt x="1534" y="178"/>
                  </a:lnTo>
                  <a:lnTo>
                    <a:pt x="1536" y="173"/>
                  </a:lnTo>
                  <a:lnTo>
                    <a:pt x="1536" y="173"/>
                  </a:lnTo>
                  <a:lnTo>
                    <a:pt x="1538" y="173"/>
                  </a:lnTo>
                  <a:lnTo>
                    <a:pt x="1539" y="173"/>
                  </a:lnTo>
                  <a:lnTo>
                    <a:pt x="1541" y="166"/>
                  </a:lnTo>
                  <a:lnTo>
                    <a:pt x="1543" y="166"/>
                  </a:lnTo>
                  <a:lnTo>
                    <a:pt x="1545" y="166"/>
                  </a:lnTo>
                  <a:lnTo>
                    <a:pt x="1547" y="166"/>
                  </a:lnTo>
                  <a:lnTo>
                    <a:pt x="1549" y="166"/>
                  </a:lnTo>
                  <a:lnTo>
                    <a:pt x="1551" y="166"/>
                  </a:lnTo>
                  <a:lnTo>
                    <a:pt x="1553" y="166"/>
                  </a:lnTo>
                  <a:lnTo>
                    <a:pt x="1553" y="166"/>
                  </a:lnTo>
                  <a:lnTo>
                    <a:pt x="1555" y="166"/>
                  </a:lnTo>
                  <a:lnTo>
                    <a:pt x="1556" y="166"/>
                  </a:lnTo>
                  <a:lnTo>
                    <a:pt x="1558" y="166"/>
                  </a:lnTo>
                  <a:lnTo>
                    <a:pt x="1560" y="166"/>
                  </a:lnTo>
                  <a:lnTo>
                    <a:pt x="1562" y="166"/>
                  </a:lnTo>
                  <a:lnTo>
                    <a:pt x="1562" y="166"/>
                  </a:lnTo>
                  <a:lnTo>
                    <a:pt x="1564" y="166"/>
                  </a:lnTo>
                  <a:lnTo>
                    <a:pt x="1566" y="166"/>
                  </a:lnTo>
                  <a:lnTo>
                    <a:pt x="1568" y="166"/>
                  </a:lnTo>
                  <a:lnTo>
                    <a:pt x="1570" y="166"/>
                  </a:lnTo>
                  <a:lnTo>
                    <a:pt x="1572" y="166"/>
                  </a:lnTo>
                  <a:lnTo>
                    <a:pt x="1573" y="166"/>
                  </a:lnTo>
                  <a:lnTo>
                    <a:pt x="1575" y="166"/>
                  </a:lnTo>
                  <a:lnTo>
                    <a:pt x="1577" y="166"/>
                  </a:lnTo>
                  <a:lnTo>
                    <a:pt x="1579" y="166"/>
                  </a:lnTo>
                  <a:lnTo>
                    <a:pt x="1581" y="166"/>
                  </a:lnTo>
                  <a:lnTo>
                    <a:pt x="1581" y="166"/>
                  </a:lnTo>
                  <a:lnTo>
                    <a:pt x="1583" y="166"/>
                  </a:lnTo>
                  <a:lnTo>
                    <a:pt x="1585" y="161"/>
                  </a:lnTo>
                  <a:lnTo>
                    <a:pt x="1587" y="161"/>
                  </a:lnTo>
                  <a:lnTo>
                    <a:pt x="1589" y="161"/>
                  </a:lnTo>
                  <a:lnTo>
                    <a:pt x="1591" y="161"/>
                  </a:lnTo>
                  <a:lnTo>
                    <a:pt x="1592" y="153"/>
                  </a:lnTo>
                  <a:lnTo>
                    <a:pt x="1594" y="146"/>
                  </a:lnTo>
                  <a:lnTo>
                    <a:pt x="1596" y="146"/>
                  </a:lnTo>
                  <a:lnTo>
                    <a:pt x="1596" y="146"/>
                  </a:lnTo>
                  <a:lnTo>
                    <a:pt x="1598" y="139"/>
                  </a:lnTo>
                  <a:lnTo>
                    <a:pt x="1600" y="139"/>
                  </a:lnTo>
                  <a:lnTo>
                    <a:pt x="1602" y="131"/>
                  </a:lnTo>
                  <a:lnTo>
                    <a:pt x="1604" y="131"/>
                  </a:lnTo>
                  <a:lnTo>
                    <a:pt x="1606" y="131"/>
                  </a:lnTo>
                  <a:lnTo>
                    <a:pt x="1608" y="131"/>
                  </a:lnTo>
                  <a:lnTo>
                    <a:pt x="1608" y="131"/>
                  </a:lnTo>
                  <a:lnTo>
                    <a:pt x="1609" y="124"/>
                  </a:lnTo>
                  <a:lnTo>
                    <a:pt x="1611" y="124"/>
                  </a:lnTo>
                  <a:lnTo>
                    <a:pt x="1613" y="124"/>
                  </a:lnTo>
                  <a:lnTo>
                    <a:pt x="1615" y="124"/>
                  </a:lnTo>
                  <a:lnTo>
                    <a:pt x="1617" y="118"/>
                  </a:lnTo>
                  <a:lnTo>
                    <a:pt x="1619" y="118"/>
                  </a:lnTo>
                  <a:lnTo>
                    <a:pt x="1621" y="118"/>
                  </a:lnTo>
                  <a:lnTo>
                    <a:pt x="1623" y="118"/>
                  </a:lnTo>
                  <a:lnTo>
                    <a:pt x="1625" y="109"/>
                  </a:lnTo>
                  <a:lnTo>
                    <a:pt x="1627" y="109"/>
                  </a:lnTo>
                  <a:lnTo>
                    <a:pt x="1627" y="109"/>
                  </a:lnTo>
                  <a:lnTo>
                    <a:pt x="1628" y="109"/>
                  </a:lnTo>
                  <a:lnTo>
                    <a:pt x="1630" y="109"/>
                  </a:lnTo>
                  <a:lnTo>
                    <a:pt x="1632" y="103"/>
                  </a:lnTo>
                  <a:lnTo>
                    <a:pt x="1634" y="96"/>
                  </a:lnTo>
                  <a:lnTo>
                    <a:pt x="1636" y="96"/>
                  </a:lnTo>
                  <a:lnTo>
                    <a:pt x="1638" y="96"/>
                  </a:lnTo>
                  <a:lnTo>
                    <a:pt x="1640" y="96"/>
                  </a:lnTo>
                  <a:lnTo>
                    <a:pt x="1640" y="96"/>
                  </a:lnTo>
                  <a:lnTo>
                    <a:pt x="1642" y="96"/>
                  </a:lnTo>
                  <a:lnTo>
                    <a:pt x="1644" y="96"/>
                  </a:lnTo>
                  <a:lnTo>
                    <a:pt x="1645" y="96"/>
                  </a:lnTo>
                  <a:lnTo>
                    <a:pt x="1647" y="96"/>
                  </a:lnTo>
                  <a:lnTo>
                    <a:pt x="1649" y="96"/>
                  </a:lnTo>
                  <a:lnTo>
                    <a:pt x="1651" y="96"/>
                  </a:lnTo>
                  <a:lnTo>
                    <a:pt x="1651" y="96"/>
                  </a:lnTo>
                  <a:lnTo>
                    <a:pt x="1653" y="96"/>
                  </a:lnTo>
                  <a:lnTo>
                    <a:pt x="1655" y="96"/>
                  </a:lnTo>
                  <a:lnTo>
                    <a:pt x="1657" y="96"/>
                  </a:lnTo>
                  <a:lnTo>
                    <a:pt x="1659" y="96"/>
                  </a:lnTo>
                  <a:lnTo>
                    <a:pt x="1661" y="96"/>
                  </a:lnTo>
                  <a:lnTo>
                    <a:pt x="1663" y="96"/>
                  </a:lnTo>
                  <a:lnTo>
                    <a:pt x="1664" y="96"/>
                  </a:lnTo>
                  <a:lnTo>
                    <a:pt x="1666" y="96"/>
                  </a:lnTo>
                  <a:lnTo>
                    <a:pt x="1668" y="96"/>
                  </a:lnTo>
                  <a:lnTo>
                    <a:pt x="1670" y="96"/>
                  </a:lnTo>
                  <a:lnTo>
                    <a:pt x="1672" y="96"/>
                  </a:lnTo>
                  <a:lnTo>
                    <a:pt x="1672" y="96"/>
                  </a:lnTo>
                  <a:lnTo>
                    <a:pt x="1674" y="96"/>
                  </a:lnTo>
                  <a:lnTo>
                    <a:pt x="1676" y="96"/>
                  </a:lnTo>
                  <a:lnTo>
                    <a:pt x="1678" y="96"/>
                  </a:lnTo>
                  <a:lnTo>
                    <a:pt x="1680" y="96"/>
                  </a:lnTo>
                  <a:lnTo>
                    <a:pt x="1681" y="86"/>
                  </a:lnTo>
                  <a:lnTo>
                    <a:pt x="1683" y="86"/>
                  </a:lnTo>
                  <a:lnTo>
                    <a:pt x="1685" y="76"/>
                  </a:lnTo>
                  <a:lnTo>
                    <a:pt x="1685" y="68"/>
                  </a:lnTo>
                  <a:lnTo>
                    <a:pt x="1687" y="68"/>
                  </a:lnTo>
                  <a:lnTo>
                    <a:pt x="1689" y="68"/>
                  </a:lnTo>
                  <a:lnTo>
                    <a:pt x="1691" y="68"/>
                  </a:lnTo>
                  <a:lnTo>
                    <a:pt x="1693" y="68"/>
                  </a:lnTo>
                  <a:lnTo>
                    <a:pt x="1695" y="68"/>
                  </a:lnTo>
                  <a:lnTo>
                    <a:pt x="1695" y="68"/>
                  </a:lnTo>
                  <a:lnTo>
                    <a:pt x="1697" y="68"/>
                  </a:lnTo>
                  <a:lnTo>
                    <a:pt x="1698" y="58"/>
                  </a:lnTo>
                  <a:lnTo>
                    <a:pt x="1700" y="58"/>
                  </a:lnTo>
                  <a:lnTo>
                    <a:pt x="1702" y="58"/>
                  </a:lnTo>
                  <a:lnTo>
                    <a:pt x="1704" y="58"/>
                  </a:lnTo>
                  <a:lnTo>
                    <a:pt x="1706" y="58"/>
                  </a:lnTo>
                  <a:lnTo>
                    <a:pt x="1708" y="58"/>
                  </a:lnTo>
                  <a:lnTo>
                    <a:pt x="1710" y="58"/>
                  </a:lnTo>
                  <a:lnTo>
                    <a:pt x="1712" y="58"/>
                  </a:lnTo>
                  <a:lnTo>
                    <a:pt x="1714" y="58"/>
                  </a:lnTo>
                  <a:lnTo>
                    <a:pt x="1716" y="58"/>
                  </a:lnTo>
                  <a:lnTo>
                    <a:pt x="1717" y="58"/>
                  </a:lnTo>
                  <a:lnTo>
                    <a:pt x="1717" y="58"/>
                  </a:lnTo>
                  <a:lnTo>
                    <a:pt x="1719" y="58"/>
                  </a:lnTo>
                  <a:lnTo>
                    <a:pt x="1721" y="58"/>
                  </a:lnTo>
                  <a:lnTo>
                    <a:pt x="1723" y="58"/>
                  </a:lnTo>
                  <a:lnTo>
                    <a:pt x="1725" y="58"/>
                  </a:lnTo>
                  <a:lnTo>
                    <a:pt x="1727" y="58"/>
                  </a:lnTo>
                  <a:lnTo>
                    <a:pt x="1729" y="58"/>
                  </a:lnTo>
                  <a:lnTo>
                    <a:pt x="1729" y="58"/>
                  </a:lnTo>
                  <a:lnTo>
                    <a:pt x="1731" y="58"/>
                  </a:lnTo>
                  <a:lnTo>
                    <a:pt x="1733" y="58"/>
                  </a:lnTo>
                  <a:lnTo>
                    <a:pt x="1734" y="58"/>
                  </a:lnTo>
                  <a:lnTo>
                    <a:pt x="1736" y="45"/>
                  </a:lnTo>
                  <a:lnTo>
                    <a:pt x="1738" y="45"/>
                  </a:lnTo>
                  <a:lnTo>
                    <a:pt x="1740" y="45"/>
                  </a:lnTo>
                  <a:lnTo>
                    <a:pt x="1740" y="45"/>
                  </a:lnTo>
                  <a:lnTo>
                    <a:pt x="1742" y="45"/>
                  </a:lnTo>
                  <a:lnTo>
                    <a:pt x="1744" y="45"/>
                  </a:lnTo>
                  <a:lnTo>
                    <a:pt x="1746" y="45"/>
                  </a:lnTo>
                  <a:lnTo>
                    <a:pt x="1748" y="45"/>
                  </a:lnTo>
                  <a:lnTo>
                    <a:pt x="1750" y="45"/>
                  </a:lnTo>
                  <a:lnTo>
                    <a:pt x="1752" y="45"/>
                  </a:lnTo>
                  <a:lnTo>
                    <a:pt x="1753" y="45"/>
                  </a:lnTo>
                  <a:lnTo>
                    <a:pt x="1755" y="45"/>
                  </a:lnTo>
                  <a:lnTo>
                    <a:pt x="1757" y="45"/>
                  </a:lnTo>
                  <a:lnTo>
                    <a:pt x="1759" y="45"/>
                  </a:lnTo>
                  <a:lnTo>
                    <a:pt x="1761" y="45"/>
                  </a:lnTo>
                  <a:lnTo>
                    <a:pt x="1763" y="45"/>
                  </a:lnTo>
                  <a:lnTo>
                    <a:pt x="1763" y="45"/>
                  </a:lnTo>
                  <a:lnTo>
                    <a:pt x="1765" y="45"/>
                  </a:lnTo>
                  <a:lnTo>
                    <a:pt x="1767" y="45"/>
                  </a:lnTo>
                  <a:lnTo>
                    <a:pt x="1769" y="45"/>
                  </a:lnTo>
                  <a:lnTo>
                    <a:pt x="1770" y="45"/>
                  </a:lnTo>
                  <a:lnTo>
                    <a:pt x="1772" y="45"/>
                  </a:lnTo>
                  <a:lnTo>
                    <a:pt x="1772" y="45"/>
                  </a:lnTo>
                  <a:lnTo>
                    <a:pt x="1774" y="45"/>
                  </a:lnTo>
                  <a:lnTo>
                    <a:pt x="1776" y="45"/>
                  </a:lnTo>
                  <a:lnTo>
                    <a:pt x="1778" y="45"/>
                  </a:lnTo>
                  <a:lnTo>
                    <a:pt x="1780" y="45"/>
                  </a:lnTo>
                  <a:lnTo>
                    <a:pt x="1782" y="31"/>
                  </a:lnTo>
                  <a:lnTo>
                    <a:pt x="1784" y="31"/>
                  </a:lnTo>
                  <a:lnTo>
                    <a:pt x="1786" y="31"/>
                  </a:lnTo>
                  <a:lnTo>
                    <a:pt x="1786" y="31"/>
                  </a:lnTo>
                  <a:lnTo>
                    <a:pt x="1788" y="31"/>
                  </a:lnTo>
                  <a:lnTo>
                    <a:pt x="1789" y="31"/>
                  </a:lnTo>
                  <a:lnTo>
                    <a:pt x="1791" y="31"/>
                  </a:lnTo>
                  <a:lnTo>
                    <a:pt x="1793" y="16"/>
                  </a:lnTo>
                  <a:lnTo>
                    <a:pt x="1795" y="16"/>
                  </a:lnTo>
                  <a:lnTo>
                    <a:pt x="1797" y="16"/>
                  </a:lnTo>
                  <a:lnTo>
                    <a:pt x="1799" y="16"/>
                  </a:lnTo>
                  <a:lnTo>
                    <a:pt x="1801" y="16"/>
                  </a:lnTo>
                  <a:lnTo>
                    <a:pt x="1803" y="16"/>
                  </a:lnTo>
                  <a:lnTo>
                    <a:pt x="1805" y="16"/>
                  </a:lnTo>
                  <a:lnTo>
                    <a:pt x="1806" y="16"/>
                  </a:lnTo>
                  <a:lnTo>
                    <a:pt x="1806" y="16"/>
                  </a:lnTo>
                  <a:lnTo>
                    <a:pt x="1808" y="16"/>
                  </a:lnTo>
                  <a:lnTo>
                    <a:pt x="1810" y="16"/>
                  </a:lnTo>
                  <a:lnTo>
                    <a:pt x="1812" y="16"/>
                  </a:lnTo>
                  <a:lnTo>
                    <a:pt x="1814" y="16"/>
                  </a:lnTo>
                  <a:lnTo>
                    <a:pt x="1816" y="16"/>
                  </a:lnTo>
                  <a:lnTo>
                    <a:pt x="1816" y="16"/>
                  </a:lnTo>
                  <a:lnTo>
                    <a:pt x="1818" y="0"/>
                  </a:lnTo>
                  <a:lnTo>
                    <a:pt x="1820" y="0"/>
                  </a:lnTo>
                  <a:lnTo>
                    <a:pt x="1822" y="0"/>
                  </a:lnTo>
                  <a:lnTo>
                    <a:pt x="1823" y="0"/>
                  </a:lnTo>
                  <a:lnTo>
                    <a:pt x="1825" y="0"/>
                  </a:lnTo>
                  <a:lnTo>
                    <a:pt x="1827" y="0"/>
                  </a:lnTo>
                  <a:lnTo>
                    <a:pt x="1829" y="0"/>
                  </a:lnTo>
                  <a:lnTo>
                    <a:pt x="1831" y="0"/>
                  </a:lnTo>
                  <a:lnTo>
                    <a:pt x="1831" y="0"/>
                  </a:lnTo>
                  <a:lnTo>
                    <a:pt x="1833" y="0"/>
                  </a:lnTo>
                  <a:lnTo>
                    <a:pt x="1835" y="0"/>
                  </a:lnTo>
                  <a:lnTo>
                    <a:pt x="1837" y="0"/>
                  </a:lnTo>
                  <a:lnTo>
                    <a:pt x="1839" y="0"/>
                  </a:lnTo>
                  <a:lnTo>
                    <a:pt x="1841" y="0"/>
                  </a:lnTo>
                </a:path>
              </a:pathLst>
            </a:custGeom>
            <a:noFill/>
            <a:ln w="28575" cap="rnd">
              <a:solidFill>
                <a:srgbClr val="00316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ctr" defTabSz="457200" rtl="0" eaLnBrk="1" fontAlgn="auto" latinLnBrk="0" hangingPunct="0">
                <a:lnSpc>
                  <a:spcPct val="100000"/>
                </a:lnSpc>
                <a:spcBef>
                  <a:spcPts val="0"/>
                </a:spcBef>
                <a:spcAft>
                  <a:spcPts val="0"/>
                </a:spcAft>
                <a:buClrTx/>
                <a:buSzTx/>
                <a:buFontTx/>
                <a:buNone/>
                <a:tabLst/>
                <a:defRPr/>
              </a:pPr>
              <a:endParaRPr kumimoji="0" lang="en-US" sz="3000" b="1" i="0" u="none" strike="noStrike" kern="0" cap="none" spc="0" normalizeH="0" baseline="0" noProof="0">
                <a:ln>
                  <a:noFill/>
                </a:ln>
                <a:solidFill>
                  <a:srgbClr val="000000"/>
                </a:solidFill>
                <a:effectLst/>
                <a:uLnTx/>
                <a:uFillTx/>
                <a:latin typeface="Helvetica Neue"/>
                <a:ea typeface="+mn-ea"/>
                <a:cs typeface="+mn-cs"/>
                <a:sym typeface="Helvetica Neue"/>
              </a:endParaRPr>
            </a:p>
          </p:txBody>
        </p:sp>
        <p:sp>
          <p:nvSpPr>
            <p:cNvPr id="28" name="Freeform 320">
              <a:extLst>
                <a:ext uri="{FF2B5EF4-FFF2-40B4-BE49-F238E27FC236}">
                  <a16:creationId xmlns:a16="http://schemas.microsoft.com/office/drawing/2014/main" id="{DC86661A-42BD-4F4B-A25C-DFD17677537A}"/>
                </a:ext>
              </a:extLst>
            </p:cNvPr>
            <p:cNvSpPr>
              <a:spLocks/>
            </p:cNvSpPr>
            <p:nvPr/>
          </p:nvSpPr>
          <p:spPr bwMode="auto">
            <a:xfrm>
              <a:off x="2681535" y="3088179"/>
              <a:ext cx="2922588" cy="1702232"/>
            </a:xfrm>
            <a:custGeom>
              <a:avLst/>
              <a:gdLst>
                <a:gd name="T0" fmla="*/ 28 w 1841"/>
                <a:gd name="T1" fmla="*/ 1234 h 1265"/>
                <a:gd name="T2" fmla="*/ 58 w 1841"/>
                <a:gd name="T3" fmla="*/ 1202 h 1265"/>
                <a:gd name="T4" fmla="*/ 89 w 1841"/>
                <a:gd name="T5" fmla="*/ 1149 h 1265"/>
                <a:gd name="T6" fmla="*/ 119 w 1841"/>
                <a:gd name="T7" fmla="*/ 1130 h 1265"/>
                <a:gd name="T8" fmla="*/ 149 w 1841"/>
                <a:gd name="T9" fmla="*/ 1092 h 1265"/>
                <a:gd name="T10" fmla="*/ 180 w 1841"/>
                <a:gd name="T11" fmla="*/ 1056 h 1265"/>
                <a:gd name="T12" fmla="*/ 210 w 1841"/>
                <a:gd name="T13" fmla="*/ 1034 h 1265"/>
                <a:gd name="T14" fmla="*/ 240 w 1841"/>
                <a:gd name="T15" fmla="*/ 989 h 1265"/>
                <a:gd name="T16" fmla="*/ 270 w 1841"/>
                <a:gd name="T17" fmla="*/ 968 h 1265"/>
                <a:gd name="T18" fmla="*/ 301 w 1841"/>
                <a:gd name="T19" fmla="*/ 936 h 1265"/>
                <a:gd name="T20" fmla="*/ 331 w 1841"/>
                <a:gd name="T21" fmla="*/ 913 h 1265"/>
                <a:gd name="T22" fmla="*/ 359 w 1841"/>
                <a:gd name="T23" fmla="*/ 879 h 1265"/>
                <a:gd name="T24" fmla="*/ 392 w 1841"/>
                <a:gd name="T25" fmla="*/ 856 h 1265"/>
                <a:gd name="T26" fmla="*/ 422 w 1841"/>
                <a:gd name="T27" fmla="*/ 823 h 1265"/>
                <a:gd name="T28" fmla="*/ 450 w 1841"/>
                <a:gd name="T29" fmla="*/ 796 h 1265"/>
                <a:gd name="T30" fmla="*/ 481 w 1841"/>
                <a:gd name="T31" fmla="*/ 766 h 1265"/>
                <a:gd name="T32" fmla="*/ 513 w 1841"/>
                <a:gd name="T33" fmla="*/ 738 h 1265"/>
                <a:gd name="T34" fmla="*/ 541 w 1841"/>
                <a:gd name="T35" fmla="*/ 700 h 1265"/>
                <a:gd name="T36" fmla="*/ 572 w 1841"/>
                <a:gd name="T37" fmla="*/ 677 h 1265"/>
                <a:gd name="T38" fmla="*/ 604 w 1841"/>
                <a:gd name="T39" fmla="*/ 653 h 1265"/>
                <a:gd name="T40" fmla="*/ 632 w 1841"/>
                <a:gd name="T41" fmla="*/ 622 h 1265"/>
                <a:gd name="T42" fmla="*/ 663 w 1841"/>
                <a:gd name="T43" fmla="*/ 608 h 1265"/>
                <a:gd name="T44" fmla="*/ 693 w 1841"/>
                <a:gd name="T45" fmla="*/ 598 h 1265"/>
                <a:gd name="T46" fmla="*/ 723 w 1841"/>
                <a:gd name="T47" fmla="*/ 587 h 1265"/>
                <a:gd name="T48" fmla="*/ 753 w 1841"/>
                <a:gd name="T49" fmla="*/ 562 h 1265"/>
                <a:gd name="T50" fmla="*/ 784 w 1841"/>
                <a:gd name="T51" fmla="*/ 544 h 1265"/>
                <a:gd name="T52" fmla="*/ 814 w 1841"/>
                <a:gd name="T53" fmla="*/ 520 h 1265"/>
                <a:gd name="T54" fmla="*/ 844 w 1841"/>
                <a:gd name="T55" fmla="*/ 504 h 1265"/>
                <a:gd name="T56" fmla="*/ 875 w 1841"/>
                <a:gd name="T57" fmla="*/ 492 h 1265"/>
                <a:gd name="T58" fmla="*/ 905 w 1841"/>
                <a:gd name="T59" fmla="*/ 480 h 1265"/>
                <a:gd name="T60" fmla="*/ 935 w 1841"/>
                <a:gd name="T61" fmla="*/ 465 h 1265"/>
                <a:gd name="T62" fmla="*/ 966 w 1841"/>
                <a:gd name="T63" fmla="*/ 449 h 1265"/>
                <a:gd name="T64" fmla="*/ 996 w 1841"/>
                <a:gd name="T65" fmla="*/ 427 h 1265"/>
                <a:gd name="T66" fmla="*/ 1026 w 1841"/>
                <a:gd name="T67" fmla="*/ 399 h 1265"/>
                <a:gd name="T68" fmla="*/ 1056 w 1841"/>
                <a:gd name="T69" fmla="*/ 384 h 1265"/>
                <a:gd name="T70" fmla="*/ 1087 w 1841"/>
                <a:gd name="T71" fmla="*/ 374 h 1265"/>
                <a:gd name="T72" fmla="*/ 1117 w 1841"/>
                <a:gd name="T73" fmla="*/ 367 h 1265"/>
                <a:gd name="T74" fmla="*/ 1147 w 1841"/>
                <a:gd name="T75" fmla="*/ 357 h 1265"/>
                <a:gd name="T76" fmla="*/ 1176 w 1841"/>
                <a:gd name="T77" fmla="*/ 344 h 1265"/>
                <a:gd name="T78" fmla="*/ 1208 w 1841"/>
                <a:gd name="T79" fmla="*/ 331 h 1265"/>
                <a:gd name="T80" fmla="*/ 1238 w 1841"/>
                <a:gd name="T81" fmla="*/ 299 h 1265"/>
                <a:gd name="T82" fmla="*/ 1267 w 1841"/>
                <a:gd name="T83" fmla="*/ 289 h 1265"/>
                <a:gd name="T84" fmla="*/ 1299 w 1841"/>
                <a:gd name="T85" fmla="*/ 266 h 1265"/>
                <a:gd name="T86" fmla="*/ 1329 w 1841"/>
                <a:gd name="T87" fmla="*/ 254 h 1265"/>
                <a:gd name="T88" fmla="*/ 1358 w 1841"/>
                <a:gd name="T89" fmla="*/ 241 h 1265"/>
                <a:gd name="T90" fmla="*/ 1388 w 1841"/>
                <a:gd name="T91" fmla="*/ 216 h 1265"/>
                <a:gd name="T92" fmla="*/ 1420 w 1841"/>
                <a:gd name="T93" fmla="*/ 201 h 1265"/>
                <a:gd name="T94" fmla="*/ 1448 w 1841"/>
                <a:gd name="T95" fmla="*/ 171 h 1265"/>
                <a:gd name="T96" fmla="*/ 1479 w 1841"/>
                <a:gd name="T97" fmla="*/ 166 h 1265"/>
                <a:gd name="T98" fmla="*/ 1509 w 1841"/>
                <a:gd name="T99" fmla="*/ 150 h 1265"/>
                <a:gd name="T100" fmla="*/ 1539 w 1841"/>
                <a:gd name="T101" fmla="*/ 126 h 1265"/>
                <a:gd name="T102" fmla="*/ 1570 w 1841"/>
                <a:gd name="T103" fmla="*/ 113 h 1265"/>
                <a:gd name="T104" fmla="*/ 1600 w 1841"/>
                <a:gd name="T105" fmla="*/ 91 h 1265"/>
                <a:gd name="T106" fmla="*/ 1630 w 1841"/>
                <a:gd name="T107" fmla="*/ 91 h 1265"/>
                <a:gd name="T108" fmla="*/ 1661 w 1841"/>
                <a:gd name="T109" fmla="*/ 73 h 1265"/>
                <a:gd name="T110" fmla="*/ 1691 w 1841"/>
                <a:gd name="T111" fmla="*/ 73 h 1265"/>
                <a:gd name="T112" fmla="*/ 1721 w 1841"/>
                <a:gd name="T113" fmla="*/ 63 h 1265"/>
                <a:gd name="T114" fmla="*/ 1752 w 1841"/>
                <a:gd name="T115" fmla="*/ 63 h 1265"/>
                <a:gd name="T116" fmla="*/ 1782 w 1841"/>
                <a:gd name="T117" fmla="*/ 35 h 1265"/>
                <a:gd name="T118" fmla="*/ 1812 w 1841"/>
                <a:gd name="T119" fmla="*/ 0 h 1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841" h="1265">
                  <a:moveTo>
                    <a:pt x="0" y="1265"/>
                  </a:moveTo>
                  <a:lnTo>
                    <a:pt x="2" y="1265"/>
                  </a:lnTo>
                  <a:lnTo>
                    <a:pt x="3" y="1265"/>
                  </a:lnTo>
                  <a:lnTo>
                    <a:pt x="5" y="1265"/>
                  </a:lnTo>
                  <a:lnTo>
                    <a:pt x="7" y="1264"/>
                  </a:lnTo>
                  <a:lnTo>
                    <a:pt x="7" y="1262"/>
                  </a:lnTo>
                  <a:lnTo>
                    <a:pt x="9" y="1257"/>
                  </a:lnTo>
                  <a:lnTo>
                    <a:pt x="11" y="1254"/>
                  </a:lnTo>
                  <a:lnTo>
                    <a:pt x="13" y="1254"/>
                  </a:lnTo>
                  <a:lnTo>
                    <a:pt x="15" y="1249"/>
                  </a:lnTo>
                  <a:lnTo>
                    <a:pt x="17" y="1245"/>
                  </a:lnTo>
                  <a:lnTo>
                    <a:pt x="17" y="1244"/>
                  </a:lnTo>
                  <a:lnTo>
                    <a:pt x="19" y="1244"/>
                  </a:lnTo>
                  <a:lnTo>
                    <a:pt x="20" y="1240"/>
                  </a:lnTo>
                  <a:lnTo>
                    <a:pt x="22" y="1239"/>
                  </a:lnTo>
                  <a:lnTo>
                    <a:pt x="24" y="1235"/>
                  </a:lnTo>
                  <a:lnTo>
                    <a:pt x="26" y="1234"/>
                  </a:lnTo>
                  <a:lnTo>
                    <a:pt x="28" y="1234"/>
                  </a:lnTo>
                  <a:lnTo>
                    <a:pt x="30" y="1234"/>
                  </a:lnTo>
                  <a:lnTo>
                    <a:pt x="32" y="1234"/>
                  </a:lnTo>
                  <a:lnTo>
                    <a:pt x="34" y="1230"/>
                  </a:lnTo>
                  <a:lnTo>
                    <a:pt x="36" y="1229"/>
                  </a:lnTo>
                  <a:lnTo>
                    <a:pt x="36" y="1227"/>
                  </a:lnTo>
                  <a:lnTo>
                    <a:pt x="38" y="1227"/>
                  </a:lnTo>
                  <a:lnTo>
                    <a:pt x="39" y="1225"/>
                  </a:lnTo>
                  <a:lnTo>
                    <a:pt x="41" y="1225"/>
                  </a:lnTo>
                  <a:lnTo>
                    <a:pt x="43" y="1225"/>
                  </a:lnTo>
                  <a:lnTo>
                    <a:pt x="45" y="1222"/>
                  </a:lnTo>
                  <a:lnTo>
                    <a:pt x="47" y="1222"/>
                  </a:lnTo>
                  <a:lnTo>
                    <a:pt x="49" y="1219"/>
                  </a:lnTo>
                  <a:lnTo>
                    <a:pt x="51" y="1214"/>
                  </a:lnTo>
                  <a:lnTo>
                    <a:pt x="51" y="1209"/>
                  </a:lnTo>
                  <a:lnTo>
                    <a:pt x="53" y="1204"/>
                  </a:lnTo>
                  <a:lnTo>
                    <a:pt x="55" y="1204"/>
                  </a:lnTo>
                  <a:lnTo>
                    <a:pt x="56" y="1204"/>
                  </a:lnTo>
                  <a:lnTo>
                    <a:pt x="58" y="1202"/>
                  </a:lnTo>
                  <a:lnTo>
                    <a:pt x="60" y="1197"/>
                  </a:lnTo>
                  <a:lnTo>
                    <a:pt x="62" y="1197"/>
                  </a:lnTo>
                  <a:lnTo>
                    <a:pt x="62" y="1195"/>
                  </a:lnTo>
                  <a:lnTo>
                    <a:pt x="64" y="1192"/>
                  </a:lnTo>
                  <a:lnTo>
                    <a:pt x="66" y="1190"/>
                  </a:lnTo>
                  <a:lnTo>
                    <a:pt x="68" y="1187"/>
                  </a:lnTo>
                  <a:lnTo>
                    <a:pt x="70" y="1187"/>
                  </a:lnTo>
                  <a:lnTo>
                    <a:pt x="72" y="1185"/>
                  </a:lnTo>
                  <a:lnTo>
                    <a:pt x="73" y="1184"/>
                  </a:lnTo>
                  <a:lnTo>
                    <a:pt x="75" y="1179"/>
                  </a:lnTo>
                  <a:lnTo>
                    <a:pt x="77" y="1172"/>
                  </a:lnTo>
                  <a:lnTo>
                    <a:pt x="79" y="1167"/>
                  </a:lnTo>
                  <a:lnTo>
                    <a:pt x="81" y="1162"/>
                  </a:lnTo>
                  <a:lnTo>
                    <a:pt x="81" y="1160"/>
                  </a:lnTo>
                  <a:lnTo>
                    <a:pt x="83" y="1159"/>
                  </a:lnTo>
                  <a:lnTo>
                    <a:pt x="85" y="1154"/>
                  </a:lnTo>
                  <a:lnTo>
                    <a:pt x="87" y="1154"/>
                  </a:lnTo>
                  <a:lnTo>
                    <a:pt x="89" y="1149"/>
                  </a:lnTo>
                  <a:lnTo>
                    <a:pt x="91" y="1149"/>
                  </a:lnTo>
                  <a:lnTo>
                    <a:pt x="92" y="1149"/>
                  </a:lnTo>
                  <a:lnTo>
                    <a:pt x="94" y="1149"/>
                  </a:lnTo>
                  <a:lnTo>
                    <a:pt x="94" y="1145"/>
                  </a:lnTo>
                  <a:lnTo>
                    <a:pt x="96" y="1145"/>
                  </a:lnTo>
                  <a:lnTo>
                    <a:pt x="98" y="1145"/>
                  </a:lnTo>
                  <a:lnTo>
                    <a:pt x="100" y="1145"/>
                  </a:lnTo>
                  <a:lnTo>
                    <a:pt x="102" y="1142"/>
                  </a:lnTo>
                  <a:lnTo>
                    <a:pt x="104" y="1140"/>
                  </a:lnTo>
                  <a:lnTo>
                    <a:pt x="106" y="1140"/>
                  </a:lnTo>
                  <a:lnTo>
                    <a:pt x="106" y="1139"/>
                  </a:lnTo>
                  <a:lnTo>
                    <a:pt x="108" y="1139"/>
                  </a:lnTo>
                  <a:lnTo>
                    <a:pt x="109" y="1135"/>
                  </a:lnTo>
                  <a:lnTo>
                    <a:pt x="111" y="1135"/>
                  </a:lnTo>
                  <a:lnTo>
                    <a:pt x="113" y="1135"/>
                  </a:lnTo>
                  <a:lnTo>
                    <a:pt x="115" y="1135"/>
                  </a:lnTo>
                  <a:lnTo>
                    <a:pt x="117" y="1135"/>
                  </a:lnTo>
                  <a:lnTo>
                    <a:pt x="119" y="1130"/>
                  </a:lnTo>
                  <a:lnTo>
                    <a:pt x="121" y="1129"/>
                  </a:lnTo>
                  <a:lnTo>
                    <a:pt x="123" y="1129"/>
                  </a:lnTo>
                  <a:lnTo>
                    <a:pt x="125" y="1129"/>
                  </a:lnTo>
                  <a:lnTo>
                    <a:pt x="127" y="1129"/>
                  </a:lnTo>
                  <a:lnTo>
                    <a:pt x="127" y="1129"/>
                  </a:lnTo>
                  <a:lnTo>
                    <a:pt x="128" y="1124"/>
                  </a:lnTo>
                  <a:lnTo>
                    <a:pt x="130" y="1122"/>
                  </a:lnTo>
                  <a:lnTo>
                    <a:pt x="132" y="1117"/>
                  </a:lnTo>
                  <a:lnTo>
                    <a:pt x="134" y="1114"/>
                  </a:lnTo>
                  <a:lnTo>
                    <a:pt x="136" y="1112"/>
                  </a:lnTo>
                  <a:lnTo>
                    <a:pt x="138" y="1109"/>
                  </a:lnTo>
                  <a:lnTo>
                    <a:pt x="140" y="1104"/>
                  </a:lnTo>
                  <a:lnTo>
                    <a:pt x="140" y="1099"/>
                  </a:lnTo>
                  <a:lnTo>
                    <a:pt x="142" y="1097"/>
                  </a:lnTo>
                  <a:lnTo>
                    <a:pt x="144" y="1097"/>
                  </a:lnTo>
                  <a:lnTo>
                    <a:pt x="145" y="1097"/>
                  </a:lnTo>
                  <a:lnTo>
                    <a:pt x="147" y="1094"/>
                  </a:lnTo>
                  <a:lnTo>
                    <a:pt x="149" y="1092"/>
                  </a:lnTo>
                  <a:lnTo>
                    <a:pt x="149" y="1087"/>
                  </a:lnTo>
                  <a:lnTo>
                    <a:pt x="151" y="1087"/>
                  </a:lnTo>
                  <a:lnTo>
                    <a:pt x="153" y="1086"/>
                  </a:lnTo>
                  <a:lnTo>
                    <a:pt x="155" y="1082"/>
                  </a:lnTo>
                  <a:lnTo>
                    <a:pt x="157" y="1082"/>
                  </a:lnTo>
                  <a:lnTo>
                    <a:pt x="159" y="1082"/>
                  </a:lnTo>
                  <a:lnTo>
                    <a:pt x="161" y="1081"/>
                  </a:lnTo>
                  <a:lnTo>
                    <a:pt x="163" y="1081"/>
                  </a:lnTo>
                  <a:lnTo>
                    <a:pt x="164" y="1077"/>
                  </a:lnTo>
                  <a:lnTo>
                    <a:pt x="166" y="1076"/>
                  </a:lnTo>
                  <a:lnTo>
                    <a:pt x="168" y="1071"/>
                  </a:lnTo>
                  <a:lnTo>
                    <a:pt x="170" y="1066"/>
                  </a:lnTo>
                  <a:lnTo>
                    <a:pt x="172" y="1062"/>
                  </a:lnTo>
                  <a:lnTo>
                    <a:pt x="172" y="1061"/>
                  </a:lnTo>
                  <a:lnTo>
                    <a:pt x="174" y="1056"/>
                  </a:lnTo>
                  <a:lnTo>
                    <a:pt x="176" y="1056"/>
                  </a:lnTo>
                  <a:lnTo>
                    <a:pt x="178" y="1056"/>
                  </a:lnTo>
                  <a:lnTo>
                    <a:pt x="180" y="1056"/>
                  </a:lnTo>
                  <a:lnTo>
                    <a:pt x="181" y="1056"/>
                  </a:lnTo>
                  <a:lnTo>
                    <a:pt x="183" y="1051"/>
                  </a:lnTo>
                  <a:lnTo>
                    <a:pt x="183" y="1049"/>
                  </a:lnTo>
                  <a:lnTo>
                    <a:pt x="185" y="1049"/>
                  </a:lnTo>
                  <a:lnTo>
                    <a:pt x="187" y="1049"/>
                  </a:lnTo>
                  <a:lnTo>
                    <a:pt x="189" y="1049"/>
                  </a:lnTo>
                  <a:lnTo>
                    <a:pt x="191" y="1049"/>
                  </a:lnTo>
                  <a:lnTo>
                    <a:pt x="193" y="1046"/>
                  </a:lnTo>
                  <a:lnTo>
                    <a:pt x="195" y="1046"/>
                  </a:lnTo>
                  <a:lnTo>
                    <a:pt x="195" y="1046"/>
                  </a:lnTo>
                  <a:lnTo>
                    <a:pt x="197" y="1044"/>
                  </a:lnTo>
                  <a:lnTo>
                    <a:pt x="198" y="1042"/>
                  </a:lnTo>
                  <a:lnTo>
                    <a:pt x="200" y="1042"/>
                  </a:lnTo>
                  <a:lnTo>
                    <a:pt x="202" y="1037"/>
                  </a:lnTo>
                  <a:lnTo>
                    <a:pt x="204" y="1037"/>
                  </a:lnTo>
                  <a:lnTo>
                    <a:pt x="206" y="1034"/>
                  </a:lnTo>
                  <a:lnTo>
                    <a:pt x="208" y="1034"/>
                  </a:lnTo>
                  <a:lnTo>
                    <a:pt x="210" y="1034"/>
                  </a:lnTo>
                  <a:lnTo>
                    <a:pt x="212" y="1031"/>
                  </a:lnTo>
                  <a:lnTo>
                    <a:pt x="214" y="1026"/>
                  </a:lnTo>
                  <a:lnTo>
                    <a:pt x="216" y="1024"/>
                  </a:lnTo>
                  <a:lnTo>
                    <a:pt x="217" y="1019"/>
                  </a:lnTo>
                  <a:lnTo>
                    <a:pt x="217" y="1019"/>
                  </a:lnTo>
                  <a:lnTo>
                    <a:pt x="219" y="1019"/>
                  </a:lnTo>
                  <a:lnTo>
                    <a:pt x="221" y="1016"/>
                  </a:lnTo>
                  <a:lnTo>
                    <a:pt x="223" y="1014"/>
                  </a:lnTo>
                  <a:lnTo>
                    <a:pt x="225" y="1014"/>
                  </a:lnTo>
                  <a:lnTo>
                    <a:pt x="227" y="1006"/>
                  </a:lnTo>
                  <a:lnTo>
                    <a:pt x="227" y="1001"/>
                  </a:lnTo>
                  <a:lnTo>
                    <a:pt x="229" y="1001"/>
                  </a:lnTo>
                  <a:lnTo>
                    <a:pt x="231" y="996"/>
                  </a:lnTo>
                  <a:lnTo>
                    <a:pt x="233" y="996"/>
                  </a:lnTo>
                  <a:lnTo>
                    <a:pt x="234" y="994"/>
                  </a:lnTo>
                  <a:lnTo>
                    <a:pt x="236" y="991"/>
                  </a:lnTo>
                  <a:lnTo>
                    <a:pt x="238" y="989"/>
                  </a:lnTo>
                  <a:lnTo>
                    <a:pt x="240" y="989"/>
                  </a:lnTo>
                  <a:lnTo>
                    <a:pt x="240" y="988"/>
                  </a:lnTo>
                  <a:lnTo>
                    <a:pt x="242" y="984"/>
                  </a:lnTo>
                  <a:lnTo>
                    <a:pt x="244" y="983"/>
                  </a:lnTo>
                  <a:lnTo>
                    <a:pt x="246" y="983"/>
                  </a:lnTo>
                  <a:lnTo>
                    <a:pt x="248" y="979"/>
                  </a:lnTo>
                  <a:lnTo>
                    <a:pt x="250" y="979"/>
                  </a:lnTo>
                  <a:lnTo>
                    <a:pt x="252" y="979"/>
                  </a:lnTo>
                  <a:lnTo>
                    <a:pt x="253" y="979"/>
                  </a:lnTo>
                  <a:lnTo>
                    <a:pt x="255" y="978"/>
                  </a:lnTo>
                  <a:lnTo>
                    <a:pt x="257" y="974"/>
                  </a:lnTo>
                  <a:lnTo>
                    <a:pt x="259" y="973"/>
                  </a:lnTo>
                  <a:lnTo>
                    <a:pt x="261" y="973"/>
                  </a:lnTo>
                  <a:lnTo>
                    <a:pt x="261" y="971"/>
                  </a:lnTo>
                  <a:lnTo>
                    <a:pt x="263" y="971"/>
                  </a:lnTo>
                  <a:lnTo>
                    <a:pt x="265" y="968"/>
                  </a:lnTo>
                  <a:lnTo>
                    <a:pt x="267" y="968"/>
                  </a:lnTo>
                  <a:lnTo>
                    <a:pt x="269" y="968"/>
                  </a:lnTo>
                  <a:lnTo>
                    <a:pt x="270" y="968"/>
                  </a:lnTo>
                  <a:lnTo>
                    <a:pt x="270" y="966"/>
                  </a:lnTo>
                  <a:lnTo>
                    <a:pt x="272" y="966"/>
                  </a:lnTo>
                  <a:lnTo>
                    <a:pt x="274" y="963"/>
                  </a:lnTo>
                  <a:lnTo>
                    <a:pt x="276" y="959"/>
                  </a:lnTo>
                  <a:lnTo>
                    <a:pt x="278" y="959"/>
                  </a:lnTo>
                  <a:lnTo>
                    <a:pt x="280" y="959"/>
                  </a:lnTo>
                  <a:lnTo>
                    <a:pt x="282" y="958"/>
                  </a:lnTo>
                  <a:lnTo>
                    <a:pt x="284" y="954"/>
                  </a:lnTo>
                  <a:lnTo>
                    <a:pt x="286" y="953"/>
                  </a:lnTo>
                  <a:lnTo>
                    <a:pt x="286" y="951"/>
                  </a:lnTo>
                  <a:lnTo>
                    <a:pt x="288" y="948"/>
                  </a:lnTo>
                  <a:lnTo>
                    <a:pt x="289" y="948"/>
                  </a:lnTo>
                  <a:lnTo>
                    <a:pt x="291" y="946"/>
                  </a:lnTo>
                  <a:lnTo>
                    <a:pt x="293" y="943"/>
                  </a:lnTo>
                  <a:lnTo>
                    <a:pt x="295" y="938"/>
                  </a:lnTo>
                  <a:lnTo>
                    <a:pt x="297" y="938"/>
                  </a:lnTo>
                  <a:lnTo>
                    <a:pt x="299" y="936"/>
                  </a:lnTo>
                  <a:lnTo>
                    <a:pt x="301" y="936"/>
                  </a:lnTo>
                  <a:lnTo>
                    <a:pt x="303" y="934"/>
                  </a:lnTo>
                  <a:lnTo>
                    <a:pt x="305" y="934"/>
                  </a:lnTo>
                  <a:lnTo>
                    <a:pt x="305" y="931"/>
                  </a:lnTo>
                  <a:lnTo>
                    <a:pt x="306" y="926"/>
                  </a:lnTo>
                  <a:lnTo>
                    <a:pt x="308" y="926"/>
                  </a:lnTo>
                  <a:lnTo>
                    <a:pt x="310" y="926"/>
                  </a:lnTo>
                  <a:lnTo>
                    <a:pt x="312" y="926"/>
                  </a:lnTo>
                  <a:lnTo>
                    <a:pt x="314" y="926"/>
                  </a:lnTo>
                  <a:lnTo>
                    <a:pt x="316" y="926"/>
                  </a:lnTo>
                  <a:lnTo>
                    <a:pt x="316" y="926"/>
                  </a:lnTo>
                  <a:lnTo>
                    <a:pt x="318" y="923"/>
                  </a:lnTo>
                  <a:lnTo>
                    <a:pt x="320" y="923"/>
                  </a:lnTo>
                  <a:lnTo>
                    <a:pt x="322" y="921"/>
                  </a:lnTo>
                  <a:lnTo>
                    <a:pt x="323" y="921"/>
                  </a:lnTo>
                  <a:lnTo>
                    <a:pt x="325" y="921"/>
                  </a:lnTo>
                  <a:lnTo>
                    <a:pt x="327" y="921"/>
                  </a:lnTo>
                  <a:lnTo>
                    <a:pt x="329" y="918"/>
                  </a:lnTo>
                  <a:lnTo>
                    <a:pt x="331" y="913"/>
                  </a:lnTo>
                  <a:lnTo>
                    <a:pt x="331" y="909"/>
                  </a:lnTo>
                  <a:lnTo>
                    <a:pt x="333" y="909"/>
                  </a:lnTo>
                  <a:lnTo>
                    <a:pt x="335" y="909"/>
                  </a:lnTo>
                  <a:lnTo>
                    <a:pt x="337" y="906"/>
                  </a:lnTo>
                  <a:lnTo>
                    <a:pt x="339" y="903"/>
                  </a:lnTo>
                  <a:lnTo>
                    <a:pt x="341" y="899"/>
                  </a:lnTo>
                  <a:lnTo>
                    <a:pt x="342" y="898"/>
                  </a:lnTo>
                  <a:lnTo>
                    <a:pt x="344" y="898"/>
                  </a:lnTo>
                  <a:lnTo>
                    <a:pt x="346" y="898"/>
                  </a:lnTo>
                  <a:lnTo>
                    <a:pt x="348" y="894"/>
                  </a:lnTo>
                  <a:lnTo>
                    <a:pt x="348" y="894"/>
                  </a:lnTo>
                  <a:lnTo>
                    <a:pt x="350" y="894"/>
                  </a:lnTo>
                  <a:lnTo>
                    <a:pt x="352" y="894"/>
                  </a:lnTo>
                  <a:lnTo>
                    <a:pt x="354" y="886"/>
                  </a:lnTo>
                  <a:lnTo>
                    <a:pt x="356" y="884"/>
                  </a:lnTo>
                  <a:lnTo>
                    <a:pt x="358" y="881"/>
                  </a:lnTo>
                  <a:lnTo>
                    <a:pt x="359" y="881"/>
                  </a:lnTo>
                  <a:lnTo>
                    <a:pt x="359" y="879"/>
                  </a:lnTo>
                  <a:lnTo>
                    <a:pt x="361" y="879"/>
                  </a:lnTo>
                  <a:lnTo>
                    <a:pt x="363" y="876"/>
                  </a:lnTo>
                  <a:lnTo>
                    <a:pt x="365" y="874"/>
                  </a:lnTo>
                  <a:lnTo>
                    <a:pt x="367" y="874"/>
                  </a:lnTo>
                  <a:lnTo>
                    <a:pt x="369" y="874"/>
                  </a:lnTo>
                  <a:lnTo>
                    <a:pt x="371" y="871"/>
                  </a:lnTo>
                  <a:lnTo>
                    <a:pt x="373" y="871"/>
                  </a:lnTo>
                  <a:lnTo>
                    <a:pt x="375" y="871"/>
                  </a:lnTo>
                  <a:lnTo>
                    <a:pt x="377" y="871"/>
                  </a:lnTo>
                  <a:lnTo>
                    <a:pt x="377" y="868"/>
                  </a:lnTo>
                  <a:lnTo>
                    <a:pt x="378" y="866"/>
                  </a:lnTo>
                  <a:lnTo>
                    <a:pt x="380" y="866"/>
                  </a:lnTo>
                  <a:lnTo>
                    <a:pt x="382" y="863"/>
                  </a:lnTo>
                  <a:lnTo>
                    <a:pt x="384" y="861"/>
                  </a:lnTo>
                  <a:lnTo>
                    <a:pt x="386" y="861"/>
                  </a:lnTo>
                  <a:lnTo>
                    <a:pt x="388" y="861"/>
                  </a:lnTo>
                  <a:lnTo>
                    <a:pt x="390" y="856"/>
                  </a:lnTo>
                  <a:lnTo>
                    <a:pt x="392" y="856"/>
                  </a:lnTo>
                  <a:lnTo>
                    <a:pt x="394" y="856"/>
                  </a:lnTo>
                  <a:lnTo>
                    <a:pt x="394" y="856"/>
                  </a:lnTo>
                  <a:lnTo>
                    <a:pt x="395" y="854"/>
                  </a:lnTo>
                  <a:lnTo>
                    <a:pt x="397" y="850"/>
                  </a:lnTo>
                  <a:lnTo>
                    <a:pt x="399" y="850"/>
                  </a:lnTo>
                  <a:lnTo>
                    <a:pt x="401" y="845"/>
                  </a:lnTo>
                  <a:lnTo>
                    <a:pt x="403" y="843"/>
                  </a:lnTo>
                  <a:lnTo>
                    <a:pt x="403" y="840"/>
                  </a:lnTo>
                  <a:lnTo>
                    <a:pt x="405" y="838"/>
                  </a:lnTo>
                  <a:lnTo>
                    <a:pt x="407" y="833"/>
                  </a:lnTo>
                  <a:lnTo>
                    <a:pt x="409" y="833"/>
                  </a:lnTo>
                  <a:lnTo>
                    <a:pt x="411" y="833"/>
                  </a:lnTo>
                  <a:lnTo>
                    <a:pt x="413" y="830"/>
                  </a:lnTo>
                  <a:lnTo>
                    <a:pt x="414" y="826"/>
                  </a:lnTo>
                  <a:lnTo>
                    <a:pt x="416" y="826"/>
                  </a:lnTo>
                  <a:lnTo>
                    <a:pt x="418" y="823"/>
                  </a:lnTo>
                  <a:lnTo>
                    <a:pt x="420" y="823"/>
                  </a:lnTo>
                  <a:lnTo>
                    <a:pt x="422" y="823"/>
                  </a:lnTo>
                  <a:lnTo>
                    <a:pt x="422" y="823"/>
                  </a:lnTo>
                  <a:lnTo>
                    <a:pt x="424" y="823"/>
                  </a:lnTo>
                  <a:lnTo>
                    <a:pt x="426" y="823"/>
                  </a:lnTo>
                  <a:lnTo>
                    <a:pt x="428" y="820"/>
                  </a:lnTo>
                  <a:lnTo>
                    <a:pt x="430" y="820"/>
                  </a:lnTo>
                  <a:lnTo>
                    <a:pt x="431" y="818"/>
                  </a:lnTo>
                  <a:lnTo>
                    <a:pt x="433" y="813"/>
                  </a:lnTo>
                  <a:lnTo>
                    <a:pt x="435" y="810"/>
                  </a:lnTo>
                  <a:lnTo>
                    <a:pt x="437" y="808"/>
                  </a:lnTo>
                  <a:lnTo>
                    <a:pt x="437" y="806"/>
                  </a:lnTo>
                  <a:lnTo>
                    <a:pt x="439" y="803"/>
                  </a:lnTo>
                  <a:lnTo>
                    <a:pt x="441" y="803"/>
                  </a:lnTo>
                  <a:lnTo>
                    <a:pt x="443" y="803"/>
                  </a:lnTo>
                  <a:lnTo>
                    <a:pt x="445" y="803"/>
                  </a:lnTo>
                  <a:lnTo>
                    <a:pt x="447" y="798"/>
                  </a:lnTo>
                  <a:lnTo>
                    <a:pt x="448" y="796"/>
                  </a:lnTo>
                  <a:lnTo>
                    <a:pt x="448" y="796"/>
                  </a:lnTo>
                  <a:lnTo>
                    <a:pt x="450" y="796"/>
                  </a:lnTo>
                  <a:lnTo>
                    <a:pt x="452" y="796"/>
                  </a:lnTo>
                  <a:lnTo>
                    <a:pt x="454" y="793"/>
                  </a:lnTo>
                  <a:lnTo>
                    <a:pt x="456" y="791"/>
                  </a:lnTo>
                  <a:lnTo>
                    <a:pt x="458" y="791"/>
                  </a:lnTo>
                  <a:lnTo>
                    <a:pt x="460" y="786"/>
                  </a:lnTo>
                  <a:lnTo>
                    <a:pt x="462" y="786"/>
                  </a:lnTo>
                  <a:lnTo>
                    <a:pt x="464" y="786"/>
                  </a:lnTo>
                  <a:lnTo>
                    <a:pt x="466" y="785"/>
                  </a:lnTo>
                  <a:lnTo>
                    <a:pt x="467" y="783"/>
                  </a:lnTo>
                  <a:lnTo>
                    <a:pt x="467" y="783"/>
                  </a:lnTo>
                  <a:lnTo>
                    <a:pt x="469" y="776"/>
                  </a:lnTo>
                  <a:lnTo>
                    <a:pt x="471" y="776"/>
                  </a:lnTo>
                  <a:lnTo>
                    <a:pt x="473" y="771"/>
                  </a:lnTo>
                  <a:lnTo>
                    <a:pt x="475" y="771"/>
                  </a:lnTo>
                  <a:lnTo>
                    <a:pt x="477" y="771"/>
                  </a:lnTo>
                  <a:lnTo>
                    <a:pt x="479" y="771"/>
                  </a:lnTo>
                  <a:lnTo>
                    <a:pt x="481" y="771"/>
                  </a:lnTo>
                  <a:lnTo>
                    <a:pt x="481" y="766"/>
                  </a:lnTo>
                  <a:lnTo>
                    <a:pt x="483" y="765"/>
                  </a:lnTo>
                  <a:lnTo>
                    <a:pt x="484" y="760"/>
                  </a:lnTo>
                  <a:lnTo>
                    <a:pt x="486" y="760"/>
                  </a:lnTo>
                  <a:lnTo>
                    <a:pt x="488" y="760"/>
                  </a:lnTo>
                  <a:lnTo>
                    <a:pt x="490" y="758"/>
                  </a:lnTo>
                  <a:lnTo>
                    <a:pt x="492" y="758"/>
                  </a:lnTo>
                  <a:lnTo>
                    <a:pt x="492" y="758"/>
                  </a:lnTo>
                  <a:lnTo>
                    <a:pt x="494" y="755"/>
                  </a:lnTo>
                  <a:lnTo>
                    <a:pt x="496" y="753"/>
                  </a:lnTo>
                  <a:lnTo>
                    <a:pt x="498" y="753"/>
                  </a:lnTo>
                  <a:lnTo>
                    <a:pt x="500" y="753"/>
                  </a:lnTo>
                  <a:lnTo>
                    <a:pt x="502" y="753"/>
                  </a:lnTo>
                  <a:lnTo>
                    <a:pt x="503" y="750"/>
                  </a:lnTo>
                  <a:lnTo>
                    <a:pt x="505" y="750"/>
                  </a:lnTo>
                  <a:lnTo>
                    <a:pt x="507" y="743"/>
                  </a:lnTo>
                  <a:lnTo>
                    <a:pt x="509" y="741"/>
                  </a:lnTo>
                  <a:lnTo>
                    <a:pt x="511" y="738"/>
                  </a:lnTo>
                  <a:lnTo>
                    <a:pt x="513" y="738"/>
                  </a:lnTo>
                  <a:lnTo>
                    <a:pt x="513" y="736"/>
                  </a:lnTo>
                  <a:lnTo>
                    <a:pt x="515" y="736"/>
                  </a:lnTo>
                  <a:lnTo>
                    <a:pt x="517" y="733"/>
                  </a:lnTo>
                  <a:lnTo>
                    <a:pt x="519" y="730"/>
                  </a:lnTo>
                  <a:lnTo>
                    <a:pt x="520" y="726"/>
                  </a:lnTo>
                  <a:lnTo>
                    <a:pt x="522" y="726"/>
                  </a:lnTo>
                  <a:lnTo>
                    <a:pt x="524" y="721"/>
                  </a:lnTo>
                  <a:lnTo>
                    <a:pt x="526" y="721"/>
                  </a:lnTo>
                  <a:lnTo>
                    <a:pt x="526" y="721"/>
                  </a:lnTo>
                  <a:lnTo>
                    <a:pt x="528" y="713"/>
                  </a:lnTo>
                  <a:lnTo>
                    <a:pt x="530" y="712"/>
                  </a:lnTo>
                  <a:lnTo>
                    <a:pt x="532" y="707"/>
                  </a:lnTo>
                  <a:lnTo>
                    <a:pt x="534" y="707"/>
                  </a:lnTo>
                  <a:lnTo>
                    <a:pt x="536" y="705"/>
                  </a:lnTo>
                  <a:lnTo>
                    <a:pt x="536" y="705"/>
                  </a:lnTo>
                  <a:lnTo>
                    <a:pt x="538" y="705"/>
                  </a:lnTo>
                  <a:lnTo>
                    <a:pt x="539" y="700"/>
                  </a:lnTo>
                  <a:lnTo>
                    <a:pt x="541" y="700"/>
                  </a:lnTo>
                  <a:lnTo>
                    <a:pt x="543" y="700"/>
                  </a:lnTo>
                  <a:lnTo>
                    <a:pt x="545" y="700"/>
                  </a:lnTo>
                  <a:lnTo>
                    <a:pt x="547" y="697"/>
                  </a:lnTo>
                  <a:lnTo>
                    <a:pt x="549" y="697"/>
                  </a:lnTo>
                  <a:lnTo>
                    <a:pt x="551" y="697"/>
                  </a:lnTo>
                  <a:lnTo>
                    <a:pt x="553" y="693"/>
                  </a:lnTo>
                  <a:lnTo>
                    <a:pt x="555" y="690"/>
                  </a:lnTo>
                  <a:lnTo>
                    <a:pt x="556" y="690"/>
                  </a:lnTo>
                  <a:lnTo>
                    <a:pt x="558" y="690"/>
                  </a:lnTo>
                  <a:lnTo>
                    <a:pt x="558" y="688"/>
                  </a:lnTo>
                  <a:lnTo>
                    <a:pt x="560" y="687"/>
                  </a:lnTo>
                  <a:lnTo>
                    <a:pt x="562" y="685"/>
                  </a:lnTo>
                  <a:lnTo>
                    <a:pt x="564" y="685"/>
                  </a:lnTo>
                  <a:lnTo>
                    <a:pt x="566" y="685"/>
                  </a:lnTo>
                  <a:lnTo>
                    <a:pt x="568" y="682"/>
                  </a:lnTo>
                  <a:lnTo>
                    <a:pt x="570" y="682"/>
                  </a:lnTo>
                  <a:lnTo>
                    <a:pt x="570" y="680"/>
                  </a:lnTo>
                  <a:lnTo>
                    <a:pt x="572" y="677"/>
                  </a:lnTo>
                  <a:lnTo>
                    <a:pt x="573" y="675"/>
                  </a:lnTo>
                  <a:lnTo>
                    <a:pt x="575" y="675"/>
                  </a:lnTo>
                  <a:lnTo>
                    <a:pt x="577" y="672"/>
                  </a:lnTo>
                  <a:lnTo>
                    <a:pt x="579" y="667"/>
                  </a:lnTo>
                  <a:lnTo>
                    <a:pt x="581" y="667"/>
                  </a:lnTo>
                  <a:lnTo>
                    <a:pt x="581" y="667"/>
                  </a:lnTo>
                  <a:lnTo>
                    <a:pt x="583" y="667"/>
                  </a:lnTo>
                  <a:lnTo>
                    <a:pt x="585" y="667"/>
                  </a:lnTo>
                  <a:lnTo>
                    <a:pt x="587" y="667"/>
                  </a:lnTo>
                  <a:lnTo>
                    <a:pt x="589" y="658"/>
                  </a:lnTo>
                  <a:lnTo>
                    <a:pt x="591" y="657"/>
                  </a:lnTo>
                  <a:lnTo>
                    <a:pt x="592" y="653"/>
                  </a:lnTo>
                  <a:lnTo>
                    <a:pt x="594" y="653"/>
                  </a:lnTo>
                  <a:lnTo>
                    <a:pt x="596" y="653"/>
                  </a:lnTo>
                  <a:lnTo>
                    <a:pt x="598" y="653"/>
                  </a:lnTo>
                  <a:lnTo>
                    <a:pt x="600" y="653"/>
                  </a:lnTo>
                  <a:lnTo>
                    <a:pt x="602" y="653"/>
                  </a:lnTo>
                  <a:lnTo>
                    <a:pt x="604" y="653"/>
                  </a:lnTo>
                  <a:lnTo>
                    <a:pt x="604" y="653"/>
                  </a:lnTo>
                  <a:lnTo>
                    <a:pt x="606" y="653"/>
                  </a:lnTo>
                  <a:lnTo>
                    <a:pt x="608" y="650"/>
                  </a:lnTo>
                  <a:lnTo>
                    <a:pt x="609" y="642"/>
                  </a:lnTo>
                  <a:lnTo>
                    <a:pt x="611" y="640"/>
                  </a:lnTo>
                  <a:lnTo>
                    <a:pt x="613" y="637"/>
                  </a:lnTo>
                  <a:lnTo>
                    <a:pt x="613" y="637"/>
                  </a:lnTo>
                  <a:lnTo>
                    <a:pt x="615" y="637"/>
                  </a:lnTo>
                  <a:lnTo>
                    <a:pt x="617" y="637"/>
                  </a:lnTo>
                  <a:lnTo>
                    <a:pt x="619" y="635"/>
                  </a:lnTo>
                  <a:lnTo>
                    <a:pt x="621" y="635"/>
                  </a:lnTo>
                  <a:lnTo>
                    <a:pt x="623" y="633"/>
                  </a:lnTo>
                  <a:lnTo>
                    <a:pt x="625" y="633"/>
                  </a:lnTo>
                  <a:lnTo>
                    <a:pt x="627" y="630"/>
                  </a:lnTo>
                  <a:lnTo>
                    <a:pt x="627" y="628"/>
                  </a:lnTo>
                  <a:lnTo>
                    <a:pt x="628" y="625"/>
                  </a:lnTo>
                  <a:lnTo>
                    <a:pt x="630" y="625"/>
                  </a:lnTo>
                  <a:lnTo>
                    <a:pt x="632" y="622"/>
                  </a:lnTo>
                  <a:lnTo>
                    <a:pt x="634" y="622"/>
                  </a:lnTo>
                  <a:lnTo>
                    <a:pt x="636" y="622"/>
                  </a:lnTo>
                  <a:lnTo>
                    <a:pt x="638" y="617"/>
                  </a:lnTo>
                  <a:lnTo>
                    <a:pt x="640" y="617"/>
                  </a:lnTo>
                  <a:lnTo>
                    <a:pt x="642" y="617"/>
                  </a:lnTo>
                  <a:lnTo>
                    <a:pt x="644" y="617"/>
                  </a:lnTo>
                  <a:lnTo>
                    <a:pt x="645" y="617"/>
                  </a:lnTo>
                  <a:lnTo>
                    <a:pt x="647" y="617"/>
                  </a:lnTo>
                  <a:lnTo>
                    <a:pt x="647" y="615"/>
                  </a:lnTo>
                  <a:lnTo>
                    <a:pt x="649" y="612"/>
                  </a:lnTo>
                  <a:lnTo>
                    <a:pt x="651" y="610"/>
                  </a:lnTo>
                  <a:lnTo>
                    <a:pt x="653" y="608"/>
                  </a:lnTo>
                  <a:lnTo>
                    <a:pt x="655" y="608"/>
                  </a:lnTo>
                  <a:lnTo>
                    <a:pt x="657" y="608"/>
                  </a:lnTo>
                  <a:lnTo>
                    <a:pt x="657" y="608"/>
                  </a:lnTo>
                  <a:lnTo>
                    <a:pt x="659" y="608"/>
                  </a:lnTo>
                  <a:lnTo>
                    <a:pt x="661" y="608"/>
                  </a:lnTo>
                  <a:lnTo>
                    <a:pt x="663" y="608"/>
                  </a:lnTo>
                  <a:lnTo>
                    <a:pt x="664" y="608"/>
                  </a:lnTo>
                  <a:lnTo>
                    <a:pt x="666" y="608"/>
                  </a:lnTo>
                  <a:lnTo>
                    <a:pt x="668" y="608"/>
                  </a:lnTo>
                  <a:lnTo>
                    <a:pt x="670" y="608"/>
                  </a:lnTo>
                  <a:lnTo>
                    <a:pt x="672" y="608"/>
                  </a:lnTo>
                  <a:lnTo>
                    <a:pt x="672" y="605"/>
                  </a:lnTo>
                  <a:lnTo>
                    <a:pt x="674" y="605"/>
                  </a:lnTo>
                  <a:lnTo>
                    <a:pt x="676" y="605"/>
                  </a:lnTo>
                  <a:lnTo>
                    <a:pt x="678" y="605"/>
                  </a:lnTo>
                  <a:lnTo>
                    <a:pt x="680" y="605"/>
                  </a:lnTo>
                  <a:lnTo>
                    <a:pt x="681" y="605"/>
                  </a:lnTo>
                  <a:lnTo>
                    <a:pt x="683" y="603"/>
                  </a:lnTo>
                  <a:lnTo>
                    <a:pt x="685" y="600"/>
                  </a:lnTo>
                  <a:lnTo>
                    <a:pt x="687" y="600"/>
                  </a:lnTo>
                  <a:lnTo>
                    <a:pt x="689" y="600"/>
                  </a:lnTo>
                  <a:lnTo>
                    <a:pt x="691" y="600"/>
                  </a:lnTo>
                  <a:lnTo>
                    <a:pt x="691" y="600"/>
                  </a:lnTo>
                  <a:lnTo>
                    <a:pt x="693" y="598"/>
                  </a:lnTo>
                  <a:lnTo>
                    <a:pt x="695" y="598"/>
                  </a:lnTo>
                  <a:lnTo>
                    <a:pt x="697" y="598"/>
                  </a:lnTo>
                  <a:lnTo>
                    <a:pt x="698" y="598"/>
                  </a:lnTo>
                  <a:lnTo>
                    <a:pt x="700" y="598"/>
                  </a:lnTo>
                  <a:lnTo>
                    <a:pt x="702" y="598"/>
                  </a:lnTo>
                  <a:lnTo>
                    <a:pt x="702" y="597"/>
                  </a:lnTo>
                  <a:lnTo>
                    <a:pt x="704" y="597"/>
                  </a:lnTo>
                  <a:lnTo>
                    <a:pt x="706" y="593"/>
                  </a:lnTo>
                  <a:lnTo>
                    <a:pt x="708" y="593"/>
                  </a:lnTo>
                  <a:lnTo>
                    <a:pt x="710" y="593"/>
                  </a:lnTo>
                  <a:lnTo>
                    <a:pt x="712" y="592"/>
                  </a:lnTo>
                  <a:lnTo>
                    <a:pt x="714" y="592"/>
                  </a:lnTo>
                  <a:lnTo>
                    <a:pt x="716" y="592"/>
                  </a:lnTo>
                  <a:lnTo>
                    <a:pt x="717" y="592"/>
                  </a:lnTo>
                  <a:lnTo>
                    <a:pt x="717" y="588"/>
                  </a:lnTo>
                  <a:lnTo>
                    <a:pt x="719" y="588"/>
                  </a:lnTo>
                  <a:lnTo>
                    <a:pt x="721" y="588"/>
                  </a:lnTo>
                  <a:lnTo>
                    <a:pt x="723" y="587"/>
                  </a:lnTo>
                  <a:lnTo>
                    <a:pt x="725" y="585"/>
                  </a:lnTo>
                  <a:lnTo>
                    <a:pt x="727" y="583"/>
                  </a:lnTo>
                  <a:lnTo>
                    <a:pt x="729" y="583"/>
                  </a:lnTo>
                  <a:lnTo>
                    <a:pt x="731" y="580"/>
                  </a:lnTo>
                  <a:lnTo>
                    <a:pt x="733" y="578"/>
                  </a:lnTo>
                  <a:lnTo>
                    <a:pt x="734" y="578"/>
                  </a:lnTo>
                  <a:lnTo>
                    <a:pt x="734" y="575"/>
                  </a:lnTo>
                  <a:lnTo>
                    <a:pt x="736" y="574"/>
                  </a:lnTo>
                  <a:lnTo>
                    <a:pt x="738" y="574"/>
                  </a:lnTo>
                  <a:lnTo>
                    <a:pt x="740" y="570"/>
                  </a:lnTo>
                  <a:lnTo>
                    <a:pt x="742" y="570"/>
                  </a:lnTo>
                  <a:lnTo>
                    <a:pt x="744" y="569"/>
                  </a:lnTo>
                  <a:lnTo>
                    <a:pt x="746" y="569"/>
                  </a:lnTo>
                  <a:lnTo>
                    <a:pt x="746" y="569"/>
                  </a:lnTo>
                  <a:lnTo>
                    <a:pt x="748" y="569"/>
                  </a:lnTo>
                  <a:lnTo>
                    <a:pt x="750" y="567"/>
                  </a:lnTo>
                  <a:lnTo>
                    <a:pt x="752" y="565"/>
                  </a:lnTo>
                  <a:lnTo>
                    <a:pt x="753" y="562"/>
                  </a:lnTo>
                  <a:lnTo>
                    <a:pt x="755" y="562"/>
                  </a:lnTo>
                  <a:lnTo>
                    <a:pt x="757" y="560"/>
                  </a:lnTo>
                  <a:lnTo>
                    <a:pt x="759" y="560"/>
                  </a:lnTo>
                  <a:lnTo>
                    <a:pt x="761" y="560"/>
                  </a:lnTo>
                  <a:lnTo>
                    <a:pt x="763" y="557"/>
                  </a:lnTo>
                  <a:lnTo>
                    <a:pt x="763" y="557"/>
                  </a:lnTo>
                  <a:lnTo>
                    <a:pt x="765" y="557"/>
                  </a:lnTo>
                  <a:lnTo>
                    <a:pt x="767" y="557"/>
                  </a:lnTo>
                  <a:lnTo>
                    <a:pt x="769" y="555"/>
                  </a:lnTo>
                  <a:lnTo>
                    <a:pt x="770" y="555"/>
                  </a:lnTo>
                  <a:lnTo>
                    <a:pt x="772" y="555"/>
                  </a:lnTo>
                  <a:lnTo>
                    <a:pt x="774" y="555"/>
                  </a:lnTo>
                  <a:lnTo>
                    <a:pt x="776" y="550"/>
                  </a:lnTo>
                  <a:lnTo>
                    <a:pt x="778" y="549"/>
                  </a:lnTo>
                  <a:lnTo>
                    <a:pt x="780" y="544"/>
                  </a:lnTo>
                  <a:lnTo>
                    <a:pt x="780" y="544"/>
                  </a:lnTo>
                  <a:lnTo>
                    <a:pt x="782" y="544"/>
                  </a:lnTo>
                  <a:lnTo>
                    <a:pt x="784" y="544"/>
                  </a:lnTo>
                  <a:lnTo>
                    <a:pt x="786" y="544"/>
                  </a:lnTo>
                  <a:lnTo>
                    <a:pt x="788" y="539"/>
                  </a:lnTo>
                  <a:lnTo>
                    <a:pt x="789" y="539"/>
                  </a:lnTo>
                  <a:lnTo>
                    <a:pt x="789" y="539"/>
                  </a:lnTo>
                  <a:lnTo>
                    <a:pt x="791" y="539"/>
                  </a:lnTo>
                  <a:lnTo>
                    <a:pt x="793" y="535"/>
                  </a:lnTo>
                  <a:lnTo>
                    <a:pt x="795" y="530"/>
                  </a:lnTo>
                  <a:lnTo>
                    <a:pt x="797" y="530"/>
                  </a:lnTo>
                  <a:lnTo>
                    <a:pt x="799" y="529"/>
                  </a:lnTo>
                  <a:lnTo>
                    <a:pt x="801" y="527"/>
                  </a:lnTo>
                  <a:lnTo>
                    <a:pt x="803" y="527"/>
                  </a:lnTo>
                  <a:lnTo>
                    <a:pt x="805" y="524"/>
                  </a:lnTo>
                  <a:lnTo>
                    <a:pt x="806" y="524"/>
                  </a:lnTo>
                  <a:lnTo>
                    <a:pt x="808" y="524"/>
                  </a:lnTo>
                  <a:lnTo>
                    <a:pt x="808" y="524"/>
                  </a:lnTo>
                  <a:lnTo>
                    <a:pt x="810" y="520"/>
                  </a:lnTo>
                  <a:lnTo>
                    <a:pt x="812" y="520"/>
                  </a:lnTo>
                  <a:lnTo>
                    <a:pt x="814" y="520"/>
                  </a:lnTo>
                  <a:lnTo>
                    <a:pt x="816" y="520"/>
                  </a:lnTo>
                  <a:lnTo>
                    <a:pt x="818" y="520"/>
                  </a:lnTo>
                  <a:lnTo>
                    <a:pt x="820" y="520"/>
                  </a:lnTo>
                  <a:lnTo>
                    <a:pt x="822" y="519"/>
                  </a:lnTo>
                  <a:lnTo>
                    <a:pt x="823" y="515"/>
                  </a:lnTo>
                  <a:lnTo>
                    <a:pt x="823" y="514"/>
                  </a:lnTo>
                  <a:lnTo>
                    <a:pt x="825" y="514"/>
                  </a:lnTo>
                  <a:lnTo>
                    <a:pt x="827" y="514"/>
                  </a:lnTo>
                  <a:lnTo>
                    <a:pt x="829" y="514"/>
                  </a:lnTo>
                  <a:lnTo>
                    <a:pt x="831" y="514"/>
                  </a:lnTo>
                  <a:lnTo>
                    <a:pt x="833" y="514"/>
                  </a:lnTo>
                  <a:lnTo>
                    <a:pt x="835" y="510"/>
                  </a:lnTo>
                  <a:lnTo>
                    <a:pt x="835" y="509"/>
                  </a:lnTo>
                  <a:lnTo>
                    <a:pt x="837" y="509"/>
                  </a:lnTo>
                  <a:lnTo>
                    <a:pt x="839" y="507"/>
                  </a:lnTo>
                  <a:lnTo>
                    <a:pt x="841" y="507"/>
                  </a:lnTo>
                  <a:lnTo>
                    <a:pt x="842" y="507"/>
                  </a:lnTo>
                  <a:lnTo>
                    <a:pt x="844" y="504"/>
                  </a:lnTo>
                  <a:lnTo>
                    <a:pt x="846" y="504"/>
                  </a:lnTo>
                  <a:lnTo>
                    <a:pt x="848" y="504"/>
                  </a:lnTo>
                  <a:lnTo>
                    <a:pt x="850" y="504"/>
                  </a:lnTo>
                  <a:lnTo>
                    <a:pt x="852" y="504"/>
                  </a:lnTo>
                  <a:lnTo>
                    <a:pt x="854" y="502"/>
                  </a:lnTo>
                  <a:lnTo>
                    <a:pt x="854" y="502"/>
                  </a:lnTo>
                  <a:lnTo>
                    <a:pt x="856" y="500"/>
                  </a:lnTo>
                  <a:lnTo>
                    <a:pt x="858" y="500"/>
                  </a:lnTo>
                  <a:lnTo>
                    <a:pt x="859" y="500"/>
                  </a:lnTo>
                  <a:lnTo>
                    <a:pt x="861" y="500"/>
                  </a:lnTo>
                  <a:lnTo>
                    <a:pt x="863" y="500"/>
                  </a:lnTo>
                  <a:lnTo>
                    <a:pt x="865" y="500"/>
                  </a:lnTo>
                  <a:lnTo>
                    <a:pt x="867" y="500"/>
                  </a:lnTo>
                  <a:lnTo>
                    <a:pt x="867" y="497"/>
                  </a:lnTo>
                  <a:lnTo>
                    <a:pt x="869" y="492"/>
                  </a:lnTo>
                  <a:lnTo>
                    <a:pt x="871" y="492"/>
                  </a:lnTo>
                  <a:lnTo>
                    <a:pt x="873" y="492"/>
                  </a:lnTo>
                  <a:lnTo>
                    <a:pt x="875" y="492"/>
                  </a:lnTo>
                  <a:lnTo>
                    <a:pt x="877" y="490"/>
                  </a:lnTo>
                  <a:lnTo>
                    <a:pt x="878" y="490"/>
                  </a:lnTo>
                  <a:lnTo>
                    <a:pt x="878" y="490"/>
                  </a:lnTo>
                  <a:lnTo>
                    <a:pt x="880" y="490"/>
                  </a:lnTo>
                  <a:lnTo>
                    <a:pt x="882" y="490"/>
                  </a:lnTo>
                  <a:lnTo>
                    <a:pt x="884" y="487"/>
                  </a:lnTo>
                  <a:lnTo>
                    <a:pt x="886" y="487"/>
                  </a:lnTo>
                  <a:lnTo>
                    <a:pt x="888" y="482"/>
                  </a:lnTo>
                  <a:lnTo>
                    <a:pt x="890" y="482"/>
                  </a:lnTo>
                  <a:lnTo>
                    <a:pt x="892" y="482"/>
                  </a:lnTo>
                  <a:lnTo>
                    <a:pt x="894" y="482"/>
                  </a:lnTo>
                  <a:lnTo>
                    <a:pt x="895" y="482"/>
                  </a:lnTo>
                  <a:lnTo>
                    <a:pt x="897" y="482"/>
                  </a:lnTo>
                  <a:lnTo>
                    <a:pt x="899" y="480"/>
                  </a:lnTo>
                  <a:lnTo>
                    <a:pt x="899" y="480"/>
                  </a:lnTo>
                  <a:lnTo>
                    <a:pt x="901" y="480"/>
                  </a:lnTo>
                  <a:lnTo>
                    <a:pt x="903" y="480"/>
                  </a:lnTo>
                  <a:lnTo>
                    <a:pt x="905" y="480"/>
                  </a:lnTo>
                  <a:lnTo>
                    <a:pt x="907" y="480"/>
                  </a:lnTo>
                  <a:lnTo>
                    <a:pt x="909" y="480"/>
                  </a:lnTo>
                  <a:lnTo>
                    <a:pt x="911" y="479"/>
                  </a:lnTo>
                  <a:lnTo>
                    <a:pt x="913" y="475"/>
                  </a:lnTo>
                  <a:lnTo>
                    <a:pt x="913" y="474"/>
                  </a:lnTo>
                  <a:lnTo>
                    <a:pt x="914" y="474"/>
                  </a:lnTo>
                  <a:lnTo>
                    <a:pt x="916" y="474"/>
                  </a:lnTo>
                  <a:lnTo>
                    <a:pt x="918" y="474"/>
                  </a:lnTo>
                  <a:lnTo>
                    <a:pt x="920" y="474"/>
                  </a:lnTo>
                  <a:lnTo>
                    <a:pt x="922" y="470"/>
                  </a:lnTo>
                  <a:lnTo>
                    <a:pt x="922" y="470"/>
                  </a:lnTo>
                  <a:lnTo>
                    <a:pt x="924" y="469"/>
                  </a:lnTo>
                  <a:lnTo>
                    <a:pt x="926" y="469"/>
                  </a:lnTo>
                  <a:lnTo>
                    <a:pt x="928" y="469"/>
                  </a:lnTo>
                  <a:lnTo>
                    <a:pt x="930" y="469"/>
                  </a:lnTo>
                  <a:lnTo>
                    <a:pt x="931" y="469"/>
                  </a:lnTo>
                  <a:lnTo>
                    <a:pt x="933" y="465"/>
                  </a:lnTo>
                  <a:lnTo>
                    <a:pt x="935" y="465"/>
                  </a:lnTo>
                  <a:lnTo>
                    <a:pt x="937" y="464"/>
                  </a:lnTo>
                  <a:lnTo>
                    <a:pt x="939" y="464"/>
                  </a:lnTo>
                  <a:lnTo>
                    <a:pt x="941" y="460"/>
                  </a:lnTo>
                  <a:lnTo>
                    <a:pt x="943" y="459"/>
                  </a:lnTo>
                  <a:lnTo>
                    <a:pt x="945" y="459"/>
                  </a:lnTo>
                  <a:lnTo>
                    <a:pt x="945" y="459"/>
                  </a:lnTo>
                  <a:lnTo>
                    <a:pt x="947" y="455"/>
                  </a:lnTo>
                  <a:lnTo>
                    <a:pt x="948" y="455"/>
                  </a:lnTo>
                  <a:lnTo>
                    <a:pt x="950" y="454"/>
                  </a:lnTo>
                  <a:lnTo>
                    <a:pt x="952" y="454"/>
                  </a:lnTo>
                  <a:lnTo>
                    <a:pt x="954" y="452"/>
                  </a:lnTo>
                  <a:lnTo>
                    <a:pt x="956" y="452"/>
                  </a:lnTo>
                  <a:lnTo>
                    <a:pt x="956" y="452"/>
                  </a:lnTo>
                  <a:lnTo>
                    <a:pt x="958" y="452"/>
                  </a:lnTo>
                  <a:lnTo>
                    <a:pt x="960" y="452"/>
                  </a:lnTo>
                  <a:lnTo>
                    <a:pt x="962" y="452"/>
                  </a:lnTo>
                  <a:lnTo>
                    <a:pt x="964" y="449"/>
                  </a:lnTo>
                  <a:lnTo>
                    <a:pt x="966" y="449"/>
                  </a:lnTo>
                  <a:lnTo>
                    <a:pt x="967" y="449"/>
                  </a:lnTo>
                  <a:lnTo>
                    <a:pt x="967" y="444"/>
                  </a:lnTo>
                  <a:lnTo>
                    <a:pt x="969" y="444"/>
                  </a:lnTo>
                  <a:lnTo>
                    <a:pt x="971" y="442"/>
                  </a:lnTo>
                  <a:lnTo>
                    <a:pt x="973" y="442"/>
                  </a:lnTo>
                  <a:lnTo>
                    <a:pt x="975" y="442"/>
                  </a:lnTo>
                  <a:lnTo>
                    <a:pt x="977" y="442"/>
                  </a:lnTo>
                  <a:lnTo>
                    <a:pt x="979" y="442"/>
                  </a:lnTo>
                  <a:lnTo>
                    <a:pt x="981" y="442"/>
                  </a:lnTo>
                  <a:lnTo>
                    <a:pt x="983" y="439"/>
                  </a:lnTo>
                  <a:lnTo>
                    <a:pt x="984" y="439"/>
                  </a:lnTo>
                  <a:lnTo>
                    <a:pt x="986" y="439"/>
                  </a:lnTo>
                  <a:lnTo>
                    <a:pt x="988" y="437"/>
                  </a:lnTo>
                  <a:lnTo>
                    <a:pt x="990" y="434"/>
                  </a:lnTo>
                  <a:lnTo>
                    <a:pt x="990" y="431"/>
                  </a:lnTo>
                  <a:lnTo>
                    <a:pt x="992" y="431"/>
                  </a:lnTo>
                  <a:lnTo>
                    <a:pt x="994" y="431"/>
                  </a:lnTo>
                  <a:lnTo>
                    <a:pt x="996" y="427"/>
                  </a:lnTo>
                  <a:lnTo>
                    <a:pt x="998" y="427"/>
                  </a:lnTo>
                  <a:lnTo>
                    <a:pt x="1000" y="427"/>
                  </a:lnTo>
                  <a:lnTo>
                    <a:pt x="1000" y="421"/>
                  </a:lnTo>
                  <a:lnTo>
                    <a:pt x="1002" y="407"/>
                  </a:lnTo>
                  <a:lnTo>
                    <a:pt x="1003" y="407"/>
                  </a:lnTo>
                  <a:lnTo>
                    <a:pt x="1005" y="407"/>
                  </a:lnTo>
                  <a:lnTo>
                    <a:pt x="1007" y="407"/>
                  </a:lnTo>
                  <a:lnTo>
                    <a:pt x="1009" y="407"/>
                  </a:lnTo>
                  <a:lnTo>
                    <a:pt x="1011" y="407"/>
                  </a:lnTo>
                  <a:lnTo>
                    <a:pt x="1013" y="406"/>
                  </a:lnTo>
                  <a:lnTo>
                    <a:pt x="1013" y="402"/>
                  </a:lnTo>
                  <a:lnTo>
                    <a:pt x="1015" y="402"/>
                  </a:lnTo>
                  <a:lnTo>
                    <a:pt x="1017" y="399"/>
                  </a:lnTo>
                  <a:lnTo>
                    <a:pt x="1019" y="399"/>
                  </a:lnTo>
                  <a:lnTo>
                    <a:pt x="1020" y="399"/>
                  </a:lnTo>
                  <a:lnTo>
                    <a:pt x="1022" y="399"/>
                  </a:lnTo>
                  <a:lnTo>
                    <a:pt x="1024" y="399"/>
                  </a:lnTo>
                  <a:lnTo>
                    <a:pt x="1026" y="399"/>
                  </a:lnTo>
                  <a:lnTo>
                    <a:pt x="1028" y="396"/>
                  </a:lnTo>
                  <a:lnTo>
                    <a:pt x="1030" y="394"/>
                  </a:lnTo>
                  <a:lnTo>
                    <a:pt x="1032" y="394"/>
                  </a:lnTo>
                  <a:lnTo>
                    <a:pt x="1034" y="394"/>
                  </a:lnTo>
                  <a:lnTo>
                    <a:pt x="1034" y="394"/>
                  </a:lnTo>
                  <a:lnTo>
                    <a:pt x="1036" y="394"/>
                  </a:lnTo>
                  <a:lnTo>
                    <a:pt x="1038" y="394"/>
                  </a:lnTo>
                  <a:lnTo>
                    <a:pt x="1039" y="394"/>
                  </a:lnTo>
                  <a:lnTo>
                    <a:pt x="1041" y="394"/>
                  </a:lnTo>
                  <a:lnTo>
                    <a:pt x="1043" y="389"/>
                  </a:lnTo>
                  <a:lnTo>
                    <a:pt x="1043" y="389"/>
                  </a:lnTo>
                  <a:lnTo>
                    <a:pt x="1045" y="389"/>
                  </a:lnTo>
                  <a:lnTo>
                    <a:pt x="1047" y="389"/>
                  </a:lnTo>
                  <a:lnTo>
                    <a:pt x="1049" y="389"/>
                  </a:lnTo>
                  <a:lnTo>
                    <a:pt x="1051" y="389"/>
                  </a:lnTo>
                  <a:lnTo>
                    <a:pt x="1053" y="386"/>
                  </a:lnTo>
                  <a:lnTo>
                    <a:pt x="1055" y="384"/>
                  </a:lnTo>
                  <a:lnTo>
                    <a:pt x="1056" y="384"/>
                  </a:lnTo>
                  <a:lnTo>
                    <a:pt x="1058" y="381"/>
                  </a:lnTo>
                  <a:lnTo>
                    <a:pt x="1058" y="381"/>
                  </a:lnTo>
                  <a:lnTo>
                    <a:pt x="1060" y="381"/>
                  </a:lnTo>
                  <a:lnTo>
                    <a:pt x="1062" y="381"/>
                  </a:lnTo>
                  <a:lnTo>
                    <a:pt x="1064" y="381"/>
                  </a:lnTo>
                  <a:lnTo>
                    <a:pt x="1066" y="381"/>
                  </a:lnTo>
                  <a:lnTo>
                    <a:pt x="1068" y="381"/>
                  </a:lnTo>
                  <a:lnTo>
                    <a:pt x="1070" y="381"/>
                  </a:lnTo>
                  <a:lnTo>
                    <a:pt x="1072" y="381"/>
                  </a:lnTo>
                  <a:lnTo>
                    <a:pt x="1073" y="381"/>
                  </a:lnTo>
                  <a:lnTo>
                    <a:pt x="1075" y="381"/>
                  </a:lnTo>
                  <a:lnTo>
                    <a:pt x="1077" y="381"/>
                  </a:lnTo>
                  <a:lnTo>
                    <a:pt x="1077" y="381"/>
                  </a:lnTo>
                  <a:lnTo>
                    <a:pt x="1079" y="377"/>
                  </a:lnTo>
                  <a:lnTo>
                    <a:pt x="1081" y="377"/>
                  </a:lnTo>
                  <a:lnTo>
                    <a:pt x="1083" y="377"/>
                  </a:lnTo>
                  <a:lnTo>
                    <a:pt x="1085" y="374"/>
                  </a:lnTo>
                  <a:lnTo>
                    <a:pt x="1087" y="374"/>
                  </a:lnTo>
                  <a:lnTo>
                    <a:pt x="1089" y="374"/>
                  </a:lnTo>
                  <a:lnTo>
                    <a:pt x="1089" y="374"/>
                  </a:lnTo>
                  <a:lnTo>
                    <a:pt x="1091" y="372"/>
                  </a:lnTo>
                  <a:lnTo>
                    <a:pt x="1092" y="372"/>
                  </a:lnTo>
                  <a:lnTo>
                    <a:pt x="1094" y="372"/>
                  </a:lnTo>
                  <a:lnTo>
                    <a:pt x="1096" y="372"/>
                  </a:lnTo>
                  <a:lnTo>
                    <a:pt x="1098" y="372"/>
                  </a:lnTo>
                  <a:lnTo>
                    <a:pt x="1100" y="372"/>
                  </a:lnTo>
                  <a:lnTo>
                    <a:pt x="1102" y="372"/>
                  </a:lnTo>
                  <a:lnTo>
                    <a:pt x="1104" y="372"/>
                  </a:lnTo>
                  <a:lnTo>
                    <a:pt x="1104" y="372"/>
                  </a:lnTo>
                  <a:lnTo>
                    <a:pt x="1106" y="367"/>
                  </a:lnTo>
                  <a:lnTo>
                    <a:pt x="1108" y="367"/>
                  </a:lnTo>
                  <a:lnTo>
                    <a:pt x="1109" y="367"/>
                  </a:lnTo>
                  <a:lnTo>
                    <a:pt x="1111" y="367"/>
                  </a:lnTo>
                  <a:lnTo>
                    <a:pt x="1113" y="367"/>
                  </a:lnTo>
                  <a:lnTo>
                    <a:pt x="1115" y="367"/>
                  </a:lnTo>
                  <a:lnTo>
                    <a:pt x="1117" y="367"/>
                  </a:lnTo>
                  <a:lnTo>
                    <a:pt x="1119" y="364"/>
                  </a:lnTo>
                  <a:lnTo>
                    <a:pt x="1121" y="364"/>
                  </a:lnTo>
                  <a:lnTo>
                    <a:pt x="1121" y="364"/>
                  </a:lnTo>
                  <a:lnTo>
                    <a:pt x="1123" y="364"/>
                  </a:lnTo>
                  <a:lnTo>
                    <a:pt x="1125" y="364"/>
                  </a:lnTo>
                  <a:lnTo>
                    <a:pt x="1127" y="364"/>
                  </a:lnTo>
                  <a:lnTo>
                    <a:pt x="1128" y="364"/>
                  </a:lnTo>
                  <a:lnTo>
                    <a:pt x="1130" y="364"/>
                  </a:lnTo>
                  <a:lnTo>
                    <a:pt x="1132" y="364"/>
                  </a:lnTo>
                  <a:lnTo>
                    <a:pt x="1132" y="364"/>
                  </a:lnTo>
                  <a:lnTo>
                    <a:pt x="1134" y="364"/>
                  </a:lnTo>
                  <a:lnTo>
                    <a:pt x="1136" y="364"/>
                  </a:lnTo>
                  <a:lnTo>
                    <a:pt x="1138" y="359"/>
                  </a:lnTo>
                  <a:lnTo>
                    <a:pt x="1140" y="359"/>
                  </a:lnTo>
                  <a:lnTo>
                    <a:pt x="1142" y="357"/>
                  </a:lnTo>
                  <a:lnTo>
                    <a:pt x="1144" y="357"/>
                  </a:lnTo>
                  <a:lnTo>
                    <a:pt x="1145" y="357"/>
                  </a:lnTo>
                  <a:lnTo>
                    <a:pt x="1147" y="357"/>
                  </a:lnTo>
                  <a:lnTo>
                    <a:pt x="1149" y="357"/>
                  </a:lnTo>
                  <a:lnTo>
                    <a:pt x="1149" y="357"/>
                  </a:lnTo>
                  <a:lnTo>
                    <a:pt x="1151" y="357"/>
                  </a:lnTo>
                  <a:lnTo>
                    <a:pt x="1153" y="357"/>
                  </a:lnTo>
                  <a:lnTo>
                    <a:pt x="1155" y="357"/>
                  </a:lnTo>
                  <a:lnTo>
                    <a:pt x="1157" y="357"/>
                  </a:lnTo>
                  <a:lnTo>
                    <a:pt x="1159" y="352"/>
                  </a:lnTo>
                  <a:lnTo>
                    <a:pt x="1161" y="352"/>
                  </a:lnTo>
                  <a:lnTo>
                    <a:pt x="1163" y="352"/>
                  </a:lnTo>
                  <a:lnTo>
                    <a:pt x="1164" y="351"/>
                  </a:lnTo>
                  <a:lnTo>
                    <a:pt x="1166" y="351"/>
                  </a:lnTo>
                  <a:lnTo>
                    <a:pt x="1166" y="351"/>
                  </a:lnTo>
                  <a:lnTo>
                    <a:pt x="1168" y="351"/>
                  </a:lnTo>
                  <a:lnTo>
                    <a:pt x="1170" y="347"/>
                  </a:lnTo>
                  <a:lnTo>
                    <a:pt x="1172" y="347"/>
                  </a:lnTo>
                  <a:lnTo>
                    <a:pt x="1174" y="347"/>
                  </a:lnTo>
                  <a:lnTo>
                    <a:pt x="1176" y="347"/>
                  </a:lnTo>
                  <a:lnTo>
                    <a:pt x="1176" y="344"/>
                  </a:lnTo>
                  <a:lnTo>
                    <a:pt x="1178" y="344"/>
                  </a:lnTo>
                  <a:lnTo>
                    <a:pt x="1180" y="341"/>
                  </a:lnTo>
                  <a:lnTo>
                    <a:pt x="1181" y="337"/>
                  </a:lnTo>
                  <a:lnTo>
                    <a:pt x="1183" y="337"/>
                  </a:lnTo>
                  <a:lnTo>
                    <a:pt x="1185" y="331"/>
                  </a:lnTo>
                  <a:lnTo>
                    <a:pt x="1187" y="331"/>
                  </a:lnTo>
                  <a:lnTo>
                    <a:pt x="1189" y="331"/>
                  </a:lnTo>
                  <a:lnTo>
                    <a:pt x="1191" y="331"/>
                  </a:lnTo>
                  <a:lnTo>
                    <a:pt x="1193" y="331"/>
                  </a:lnTo>
                  <a:lnTo>
                    <a:pt x="1195" y="331"/>
                  </a:lnTo>
                  <a:lnTo>
                    <a:pt x="1195" y="331"/>
                  </a:lnTo>
                  <a:lnTo>
                    <a:pt x="1197" y="331"/>
                  </a:lnTo>
                  <a:lnTo>
                    <a:pt x="1198" y="331"/>
                  </a:lnTo>
                  <a:lnTo>
                    <a:pt x="1200" y="331"/>
                  </a:lnTo>
                  <a:lnTo>
                    <a:pt x="1202" y="331"/>
                  </a:lnTo>
                  <a:lnTo>
                    <a:pt x="1204" y="331"/>
                  </a:lnTo>
                  <a:lnTo>
                    <a:pt x="1206" y="331"/>
                  </a:lnTo>
                  <a:lnTo>
                    <a:pt x="1208" y="331"/>
                  </a:lnTo>
                  <a:lnTo>
                    <a:pt x="1210" y="331"/>
                  </a:lnTo>
                  <a:lnTo>
                    <a:pt x="1210" y="331"/>
                  </a:lnTo>
                  <a:lnTo>
                    <a:pt x="1212" y="331"/>
                  </a:lnTo>
                  <a:lnTo>
                    <a:pt x="1214" y="324"/>
                  </a:lnTo>
                  <a:lnTo>
                    <a:pt x="1216" y="324"/>
                  </a:lnTo>
                  <a:lnTo>
                    <a:pt x="1217" y="324"/>
                  </a:lnTo>
                  <a:lnTo>
                    <a:pt x="1219" y="324"/>
                  </a:lnTo>
                  <a:lnTo>
                    <a:pt x="1221" y="321"/>
                  </a:lnTo>
                  <a:lnTo>
                    <a:pt x="1221" y="314"/>
                  </a:lnTo>
                  <a:lnTo>
                    <a:pt x="1223" y="314"/>
                  </a:lnTo>
                  <a:lnTo>
                    <a:pt x="1225" y="309"/>
                  </a:lnTo>
                  <a:lnTo>
                    <a:pt x="1227" y="307"/>
                  </a:lnTo>
                  <a:lnTo>
                    <a:pt x="1229" y="304"/>
                  </a:lnTo>
                  <a:lnTo>
                    <a:pt x="1231" y="304"/>
                  </a:lnTo>
                  <a:lnTo>
                    <a:pt x="1233" y="304"/>
                  </a:lnTo>
                  <a:lnTo>
                    <a:pt x="1234" y="299"/>
                  </a:lnTo>
                  <a:lnTo>
                    <a:pt x="1236" y="299"/>
                  </a:lnTo>
                  <a:lnTo>
                    <a:pt x="1238" y="299"/>
                  </a:lnTo>
                  <a:lnTo>
                    <a:pt x="1240" y="299"/>
                  </a:lnTo>
                  <a:lnTo>
                    <a:pt x="1240" y="299"/>
                  </a:lnTo>
                  <a:lnTo>
                    <a:pt x="1242" y="299"/>
                  </a:lnTo>
                  <a:lnTo>
                    <a:pt x="1244" y="299"/>
                  </a:lnTo>
                  <a:lnTo>
                    <a:pt x="1246" y="299"/>
                  </a:lnTo>
                  <a:lnTo>
                    <a:pt x="1248" y="299"/>
                  </a:lnTo>
                  <a:lnTo>
                    <a:pt x="1250" y="299"/>
                  </a:lnTo>
                  <a:lnTo>
                    <a:pt x="1252" y="296"/>
                  </a:lnTo>
                  <a:lnTo>
                    <a:pt x="1253" y="296"/>
                  </a:lnTo>
                  <a:lnTo>
                    <a:pt x="1253" y="296"/>
                  </a:lnTo>
                  <a:lnTo>
                    <a:pt x="1255" y="296"/>
                  </a:lnTo>
                  <a:lnTo>
                    <a:pt x="1257" y="296"/>
                  </a:lnTo>
                  <a:lnTo>
                    <a:pt x="1259" y="289"/>
                  </a:lnTo>
                  <a:lnTo>
                    <a:pt x="1261" y="289"/>
                  </a:lnTo>
                  <a:lnTo>
                    <a:pt x="1263" y="289"/>
                  </a:lnTo>
                  <a:lnTo>
                    <a:pt x="1265" y="289"/>
                  </a:lnTo>
                  <a:lnTo>
                    <a:pt x="1265" y="289"/>
                  </a:lnTo>
                  <a:lnTo>
                    <a:pt x="1267" y="289"/>
                  </a:lnTo>
                  <a:lnTo>
                    <a:pt x="1269" y="289"/>
                  </a:lnTo>
                  <a:lnTo>
                    <a:pt x="1270" y="289"/>
                  </a:lnTo>
                  <a:lnTo>
                    <a:pt x="1272" y="286"/>
                  </a:lnTo>
                  <a:lnTo>
                    <a:pt x="1274" y="286"/>
                  </a:lnTo>
                  <a:lnTo>
                    <a:pt x="1276" y="286"/>
                  </a:lnTo>
                  <a:lnTo>
                    <a:pt x="1278" y="281"/>
                  </a:lnTo>
                  <a:lnTo>
                    <a:pt x="1280" y="278"/>
                  </a:lnTo>
                  <a:lnTo>
                    <a:pt x="1282" y="278"/>
                  </a:lnTo>
                  <a:lnTo>
                    <a:pt x="1284" y="278"/>
                  </a:lnTo>
                  <a:lnTo>
                    <a:pt x="1286" y="278"/>
                  </a:lnTo>
                  <a:lnTo>
                    <a:pt x="1286" y="278"/>
                  </a:lnTo>
                  <a:lnTo>
                    <a:pt x="1288" y="273"/>
                  </a:lnTo>
                  <a:lnTo>
                    <a:pt x="1289" y="269"/>
                  </a:lnTo>
                  <a:lnTo>
                    <a:pt x="1291" y="269"/>
                  </a:lnTo>
                  <a:lnTo>
                    <a:pt x="1293" y="269"/>
                  </a:lnTo>
                  <a:lnTo>
                    <a:pt x="1295" y="269"/>
                  </a:lnTo>
                  <a:lnTo>
                    <a:pt x="1297" y="266"/>
                  </a:lnTo>
                  <a:lnTo>
                    <a:pt x="1299" y="266"/>
                  </a:lnTo>
                  <a:lnTo>
                    <a:pt x="1299" y="266"/>
                  </a:lnTo>
                  <a:lnTo>
                    <a:pt x="1301" y="266"/>
                  </a:lnTo>
                  <a:lnTo>
                    <a:pt x="1303" y="266"/>
                  </a:lnTo>
                  <a:lnTo>
                    <a:pt x="1305" y="266"/>
                  </a:lnTo>
                  <a:lnTo>
                    <a:pt x="1306" y="266"/>
                  </a:lnTo>
                  <a:lnTo>
                    <a:pt x="1308" y="266"/>
                  </a:lnTo>
                  <a:lnTo>
                    <a:pt x="1308" y="266"/>
                  </a:lnTo>
                  <a:lnTo>
                    <a:pt x="1310" y="263"/>
                  </a:lnTo>
                  <a:lnTo>
                    <a:pt x="1312" y="258"/>
                  </a:lnTo>
                  <a:lnTo>
                    <a:pt x="1314" y="258"/>
                  </a:lnTo>
                  <a:lnTo>
                    <a:pt x="1316" y="258"/>
                  </a:lnTo>
                  <a:lnTo>
                    <a:pt x="1318" y="258"/>
                  </a:lnTo>
                  <a:lnTo>
                    <a:pt x="1320" y="258"/>
                  </a:lnTo>
                  <a:lnTo>
                    <a:pt x="1322" y="258"/>
                  </a:lnTo>
                  <a:lnTo>
                    <a:pt x="1323" y="254"/>
                  </a:lnTo>
                  <a:lnTo>
                    <a:pt x="1325" y="254"/>
                  </a:lnTo>
                  <a:lnTo>
                    <a:pt x="1327" y="254"/>
                  </a:lnTo>
                  <a:lnTo>
                    <a:pt x="1329" y="254"/>
                  </a:lnTo>
                  <a:lnTo>
                    <a:pt x="1331" y="254"/>
                  </a:lnTo>
                  <a:lnTo>
                    <a:pt x="1331" y="254"/>
                  </a:lnTo>
                  <a:lnTo>
                    <a:pt x="1333" y="254"/>
                  </a:lnTo>
                  <a:lnTo>
                    <a:pt x="1335" y="249"/>
                  </a:lnTo>
                  <a:lnTo>
                    <a:pt x="1337" y="249"/>
                  </a:lnTo>
                  <a:lnTo>
                    <a:pt x="1339" y="249"/>
                  </a:lnTo>
                  <a:lnTo>
                    <a:pt x="1341" y="249"/>
                  </a:lnTo>
                  <a:lnTo>
                    <a:pt x="1342" y="246"/>
                  </a:lnTo>
                  <a:lnTo>
                    <a:pt x="1342" y="241"/>
                  </a:lnTo>
                  <a:lnTo>
                    <a:pt x="1344" y="241"/>
                  </a:lnTo>
                  <a:lnTo>
                    <a:pt x="1346" y="241"/>
                  </a:lnTo>
                  <a:lnTo>
                    <a:pt x="1348" y="241"/>
                  </a:lnTo>
                  <a:lnTo>
                    <a:pt x="1350" y="241"/>
                  </a:lnTo>
                  <a:lnTo>
                    <a:pt x="1352" y="241"/>
                  </a:lnTo>
                  <a:lnTo>
                    <a:pt x="1354" y="241"/>
                  </a:lnTo>
                  <a:lnTo>
                    <a:pt x="1354" y="241"/>
                  </a:lnTo>
                  <a:lnTo>
                    <a:pt x="1356" y="241"/>
                  </a:lnTo>
                  <a:lnTo>
                    <a:pt x="1358" y="241"/>
                  </a:lnTo>
                  <a:lnTo>
                    <a:pt x="1359" y="241"/>
                  </a:lnTo>
                  <a:lnTo>
                    <a:pt x="1361" y="238"/>
                  </a:lnTo>
                  <a:lnTo>
                    <a:pt x="1363" y="238"/>
                  </a:lnTo>
                  <a:lnTo>
                    <a:pt x="1365" y="238"/>
                  </a:lnTo>
                  <a:lnTo>
                    <a:pt x="1367" y="238"/>
                  </a:lnTo>
                  <a:lnTo>
                    <a:pt x="1369" y="233"/>
                  </a:lnTo>
                  <a:lnTo>
                    <a:pt x="1371" y="233"/>
                  </a:lnTo>
                  <a:lnTo>
                    <a:pt x="1373" y="233"/>
                  </a:lnTo>
                  <a:lnTo>
                    <a:pt x="1375" y="233"/>
                  </a:lnTo>
                  <a:lnTo>
                    <a:pt x="1377" y="233"/>
                  </a:lnTo>
                  <a:lnTo>
                    <a:pt x="1377" y="228"/>
                  </a:lnTo>
                  <a:lnTo>
                    <a:pt x="1378" y="228"/>
                  </a:lnTo>
                  <a:lnTo>
                    <a:pt x="1380" y="224"/>
                  </a:lnTo>
                  <a:lnTo>
                    <a:pt x="1382" y="219"/>
                  </a:lnTo>
                  <a:lnTo>
                    <a:pt x="1384" y="216"/>
                  </a:lnTo>
                  <a:lnTo>
                    <a:pt x="1386" y="216"/>
                  </a:lnTo>
                  <a:lnTo>
                    <a:pt x="1386" y="216"/>
                  </a:lnTo>
                  <a:lnTo>
                    <a:pt x="1388" y="216"/>
                  </a:lnTo>
                  <a:lnTo>
                    <a:pt x="1390" y="216"/>
                  </a:lnTo>
                  <a:lnTo>
                    <a:pt x="1392" y="216"/>
                  </a:lnTo>
                  <a:lnTo>
                    <a:pt x="1394" y="211"/>
                  </a:lnTo>
                  <a:lnTo>
                    <a:pt x="1395" y="211"/>
                  </a:lnTo>
                  <a:lnTo>
                    <a:pt x="1397" y="211"/>
                  </a:lnTo>
                  <a:lnTo>
                    <a:pt x="1399" y="211"/>
                  </a:lnTo>
                  <a:lnTo>
                    <a:pt x="1399" y="206"/>
                  </a:lnTo>
                  <a:lnTo>
                    <a:pt x="1401" y="206"/>
                  </a:lnTo>
                  <a:lnTo>
                    <a:pt x="1403" y="206"/>
                  </a:lnTo>
                  <a:lnTo>
                    <a:pt x="1405" y="206"/>
                  </a:lnTo>
                  <a:lnTo>
                    <a:pt x="1407" y="206"/>
                  </a:lnTo>
                  <a:lnTo>
                    <a:pt x="1409" y="206"/>
                  </a:lnTo>
                  <a:lnTo>
                    <a:pt x="1411" y="206"/>
                  </a:lnTo>
                  <a:lnTo>
                    <a:pt x="1413" y="206"/>
                  </a:lnTo>
                  <a:lnTo>
                    <a:pt x="1414" y="206"/>
                  </a:lnTo>
                  <a:lnTo>
                    <a:pt x="1416" y="201"/>
                  </a:lnTo>
                  <a:lnTo>
                    <a:pt x="1418" y="201"/>
                  </a:lnTo>
                  <a:lnTo>
                    <a:pt x="1420" y="201"/>
                  </a:lnTo>
                  <a:lnTo>
                    <a:pt x="1420" y="201"/>
                  </a:lnTo>
                  <a:lnTo>
                    <a:pt x="1422" y="191"/>
                  </a:lnTo>
                  <a:lnTo>
                    <a:pt x="1424" y="191"/>
                  </a:lnTo>
                  <a:lnTo>
                    <a:pt x="1426" y="191"/>
                  </a:lnTo>
                  <a:lnTo>
                    <a:pt x="1428" y="191"/>
                  </a:lnTo>
                  <a:lnTo>
                    <a:pt x="1430" y="191"/>
                  </a:lnTo>
                  <a:lnTo>
                    <a:pt x="1430" y="186"/>
                  </a:lnTo>
                  <a:lnTo>
                    <a:pt x="1431" y="181"/>
                  </a:lnTo>
                  <a:lnTo>
                    <a:pt x="1433" y="176"/>
                  </a:lnTo>
                  <a:lnTo>
                    <a:pt x="1435" y="176"/>
                  </a:lnTo>
                  <a:lnTo>
                    <a:pt x="1437" y="171"/>
                  </a:lnTo>
                  <a:lnTo>
                    <a:pt x="1439" y="171"/>
                  </a:lnTo>
                  <a:lnTo>
                    <a:pt x="1441" y="171"/>
                  </a:lnTo>
                  <a:lnTo>
                    <a:pt x="1443" y="171"/>
                  </a:lnTo>
                  <a:lnTo>
                    <a:pt x="1445" y="171"/>
                  </a:lnTo>
                  <a:lnTo>
                    <a:pt x="1445" y="171"/>
                  </a:lnTo>
                  <a:lnTo>
                    <a:pt x="1447" y="171"/>
                  </a:lnTo>
                  <a:lnTo>
                    <a:pt x="1448" y="171"/>
                  </a:lnTo>
                  <a:lnTo>
                    <a:pt x="1450" y="171"/>
                  </a:lnTo>
                  <a:lnTo>
                    <a:pt x="1452" y="171"/>
                  </a:lnTo>
                  <a:lnTo>
                    <a:pt x="1454" y="171"/>
                  </a:lnTo>
                  <a:lnTo>
                    <a:pt x="1456" y="171"/>
                  </a:lnTo>
                  <a:lnTo>
                    <a:pt x="1458" y="171"/>
                  </a:lnTo>
                  <a:lnTo>
                    <a:pt x="1460" y="171"/>
                  </a:lnTo>
                  <a:lnTo>
                    <a:pt x="1462" y="171"/>
                  </a:lnTo>
                  <a:lnTo>
                    <a:pt x="1464" y="166"/>
                  </a:lnTo>
                  <a:lnTo>
                    <a:pt x="1464" y="166"/>
                  </a:lnTo>
                  <a:lnTo>
                    <a:pt x="1466" y="166"/>
                  </a:lnTo>
                  <a:lnTo>
                    <a:pt x="1467" y="166"/>
                  </a:lnTo>
                  <a:lnTo>
                    <a:pt x="1469" y="166"/>
                  </a:lnTo>
                  <a:lnTo>
                    <a:pt x="1471" y="166"/>
                  </a:lnTo>
                  <a:lnTo>
                    <a:pt x="1473" y="166"/>
                  </a:lnTo>
                  <a:lnTo>
                    <a:pt x="1475" y="166"/>
                  </a:lnTo>
                  <a:lnTo>
                    <a:pt x="1475" y="166"/>
                  </a:lnTo>
                  <a:lnTo>
                    <a:pt x="1477" y="166"/>
                  </a:lnTo>
                  <a:lnTo>
                    <a:pt x="1479" y="166"/>
                  </a:lnTo>
                  <a:lnTo>
                    <a:pt x="1481" y="161"/>
                  </a:lnTo>
                  <a:lnTo>
                    <a:pt x="1483" y="161"/>
                  </a:lnTo>
                  <a:lnTo>
                    <a:pt x="1484" y="161"/>
                  </a:lnTo>
                  <a:lnTo>
                    <a:pt x="1486" y="161"/>
                  </a:lnTo>
                  <a:lnTo>
                    <a:pt x="1488" y="155"/>
                  </a:lnTo>
                  <a:lnTo>
                    <a:pt x="1490" y="155"/>
                  </a:lnTo>
                  <a:lnTo>
                    <a:pt x="1490" y="155"/>
                  </a:lnTo>
                  <a:lnTo>
                    <a:pt x="1492" y="155"/>
                  </a:lnTo>
                  <a:lnTo>
                    <a:pt x="1494" y="155"/>
                  </a:lnTo>
                  <a:lnTo>
                    <a:pt x="1496" y="155"/>
                  </a:lnTo>
                  <a:lnTo>
                    <a:pt x="1498" y="155"/>
                  </a:lnTo>
                  <a:lnTo>
                    <a:pt x="1500" y="155"/>
                  </a:lnTo>
                  <a:lnTo>
                    <a:pt x="1502" y="155"/>
                  </a:lnTo>
                  <a:lnTo>
                    <a:pt x="1503" y="155"/>
                  </a:lnTo>
                  <a:lnTo>
                    <a:pt x="1505" y="155"/>
                  </a:lnTo>
                  <a:lnTo>
                    <a:pt x="1507" y="150"/>
                  </a:lnTo>
                  <a:lnTo>
                    <a:pt x="1507" y="150"/>
                  </a:lnTo>
                  <a:lnTo>
                    <a:pt x="1509" y="150"/>
                  </a:lnTo>
                  <a:lnTo>
                    <a:pt x="1511" y="150"/>
                  </a:lnTo>
                  <a:lnTo>
                    <a:pt x="1513" y="150"/>
                  </a:lnTo>
                  <a:lnTo>
                    <a:pt x="1515" y="150"/>
                  </a:lnTo>
                  <a:lnTo>
                    <a:pt x="1517" y="150"/>
                  </a:lnTo>
                  <a:lnTo>
                    <a:pt x="1519" y="145"/>
                  </a:lnTo>
                  <a:lnTo>
                    <a:pt x="1519" y="138"/>
                  </a:lnTo>
                  <a:lnTo>
                    <a:pt x="1520" y="138"/>
                  </a:lnTo>
                  <a:lnTo>
                    <a:pt x="1522" y="131"/>
                  </a:lnTo>
                  <a:lnTo>
                    <a:pt x="1524" y="131"/>
                  </a:lnTo>
                  <a:lnTo>
                    <a:pt x="1526" y="131"/>
                  </a:lnTo>
                  <a:lnTo>
                    <a:pt x="1528" y="126"/>
                  </a:lnTo>
                  <a:lnTo>
                    <a:pt x="1530" y="126"/>
                  </a:lnTo>
                  <a:lnTo>
                    <a:pt x="1532" y="126"/>
                  </a:lnTo>
                  <a:lnTo>
                    <a:pt x="1534" y="126"/>
                  </a:lnTo>
                  <a:lnTo>
                    <a:pt x="1536" y="126"/>
                  </a:lnTo>
                  <a:lnTo>
                    <a:pt x="1536" y="126"/>
                  </a:lnTo>
                  <a:lnTo>
                    <a:pt x="1538" y="126"/>
                  </a:lnTo>
                  <a:lnTo>
                    <a:pt x="1539" y="126"/>
                  </a:lnTo>
                  <a:lnTo>
                    <a:pt x="1541" y="126"/>
                  </a:lnTo>
                  <a:lnTo>
                    <a:pt x="1543" y="126"/>
                  </a:lnTo>
                  <a:lnTo>
                    <a:pt x="1545" y="126"/>
                  </a:lnTo>
                  <a:lnTo>
                    <a:pt x="1547" y="120"/>
                  </a:lnTo>
                  <a:lnTo>
                    <a:pt x="1549" y="120"/>
                  </a:lnTo>
                  <a:lnTo>
                    <a:pt x="1551" y="120"/>
                  </a:lnTo>
                  <a:lnTo>
                    <a:pt x="1553" y="120"/>
                  </a:lnTo>
                  <a:lnTo>
                    <a:pt x="1553" y="120"/>
                  </a:lnTo>
                  <a:lnTo>
                    <a:pt x="1555" y="120"/>
                  </a:lnTo>
                  <a:lnTo>
                    <a:pt x="1556" y="120"/>
                  </a:lnTo>
                  <a:lnTo>
                    <a:pt x="1558" y="113"/>
                  </a:lnTo>
                  <a:lnTo>
                    <a:pt x="1560" y="113"/>
                  </a:lnTo>
                  <a:lnTo>
                    <a:pt x="1562" y="113"/>
                  </a:lnTo>
                  <a:lnTo>
                    <a:pt x="1562" y="113"/>
                  </a:lnTo>
                  <a:lnTo>
                    <a:pt x="1564" y="113"/>
                  </a:lnTo>
                  <a:lnTo>
                    <a:pt x="1566" y="113"/>
                  </a:lnTo>
                  <a:lnTo>
                    <a:pt x="1568" y="113"/>
                  </a:lnTo>
                  <a:lnTo>
                    <a:pt x="1570" y="113"/>
                  </a:lnTo>
                  <a:lnTo>
                    <a:pt x="1572" y="113"/>
                  </a:lnTo>
                  <a:lnTo>
                    <a:pt x="1573" y="106"/>
                  </a:lnTo>
                  <a:lnTo>
                    <a:pt x="1575" y="106"/>
                  </a:lnTo>
                  <a:lnTo>
                    <a:pt x="1577" y="100"/>
                  </a:lnTo>
                  <a:lnTo>
                    <a:pt x="1579" y="100"/>
                  </a:lnTo>
                  <a:lnTo>
                    <a:pt x="1581" y="100"/>
                  </a:lnTo>
                  <a:lnTo>
                    <a:pt x="1581" y="100"/>
                  </a:lnTo>
                  <a:lnTo>
                    <a:pt x="1583" y="100"/>
                  </a:lnTo>
                  <a:lnTo>
                    <a:pt x="1585" y="100"/>
                  </a:lnTo>
                  <a:lnTo>
                    <a:pt x="1587" y="100"/>
                  </a:lnTo>
                  <a:lnTo>
                    <a:pt x="1589" y="100"/>
                  </a:lnTo>
                  <a:lnTo>
                    <a:pt x="1591" y="100"/>
                  </a:lnTo>
                  <a:lnTo>
                    <a:pt x="1592" y="91"/>
                  </a:lnTo>
                  <a:lnTo>
                    <a:pt x="1594" y="91"/>
                  </a:lnTo>
                  <a:lnTo>
                    <a:pt x="1596" y="91"/>
                  </a:lnTo>
                  <a:lnTo>
                    <a:pt x="1596" y="91"/>
                  </a:lnTo>
                  <a:lnTo>
                    <a:pt x="1598" y="91"/>
                  </a:lnTo>
                  <a:lnTo>
                    <a:pt x="1600" y="91"/>
                  </a:lnTo>
                  <a:lnTo>
                    <a:pt x="1602" y="91"/>
                  </a:lnTo>
                  <a:lnTo>
                    <a:pt x="1604" y="91"/>
                  </a:lnTo>
                  <a:lnTo>
                    <a:pt x="1606" y="91"/>
                  </a:lnTo>
                  <a:lnTo>
                    <a:pt x="1608" y="91"/>
                  </a:lnTo>
                  <a:lnTo>
                    <a:pt x="1608" y="91"/>
                  </a:lnTo>
                  <a:lnTo>
                    <a:pt x="1609" y="91"/>
                  </a:lnTo>
                  <a:lnTo>
                    <a:pt x="1611" y="91"/>
                  </a:lnTo>
                  <a:lnTo>
                    <a:pt x="1613" y="91"/>
                  </a:lnTo>
                  <a:lnTo>
                    <a:pt x="1615" y="91"/>
                  </a:lnTo>
                  <a:lnTo>
                    <a:pt x="1617" y="91"/>
                  </a:lnTo>
                  <a:lnTo>
                    <a:pt x="1619" y="91"/>
                  </a:lnTo>
                  <a:lnTo>
                    <a:pt x="1621" y="91"/>
                  </a:lnTo>
                  <a:lnTo>
                    <a:pt x="1623" y="91"/>
                  </a:lnTo>
                  <a:lnTo>
                    <a:pt x="1625" y="91"/>
                  </a:lnTo>
                  <a:lnTo>
                    <a:pt x="1627" y="91"/>
                  </a:lnTo>
                  <a:lnTo>
                    <a:pt x="1627" y="91"/>
                  </a:lnTo>
                  <a:lnTo>
                    <a:pt x="1628" y="91"/>
                  </a:lnTo>
                  <a:lnTo>
                    <a:pt x="1630" y="91"/>
                  </a:lnTo>
                  <a:lnTo>
                    <a:pt x="1632" y="91"/>
                  </a:lnTo>
                  <a:lnTo>
                    <a:pt x="1634" y="91"/>
                  </a:lnTo>
                  <a:lnTo>
                    <a:pt x="1636" y="91"/>
                  </a:lnTo>
                  <a:lnTo>
                    <a:pt x="1638" y="91"/>
                  </a:lnTo>
                  <a:lnTo>
                    <a:pt x="1640" y="91"/>
                  </a:lnTo>
                  <a:lnTo>
                    <a:pt x="1640" y="91"/>
                  </a:lnTo>
                  <a:lnTo>
                    <a:pt x="1642" y="91"/>
                  </a:lnTo>
                  <a:lnTo>
                    <a:pt x="1644" y="91"/>
                  </a:lnTo>
                  <a:lnTo>
                    <a:pt x="1645" y="83"/>
                  </a:lnTo>
                  <a:lnTo>
                    <a:pt x="1647" y="83"/>
                  </a:lnTo>
                  <a:lnTo>
                    <a:pt x="1649" y="83"/>
                  </a:lnTo>
                  <a:lnTo>
                    <a:pt x="1651" y="83"/>
                  </a:lnTo>
                  <a:lnTo>
                    <a:pt x="1651" y="83"/>
                  </a:lnTo>
                  <a:lnTo>
                    <a:pt x="1653" y="83"/>
                  </a:lnTo>
                  <a:lnTo>
                    <a:pt x="1655" y="83"/>
                  </a:lnTo>
                  <a:lnTo>
                    <a:pt x="1657" y="73"/>
                  </a:lnTo>
                  <a:lnTo>
                    <a:pt x="1659" y="73"/>
                  </a:lnTo>
                  <a:lnTo>
                    <a:pt x="1661" y="73"/>
                  </a:lnTo>
                  <a:lnTo>
                    <a:pt x="1663" y="73"/>
                  </a:lnTo>
                  <a:lnTo>
                    <a:pt x="1664" y="73"/>
                  </a:lnTo>
                  <a:lnTo>
                    <a:pt x="1666" y="73"/>
                  </a:lnTo>
                  <a:lnTo>
                    <a:pt x="1668" y="73"/>
                  </a:lnTo>
                  <a:lnTo>
                    <a:pt x="1670" y="73"/>
                  </a:lnTo>
                  <a:lnTo>
                    <a:pt x="1672" y="73"/>
                  </a:lnTo>
                  <a:lnTo>
                    <a:pt x="1672" y="73"/>
                  </a:lnTo>
                  <a:lnTo>
                    <a:pt x="1674" y="73"/>
                  </a:lnTo>
                  <a:lnTo>
                    <a:pt x="1676" y="73"/>
                  </a:lnTo>
                  <a:lnTo>
                    <a:pt x="1678" y="73"/>
                  </a:lnTo>
                  <a:lnTo>
                    <a:pt x="1680" y="73"/>
                  </a:lnTo>
                  <a:lnTo>
                    <a:pt x="1681" y="73"/>
                  </a:lnTo>
                  <a:lnTo>
                    <a:pt x="1683" y="73"/>
                  </a:lnTo>
                  <a:lnTo>
                    <a:pt x="1685" y="73"/>
                  </a:lnTo>
                  <a:lnTo>
                    <a:pt x="1685" y="73"/>
                  </a:lnTo>
                  <a:lnTo>
                    <a:pt x="1687" y="73"/>
                  </a:lnTo>
                  <a:lnTo>
                    <a:pt x="1689" y="73"/>
                  </a:lnTo>
                  <a:lnTo>
                    <a:pt x="1691" y="73"/>
                  </a:lnTo>
                  <a:lnTo>
                    <a:pt x="1693" y="73"/>
                  </a:lnTo>
                  <a:lnTo>
                    <a:pt x="1695" y="63"/>
                  </a:lnTo>
                  <a:lnTo>
                    <a:pt x="1695" y="63"/>
                  </a:lnTo>
                  <a:lnTo>
                    <a:pt x="1697" y="63"/>
                  </a:lnTo>
                  <a:lnTo>
                    <a:pt x="1698" y="63"/>
                  </a:lnTo>
                  <a:lnTo>
                    <a:pt x="1700" y="63"/>
                  </a:lnTo>
                  <a:lnTo>
                    <a:pt x="1702" y="63"/>
                  </a:lnTo>
                  <a:lnTo>
                    <a:pt x="1704" y="63"/>
                  </a:lnTo>
                  <a:lnTo>
                    <a:pt x="1706" y="63"/>
                  </a:lnTo>
                  <a:lnTo>
                    <a:pt x="1708" y="63"/>
                  </a:lnTo>
                  <a:lnTo>
                    <a:pt x="1710" y="63"/>
                  </a:lnTo>
                  <a:lnTo>
                    <a:pt x="1712" y="63"/>
                  </a:lnTo>
                  <a:lnTo>
                    <a:pt x="1714" y="63"/>
                  </a:lnTo>
                  <a:lnTo>
                    <a:pt x="1716" y="63"/>
                  </a:lnTo>
                  <a:lnTo>
                    <a:pt x="1717" y="63"/>
                  </a:lnTo>
                  <a:lnTo>
                    <a:pt x="1717" y="63"/>
                  </a:lnTo>
                  <a:lnTo>
                    <a:pt x="1719" y="63"/>
                  </a:lnTo>
                  <a:lnTo>
                    <a:pt x="1721" y="63"/>
                  </a:lnTo>
                  <a:lnTo>
                    <a:pt x="1723" y="63"/>
                  </a:lnTo>
                  <a:lnTo>
                    <a:pt x="1725" y="63"/>
                  </a:lnTo>
                  <a:lnTo>
                    <a:pt x="1727" y="63"/>
                  </a:lnTo>
                  <a:lnTo>
                    <a:pt x="1729" y="63"/>
                  </a:lnTo>
                  <a:lnTo>
                    <a:pt x="1729" y="63"/>
                  </a:lnTo>
                  <a:lnTo>
                    <a:pt x="1731" y="63"/>
                  </a:lnTo>
                  <a:lnTo>
                    <a:pt x="1733" y="63"/>
                  </a:lnTo>
                  <a:lnTo>
                    <a:pt x="1734" y="63"/>
                  </a:lnTo>
                  <a:lnTo>
                    <a:pt x="1736" y="63"/>
                  </a:lnTo>
                  <a:lnTo>
                    <a:pt x="1738" y="63"/>
                  </a:lnTo>
                  <a:lnTo>
                    <a:pt x="1740" y="63"/>
                  </a:lnTo>
                  <a:lnTo>
                    <a:pt x="1740" y="63"/>
                  </a:lnTo>
                  <a:lnTo>
                    <a:pt x="1742" y="63"/>
                  </a:lnTo>
                  <a:lnTo>
                    <a:pt x="1744" y="63"/>
                  </a:lnTo>
                  <a:lnTo>
                    <a:pt x="1746" y="63"/>
                  </a:lnTo>
                  <a:lnTo>
                    <a:pt x="1748" y="63"/>
                  </a:lnTo>
                  <a:lnTo>
                    <a:pt x="1750" y="63"/>
                  </a:lnTo>
                  <a:lnTo>
                    <a:pt x="1752" y="63"/>
                  </a:lnTo>
                  <a:lnTo>
                    <a:pt x="1753" y="63"/>
                  </a:lnTo>
                  <a:lnTo>
                    <a:pt x="1755" y="63"/>
                  </a:lnTo>
                  <a:lnTo>
                    <a:pt x="1757" y="63"/>
                  </a:lnTo>
                  <a:lnTo>
                    <a:pt x="1759" y="63"/>
                  </a:lnTo>
                  <a:lnTo>
                    <a:pt x="1761" y="63"/>
                  </a:lnTo>
                  <a:lnTo>
                    <a:pt x="1763" y="63"/>
                  </a:lnTo>
                  <a:lnTo>
                    <a:pt x="1763" y="63"/>
                  </a:lnTo>
                  <a:lnTo>
                    <a:pt x="1765" y="63"/>
                  </a:lnTo>
                  <a:lnTo>
                    <a:pt x="1767" y="63"/>
                  </a:lnTo>
                  <a:lnTo>
                    <a:pt x="1769" y="63"/>
                  </a:lnTo>
                  <a:lnTo>
                    <a:pt x="1770" y="63"/>
                  </a:lnTo>
                  <a:lnTo>
                    <a:pt x="1772" y="50"/>
                  </a:lnTo>
                  <a:lnTo>
                    <a:pt x="1772" y="50"/>
                  </a:lnTo>
                  <a:lnTo>
                    <a:pt x="1774" y="50"/>
                  </a:lnTo>
                  <a:lnTo>
                    <a:pt x="1776" y="50"/>
                  </a:lnTo>
                  <a:lnTo>
                    <a:pt x="1778" y="50"/>
                  </a:lnTo>
                  <a:lnTo>
                    <a:pt x="1780" y="35"/>
                  </a:lnTo>
                  <a:lnTo>
                    <a:pt x="1782" y="35"/>
                  </a:lnTo>
                  <a:lnTo>
                    <a:pt x="1784" y="35"/>
                  </a:lnTo>
                  <a:lnTo>
                    <a:pt x="1786" y="35"/>
                  </a:lnTo>
                  <a:lnTo>
                    <a:pt x="1786" y="35"/>
                  </a:lnTo>
                  <a:lnTo>
                    <a:pt x="1788" y="35"/>
                  </a:lnTo>
                  <a:lnTo>
                    <a:pt x="1789" y="35"/>
                  </a:lnTo>
                  <a:lnTo>
                    <a:pt x="1791" y="35"/>
                  </a:lnTo>
                  <a:lnTo>
                    <a:pt x="1793" y="35"/>
                  </a:lnTo>
                  <a:lnTo>
                    <a:pt x="1795" y="35"/>
                  </a:lnTo>
                  <a:lnTo>
                    <a:pt x="1797" y="18"/>
                  </a:lnTo>
                  <a:lnTo>
                    <a:pt x="1799" y="18"/>
                  </a:lnTo>
                  <a:lnTo>
                    <a:pt x="1801" y="18"/>
                  </a:lnTo>
                  <a:lnTo>
                    <a:pt x="1803" y="18"/>
                  </a:lnTo>
                  <a:lnTo>
                    <a:pt x="1805" y="18"/>
                  </a:lnTo>
                  <a:lnTo>
                    <a:pt x="1806" y="18"/>
                  </a:lnTo>
                  <a:lnTo>
                    <a:pt x="1806" y="0"/>
                  </a:lnTo>
                  <a:lnTo>
                    <a:pt x="1808" y="0"/>
                  </a:lnTo>
                  <a:lnTo>
                    <a:pt x="1810" y="0"/>
                  </a:lnTo>
                  <a:lnTo>
                    <a:pt x="1812" y="0"/>
                  </a:lnTo>
                  <a:lnTo>
                    <a:pt x="1814" y="0"/>
                  </a:lnTo>
                  <a:lnTo>
                    <a:pt x="1816" y="0"/>
                  </a:lnTo>
                  <a:lnTo>
                    <a:pt x="1816" y="0"/>
                  </a:lnTo>
                  <a:lnTo>
                    <a:pt x="1818" y="0"/>
                  </a:lnTo>
                  <a:lnTo>
                    <a:pt x="1820" y="0"/>
                  </a:lnTo>
                  <a:lnTo>
                    <a:pt x="1822" y="0"/>
                  </a:lnTo>
                  <a:lnTo>
                    <a:pt x="1823" y="0"/>
                  </a:lnTo>
                  <a:lnTo>
                    <a:pt x="1825" y="0"/>
                  </a:lnTo>
                  <a:lnTo>
                    <a:pt x="1827" y="0"/>
                  </a:lnTo>
                  <a:lnTo>
                    <a:pt x="1829" y="0"/>
                  </a:lnTo>
                  <a:lnTo>
                    <a:pt x="1831" y="0"/>
                  </a:lnTo>
                  <a:lnTo>
                    <a:pt x="1831" y="0"/>
                  </a:lnTo>
                  <a:lnTo>
                    <a:pt x="1833" y="0"/>
                  </a:lnTo>
                  <a:lnTo>
                    <a:pt x="1835" y="0"/>
                  </a:lnTo>
                  <a:lnTo>
                    <a:pt x="1837" y="0"/>
                  </a:lnTo>
                  <a:lnTo>
                    <a:pt x="1839" y="0"/>
                  </a:lnTo>
                  <a:lnTo>
                    <a:pt x="1841" y="0"/>
                  </a:lnTo>
                </a:path>
              </a:pathLst>
            </a:custGeom>
            <a:noFill/>
            <a:ln w="28575" cap="rnd">
              <a:solidFill>
                <a:srgbClr val="EE7D2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ctr" defTabSz="457200" rtl="0" eaLnBrk="1" fontAlgn="auto" latinLnBrk="0" hangingPunct="0">
                <a:lnSpc>
                  <a:spcPct val="100000"/>
                </a:lnSpc>
                <a:spcBef>
                  <a:spcPts val="0"/>
                </a:spcBef>
                <a:spcAft>
                  <a:spcPts val="0"/>
                </a:spcAft>
                <a:buClrTx/>
                <a:buSzTx/>
                <a:buFontTx/>
                <a:buNone/>
                <a:tabLst/>
                <a:defRPr/>
              </a:pPr>
              <a:endParaRPr kumimoji="0" lang="en-US" sz="3000" b="1" i="0" u="none" strike="noStrike" kern="0" cap="none" spc="0" normalizeH="0" baseline="0" noProof="0">
                <a:ln>
                  <a:noFill/>
                </a:ln>
                <a:solidFill>
                  <a:srgbClr val="000000"/>
                </a:solidFill>
                <a:effectLst/>
                <a:uLnTx/>
                <a:uFillTx/>
                <a:latin typeface="Helvetica Neue"/>
                <a:ea typeface="+mn-ea"/>
                <a:cs typeface="+mn-cs"/>
                <a:sym typeface="Helvetica Neue"/>
              </a:endParaRPr>
            </a:p>
          </p:txBody>
        </p:sp>
        <p:grpSp>
          <p:nvGrpSpPr>
            <p:cNvPr id="29" name="Group 28">
              <a:extLst>
                <a:ext uri="{FF2B5EF4-FFF2-40B4-BE49-F238E27FC236}">
                  <a16:creationId xmlns:a16="http://schemas.microsoft.com/office/drawing/2014/main" id="{9C6418E5-735A-436F-A184-D6E6AAE14072}"/>
                </a:ext>
              </a:extLst>
            </p:cNvPr>
            <p:cNvGrpSpPr/>
            <p:nvPr/>
          </p:nvGrpSpPr>
          <p:grpSpPr>
            <a:xfrm>
              <a:off x="2051358" y="1335905"/>
              <a:ext cx="4015062" cy="3984821"/>
              <a:chOff x="600500" y="1313656"/>
              <a:chExt cx="4015062" cy="3984821"/>
            </a:xfrm>
          </p:grpSpPr>
          <p:sp>
            <p:nvSpPr>
              <p:cNvPr id="39" name="Rectangle 36">
                <a:extLst>
                  <a:ext uri="{FF2B5EF4-FFF2-40B4-BE49-F238E27FC236}">
                    <a16:creationId xmlns:a16="http://schemas.microsoft.com/office/drawing/2014/main" id="{6C1C93ED-9C33-43D2-81E0-63686B1DB23B}"/>
                  </a:ext>
                </a:extLst>
              </p:cNvPr>
              <p:cNvSpPr>
                <a:spLocks noChangeArrowheads="1"/>
              </p:cNvSpPr>
              <p:nvPr/>
            </p:nvSpPr>
            <p:spPr bwMode="auto">
              <a:xfrm>
                <a:off x="1034569" y="4675245"/>
                <a:ext cx="78638" cy="190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r" defTabSz="412750" rtl="0" eaLnBrk="0" fontAlgn="base" latinLnBrk="0" hangingPunct="0">
                  <a:lnSpc>
                    <a:spcPct val="100000"/>
                  </a:lnSpc>
                  <a:spcBef>
                    <a:spcPct val="0"/>
                  </a:spcBef>
                  <a:spcAft>
                    <a:spcPct val="0"/>
                  </a:spcAft>
                  <a:buClrTx/>
                  <a:buSzTx/>
                  <a:buFontTx/>
                  <a:buNone/>
                  <a:tabLst/>
                  <a:defRPr/>
                </a:pPr>
                <a:r>
                  <a:rPr kumimoji="0" lang="en-US" altLang="en-US" sz="1200" b="1" i="0" u="none" strike="noStrike" kern="0" cap="none" spc="0" normalizeH="0" baseline="0" noProof="0">
                    <a:ln>
                      <a:noFill/>
                    </a:ln>
                    <a:solidFill>
                      <a:srgbClr val="000000"/>
                    </a:solidFill>
                    <a:effectLst/>
                    <a:uLnTx/>
                    <a:uFillTx/>
                    <a:latin typeface="Calibri Light" panose="020F0302020204030204" pitchFamily="34" charset="0"/>
                    <a:ea typeface="+mn-ea"/>
                    <a:cs typeface="+mn-cs"/>
                    <a:sym typeface="Helvetica Neue"/>
                  </a:rPr>
                  <a:t>0</a:t>
                </a:r>
                <a:endParaRPr kumimoji="0" lang="en-US" altLang="en-US" sz="3200" b="1" i="0" u="none" strike="noStrike" kern="0" cap="none" spc="0" normalizeH="0" baseline="0" noProof="0">
                  <a:ln>
                    <a:noFill/>
                  </a:ln>
                  <a:solidFill>
                    <a:srgbClr val="000000"/>
                  </a:solidFill>
                  <a:effectLst/>
                  <a:uLnTx/>
                  <a:uFillTx/>
                  <a:latin typeface="Calibri Light" panose="020F0302020204030204" pitchFamily="34" charset="0"/>
                  <a:ea typeface="+mn-ea"/>
                  <a:cs typeface="+mn-cs"/>
                  <a:sym typeface="Helvetica Neue"/>
                </a:endParaRPr>
              </a:p>
            </p:txBody>
          </p:sp>
          <p:sp>
            <p:nvSpPr>
              <p:cNvPr id="41" name="Rectangle 38">
                <a:extLst>
                  <a:ext uri="{FF2B5EF4-FFF2-40B4-BE49-F238E27FC236}">
                    <a16:creationId xmlns:a16="http://schemas.microsoft.com/office/drawing/2014/main" id="{EB3B60A6-B7EF-4418-963D-E334977DE757}"/>
                  </a:ext>
                </a:extLst>
              </p:cNvPr>
              <p:cNvSpPr>
                <a:spLocks noChangeArrowheads="1"/>
              </p:cNvSpPr>
              <p:nvPr/>
            </p:nvSpPr>
            <p:spPr bwMode="auto">
              <a:xfrm>
                <a:off x="1034569" y="4171832"/>
                <a:ext cx="78638" cy="190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r" defTabSz="412750" rtl="0" eaLnBrk="0" fontAlgn="base" latinLnBrk="0" hangingPunct="0">
                  <a:lnSpc>
                    <a:spcPct val="100000"/>
                  </a:lnSpc>
                  <a:spcBef>
                    <a:spcPct val="0"/>
                  </a:spcBef>
                  <a:spcAft>
                    <a:spcPct val="0"/>
                  </a:spcAft>
                  <a:buClrTx/>
                  <a:buSzTx/>
                  <a:buFontTx/>
                  <a:buNone/>
                  <a:tabLst/>
                  <a:defRPr/>
                </a:pPr>
                <a:r>
                  <a:rPr kumimoji="0" lang="en-US" altLang="en-US" sz="1200" b="1" i="0" u="none" strike="noStrike" kern="0" cap="none" spc="0" normalizeH="0" baseline="0" noProof="0">
                    <a:ln>
                      <a:noFill/>
                    </a:ln>
                    <a:solidFill>
                      <a:srgbClr val="000000"/>
                    </a:solidFill>
                    <a:effectLst/>
                    <a:uLnTx/>
                    <a:uFillTx/>
                    <a:latin typeface="Calibri Light" panose="020F0302020204030204" pitchFamily="34" charset="0"/>
                    <a:ea typeface="+mn-ea"/>
                    <a:cs typeface="+mn-cs"/>
                    <a:sym typeface="Helvetica Neue"/>
                  </a:rPr>
                  <a:t>4</a:t>
                </a:r>
                <a:endParaRPr kumimoji="0" lang="en-US" altLang="en-US" sz="3200" b="1" i="0" u="none" strike="noStrike" kern="0" cap="none" spc="0" normalizeH="0" baseline="0" noProof="0">
                  <a:ln>
                    <a:noFill/>
                  </a:ln>
                  <a:solidFill>
                    <a:srgbClr val="000000"/>
                  </a:solidFill>
                  <a:effectLst/>
                  <a:uLnTx/>
                  <a:uFillTx/>
                  <a:latin typeface="Calibri Light" panose="020F0302020204030204" pitchFamily="34" charset="0"/>
                  <a:ea typeface="+mn-ea"/>
                  <a:cs typeface="+mn-cs"/>
                  <a:sym typeface="Helvetica Neue"/>
                </a:endParaRPr>
              </a:p>
            </p:txBody>
          </p:sp>
          <p:sp>
            <p:nvSpPr>
              <p:cNvPr id="43" name="Rectangle 40">
                <a:extLst>
                  <a:ext uri="{FF2B5EF4-FFF2-40B4-BE49-F238E27FC236}">
                    <a16:creationId xmlns:a16="http://schemas.microsoft.com/office/drawing/2014/main" id="{49D87138-D6AE-4BFC-9C76-4CFE51A36CDF}"/>
                  </a:ext>
                </a:extLst>
              </p:cNvPr>
              <p:cNvSpPr>
                <a:spLocks noChangeArrowheads="1"/>
              </p:cNvSpPr>
              <p:nvPr/>
            </p:nvSpPr>
            <p:spPr bwMode="auto">
              <a:xfrm>
                <a:off x="1034569" y="3666978"/>
                <a:ext cx="78638" cy="190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r" defTabSz="412750" rtl="0" eaLnBrk="0" fontAlgn="base" latinLnBrk="0" hangingPunct="0">
                  <a:lnSpc>
                    <a:spcPct val="100000"/>
                  </a:lnSpc>
                  <a:spcBef>
                    <a:spcPct val="0"/>
                  </a:spcBef>
                  <a:spcAft>
                    <a:spcPct val="0"/>
                  </a:spcAft>
                  <a:buClrTx/>
                  <a:buSzTx/>
                  <a:buFontTx/>
                  <a:buNone/>
                  <a:tabLst/>
                  <a:defRPr/>
                </a:pPr>
                <a:r>
                  <a:rPr kumimoji="0" lang="en-US" altLang="en-US" sz="1200" b="1" i="0" u="none" strike="noStrike" kern="0" cap="none" spc="0" normalizeH="0" baseline="0" noProof="0">
                    <a:ln>
                      <a:noFill/>
                    </a:ln>
                    <a:solidFill>
                      <a:srgbClr val="000000"/>
                    </a:solidFill>
                    <a:effectLst/>
                    <a:uLnTx/>
                    <a:uFillTx/>
                    <a:latin typeface="Calibri Light" panose="020F0302020204030204" pitchFamily="34" charset="0"/>
                    <a:ea typeface="+mn-ea"/>
                    <a:cs typeface="+mn-cs"/>
                    <a:sym typeface="Helvetica Neue"/>
                  </a:rPr>
                  <a:t>8</a:t>
                </a:r>
                <a:endParaRPr kumimoji="0" lang="en-US" altLang="en-US" sz="3200" b="1" i="0" u="none" strike="noStrike" kern="0" cap="none" spc="0" normalizeH="0" baseline="0" noProof="0">
                  <a:ln>
                    <a:noFill/>
                  </a:ln>
                  <a:solidFill>
                    <a:srgbClr val="000000"/>
                  </a:solidFill>
                  <a:effectLst/>
                  <a:uLnTx/>
                  <a:uFillTx/>
                  <a:latin typeface="Calibri Light" panose="020F0302020204030204" pitchFamily="34" charset="0"/>
                  <a:ea typeface="+mn-ea"/>
                  <a:cs typeface="+mn-cs"/>
                  <a:sym typeface="Helvetica Neue"/>
                </a:endParaRPr>
              </a:p>
            </p:txBody>
          </p:sp>
          <p:sp>
            <p:nvSpPr>
              <p:cNvPr id="45" name="Rectangle 43">
                <a:extLst>
                  <a:ext uri="{FF2B5EF4-FFF2-40B4-BE49-F238E27FC236}">
                    <a16:creationId xmlns:a16="http://schemas.microsoft.com/office/drawing/2014/main" id="{F8C948F6-3413-44FC-9DFB-BE177B8EC442}"/>
                  </a:ext>
                </a:extLst>
              </p:cNvPr>
              <p:cNvSpPr>
                <a:spLocks noChangeArrowheads="1"/>
              </p:cNvSpPr>
              <p:nvPr/>
            </p:nvSpPr>
            <p:spPr bwMode="auto">
              <a:xfrm>
                <a:off x="955930" y="3163562"/>
                <a:ext cx="157276" cy="190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r" defTabSz="412750" rtl="0" eaLnBrk="0" fontAlgn="base" latinLnBrk="0" hangingPunct="0">
                  <a:lnSpc>
                    <a:spcPct val="100000"/>
                  </a:lnSpc>
                  <a:spcBef>
                    <a:spcPct val="0"/>
                  </a:spcBef>
                  <a:spcAft>
                    <a:spcPct val="0"/>
                  </a:spcAft>
                  <a:buClrTx/>
                  <a:buSzTx/>
                  <a:buFontTx/>
                  <a:buNone/>
                  <a:tabLst/>
                  <a:defRPr/>
                </a:pPr>
                <a:r>
                  <a:rPr kumimoji="0" lang="en-US" altLang="en-US" sz="1200" b="1" i="0" u="none" strike="noStrike" kern="0" cap="none" spc="0" normalizeH="0" baseline="0" noProof="0">
                    <a:ln>
                      <a:noFill/>
                    </a:ln>
                    <a:solidFill>
                      <a:srgbClr val="000000"/>
                    </a:solidFill>
                    <a:effectLst/>
                    <a:uLnTx/>
                    <a:uFillTx/>
                    <a:latin typeface="Calibri Light" panose="020F0302020204030204" pitchFamily="34" charset="0"/>
                    <a:ea typeface="+mn-ea"/>
                    <a:cs typeface="+mn-cs"/>
                    <a:sym typeface="Helvetica Neue"/>
                  </a:rPr>
                  <a:t>12</a:t>
                </a:r>
                <a:endParaRPr kumimoji="0" lang="en-US" altLang="en-US" sz="3200" b="1" i="0" u="none" strike="noStrike" kern="0" cap="none" spc="0" normalizeH="0" baseline="0" noProof="0">
                  <a:ln>
                    <a:noFill/>
                  </a:ln>
                  <a:solidFill>
                    <a:srgbClr val="000000"/>
                  </a:solidFill>
                  <a:effectLst/>
                  <a:uLnTx/>
                  <a:uFillTx/>
                  <a:latin typeface="Calibri Light" panose="020F0302020204030204" pitchFamily="34" charset="0"/>
                  <a:ea typeface="+mn-ea"/>
                  <a:cs typeface="+mn-cs"/>
                  <a:sym typeface="Helvetica Neue"/>
                </a:endParaRPr>
              </a:p>
            </p:txBody>
          </p:sp>
          <p:sp>
            <p:nvSpPr>
              <p:cNvPr id="47" name="Rectangle 46">
                <a:extLst>
                  <a:ext uri="{FF2B5EF4-FFF2-40B4-BE49-F238E27FC236}">
                    <a16:creationId xmlns:a16="http://schemas.microsoft.com/office/drawing/2014/main" id="{38258AE5-E150-4632-9316-221D74ABBA99}"/>
                  </a:ext>
                </a:extLst>
              </p:cNvPr>
              <p:cNvSpPr>
                <a:spLocks noChangeArrowheads="1"/>
              </p:cNvSpPr>
              <p:nvPr/>
            </p:nvSpPr>
            <p:spPr bwMode="auto">
              <a:xfrm>
                <a:off x="955930" y="2660146"/>
                <a:ext cx="157276" cy="190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r" defTabSz="412750" rtl="0" eaLnBrk="0" fontAlgn="base" latinLnBrk="0" hangingPunct="0">
                  <a:lnSpc>
                    <a:spcPct val="100000"/>
                  </a:lnSpc>
                  <a:spcBef>
                    <a:spcPct val="0"/>
                  </a:spcBef>
                  <a:spcAft>
                    <a:spcPct val="0"/>
                  </a:spcAft>
                  <a:buClrTx/>
                  <a:buSzTx/>
                  <a:buFontTx/>
                  <a:buNone/>
                  <a:tabLst/>
                  <a:defRPr/>
                </a:pPr>
                <a:r>
                  <a:rPr kumimoji="0" lang="en-US" altLang="en-US" sz="1200" b="1" i="0" u="none" strike="noStrike" kern="0" cap="none" spc="0" normalizeH="0" baseline="0" noProof="0">
                    <a:ln>
                      <a:noFill/>
                    </a:ln>
                    <a:solidFill>
                      <a:srgbClr val="000000"/>
                    </a:solidFill>
                    <a:effectLst/>
                    <a:uLnTx/>
                    <a:uFillTx/>
                    <a:latin typeface="Calibri Light" panose="020F0302020204030204" pitchFamily="34" charset="0"/>
                    <a:ea typeface="+mn-ea"/>
                    <a:cs typeface="+mn-cs"/>
                    <a:sym typeface="Helvetica Neue"/>
                  </a:rPr>
                  <a:t>16</a:t>
                </a:r>
                <a:endParaRPr kumimoji="0" lang="en-US" altLang="en-US" sz="3200" b="1" i="0" u="none" strike="noStrike" kern="0" cap="none" spc="0" normalizeH="0" baseline="0" noProof="0">
                  <a:ln>
                    <a:noFill/>
                  </a:ln>
                  <a:solidFill>
                    <a:srgbClr val="000000"/>
                  </a:solidFill>
                  <a:effectLst/>
                  <a:uLnTx/>
                  <a:uFillTx/>
                  <a:latin typeface="Calibri Light" panose="020F0302020204030204" pitchFamily="34" charset="0"/>
                  <a:ea typeface="+mn-ea"/>
                  <a:cs typeface="+mn-cs"/>
                  <a:sym typeface="Helvetica Neue"/>
                </a:endParaRPr>
              </a:p>
            </p:txBody>
          </p:sp>
          <p:sp>
            <p:nvSpPr>
              <p:cNvPr id="49" name="Rectangle 49">
                <a:extLst>
                  <a:ext uri="{FF2B5EF4-FFF2-40B4-BE49-F238E27FC236}">
                    <a16:creationId xmlns:a16="http://schemas.microsoft.com/office/drawing/2014/main" id="{211E8443-0D39-4531-B6FE-489D9AF2BEF9}"/>
                  </a:ext>
                </a:extLst>
              </p:cNvPr>
              <p:cNvSpPr>
                <a:spLocks noChangeArrowheads="1"/>
              </p:cNvSpPr>
              <p:nvPr/>
            </p:nvSpPr>
            <p:spPr bwMode="auto">
              <a:xfrm>
                <a:off x="955930" y="2156734"/>
                <a:ext cx="157276" cy="190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r" defTabSz="412750" rtl="0" eaLnBrk="0" fontAlgn="base" latinLnBrk="0" hangingPunct="0">
                  <a:lnSpc>
                    <a:spcPct val="100000"/>
                  </a:lnSpc>
                  <a:spcBef>
                    <a:spcPct val="0"/>
                  </a:spcBef>
                  <a:spcAft>
                    <a:spcPct val="0"/>
                  </a:spcAft>
                  <a:buClrTx/>
                  <a:buSzTx/>
                  <a:buFontTx/>
                  <a:buNone/>
                  <a:tabLst/>
                  <a:defRPr/>
                </a:pPr>
                <a:r>
                  <a:rPr kumimoji="0" lang="en-US" altLang="en-US" sz="1200" b="1" i="0" u="none" strike="noStrike" kern="0" cap="none" spc="0" normalizeH="0" baseline="0" noProof="0">
                    <a:ln>
                      <a:noFill/>
                    </a:ln>
                    <a:solidFill>
                      <a:srgbClr val="000000"/>
                    </a:solidFill>
                    <a:effectLst/>
                    <a:uLnTx/>
                    <a:uFillTx/>
                    <a:latin typeface="Calibri Light" panose="020F0302020204030204" pitchFamily="34" charset="0"/>
                    <a:ea typeface="+mn-ea"/>
                    <a:cs typeface="+mn-cs"/>
                    <a:sym typeface="Helvetica Neue"/>
                  </a:rPr>
                  <a:t>20</a:t>
                </a:r>
                <a:endParaRPr kumimoji="0" lang="en-US" altLang="en-US" sz="3200" b="1" i="0" u="none" strike="noStrike" kern="0" cap="none" spc="0" normalizeH="0" baseline="0" noProof="0">
                  <a:ln>
                    <a:noFill/>
                  </a:ln>
                  <a:solidFill>
                    <a:srgbClr val="000000"/>
                  </a:solidFill>
                  <a:effectLst/>
                  <a:uLnTx/>
                  <a:uFillTx/>
                  <a:latin typeface="Calibri Light" panose="020F0302020204030204" pitchFamily="34" charset="0"/>
                  <a:ea typeface="+mn-ea"/>
                  <a:cs typeface="+mn-cs"/>
                  <a:sym typeface="Helvetica Neue"/>
                </a:endParaRPr>
              </a:p>
            </p:txBody>
          </p:sp>
          <p:sp>
            <p:nvSpPr>
              <p:cNvPr id="50" name="Rectangle 52">
                <a:extLst>
                  <a:ext uri="{FF2B5EF4-FFF2-40B4-BE49-F238E27FC236}">
                    <a16:creationId xmlns:a16="http://schemas.microsoft.com/office/drawing/2014/main" id="{9ECA405F-B55C-4827-880F-4CA21FAC8B3B}"/>
                  </a:ext>
                </a:extLst>
              </p:cNvPr>
              <p:cNvSpPr>
                <a:spLocks noChangeArrowheads="1"/>
              </p:cNvSpPr>
              <p:nvPr/>
            </p:nvSpPr>
            <p:spPr bwMode="auto">
              <a:xfrm>
                <a:off x="955930" y="1653319"/>
                <a:ext cx="157276" cy="190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r" defTabSz="412750" rtl="0" eaLnBrk="0" fontAlgn="base" latinLnBrk="0" hangingPunct="0">
                  <a:lnSpc>
                    <a:spcPct val="100000"/>
                  </a:lnSpc>
                  <a:spcBef>
                    <a:spcPct val="0"/>
                  </a:spcBef>
                  <a:spcAft>
                    <a:spcPct val="0"/>
                  </a:spcAft>
                  <a:buClrTx/>
                  <a:buSzTx/>
                  <a:buFontTx/>
                  <a:buNone/>
                  <a:tabLst/>
                  <a:defRPr/>
                </a:pPr>
                <a:r>
                  <a:rPr kumimoji="0" lang="en-US" altLang="en-US" sz="1200" b="1" i="0" u="none" strike="noStrike" kern="0" cap="none" spc="0" normalizeH="0" baseline="0" noProof="0">
                    <a:ln>
                      <a:noFill/>
                    </a:ln>
                    <a:solidFill>
                      <a:srgbClr val="000000"/>
                    </a:solidFill>
                    <a:effectLst/>
                    <a:uLnTx/>
                    <a:uFillTx/>
                    <a:latin typeface="Calibri Light" panose="020F0302020204030204" pitchFamily="34" charset="0"/>
                    <a:ea typeface="+mn-ea"/>
                    <a:cs typeface="+mn-cs"/>
                    <a:sym typeface="Helvetica Neue"/>
                  </a:rPr>
                  <a:t>24</a:t>
                </a:r>
                <a:endParaRPr kumimoji="0" lang="en-US" altLang="en-US" sz="3200" b="1" i="0" u="none" strike="noStrike" kern="0" cap="none" spc="0" normalizeH="0" baseline="0" noProof="0">
                  <a:ln>
                    <a:noFill/>
                  </a:ln>
                  <a:solidFill>
                    <a:srgbClr val="000000"/>
                  </a:solidFill>
                  <a:effectLst/>
                  <a:uLnTx/>
                  <a:uFillTx/>
                  <a:latin typeface="Calibri Light" panose="020F0302020204030204" pitchFamily="34" charset="0"/>
                  <a:ea typeface="+mn-ea"/>
                  <a:cs typeface="+mn-cs"/>
                  <a:sym typeface="Helvetica Neue"/>
                </a:endParaRPr>
              </a:p>
            </p:txBody>
          </p:sp>
          <p:grpSp>
            <p:nvGrpSpPr>
              <p:cNvPr id="51" name="Group 50">
                <a:extLst>
                  <a:ext uri="{FF2B5EF4-FFF2-40B4-BE49-F238E27FC236}">
                    <a16:creationId xmlns:a16="http://schemas.microsoft.com/office/drawing/2014/main" id="{3539ED34-1539-4E2B-AB4B-5A04B4BA706C}"/>
                  </a:ext>
                </a:extLst>
              </p:cNvPr>
              <p:cNvGrpSpPr/>
              <p:nvPr/>
            </p:nvGrpSpPr>
            <p:grpSpPr>
              <a:xfrm>
                <a:off x="1152837" y="1741824"/>
                <a:ext cx="73152" cy="3026339"/>
                <a:chOff x="969964" y="1809751"/>
                <a:chExt cx="46038" cy="3570288"/>
              </a:xfrm>
            </p:grpSpPr>
            <p:sp>
              <p:nvSpPr>
                <p:cNvPr id="75" name="Line 303">
                  <a:extLst>
                    <a:ext uri="{FF2B5EF4-FFF2-40B4-BE49-F238E27FC236}">
                      <a16:creationId xmlns:a16="http://schemas.microsoft.com/office/drawing/2014/main" id="{DF755DF6-3A60-49CE-9F26-5D43880D994C}"/>
                    </a:ext>
                  </a:extLst>
                </p:cNvPr>
                <p:cNvSpPr>
                  <a:spLocks noChangeShapeType="1"/>
                </p:cNvSpPr>
                <p:nvPr/>
              </p:nvSpPr>
              <p:spPr bwMode="auto">
                <a:xfrm flipV="1">
                  <a:off x="1016001" y="1809751"/>
                  <a:ext cx="0" cy="3570288"/>
                </a:xfrm>
                <a:prstGeom prst="line">
                  <a:avLst/>
                </a:prstGeom>
                <a:noFill/>
                <a:ln w="12700" cap="flat">
                  <a:solidFill>
                    <a:schemeClr val="tx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ctr" defTabSz="457200" rtl="0" eaLnBrk="1" fontAlgn="auto" latinLnBrk="0" hangingPunct="0">
                    <a:lnSpc>
                      <a:spcPct val="100000"/>
                    </a:lnSpc>
                    <a:spcBef>
                      <a:spcPts val="0"/>
                    </a:spcBef>
                    <a:spcAft>
                      <a:spcPts val="0"/>
                    </a:spcAft>
                    <a:buClrTx/>
                    <a:buSzTx/>
                    <a:buFontTx/>
                    <a:buNone/>
                    <a:tabLst/>
                    <a:defRPr/>
                  </a:pPr>
                  <a:endParaRPr kumimoji="0" lang="en-US" sz="3000" b="1" i="0" u="none" strike="noStrike" kern="0" cap="none" spc="0" normalizeH="0" baseline="0" noProof="0">
                    <a:ln>
                      <a:noFill/>
                    </a:ln>
                    <a:solidFill>
                      <a:srgbClr val="000000"/>
                    </a:solidFill>
                    <a:effectLst/>
                    <a:uLnTx/>
                    <a:uFillTx/>
                    <a:latin typeface="Helvetica Neue"/>
                    <a:ea typeface="+mn-ea"/>
                    <a:cs typeface="+mn-cs"/>
                    <a:sym typeface="Helvetica Neue"/>
                  </a:endParaRPr>
                </a:p>
              </p:txBody>
            </p:sp>
            <p:sp>
              <p:nvSpPr>
                <p:cNvPr id="76" name="Line 304">
                  <a:extLst>
                    <a:ext uri="{FF2B5EF4-FFF2-40B4-BE49-F238E27FC236}">
                      <a16:creationId xmlns:a16="http://schemas.microsoft.com/office/drawing/2014/main" id="{32C195B4-1661-4A0F-B5DF-FF7BABC9AE00}"/>
                    </a:ext>
                  </a:extLst>
                </p:cNvPr>
                <p:cNvSpPr>
                  <a:spLocks noChangeShapeType="1"/>
                </p:cNvSpPr>
                <p:nvPr/>
              </p:nvSpPr>
              <p:spPr bwMode="auto">
                <a:xfrm>
                  <a:off x="969964" y="1809751"/>
                  <a:ext cx="46038" cy="0"/>
                </a:xfrm>
                <a:prstGeom prst="line">
                  <a:avLst/>
                </a:prstGeom>
                <a:noFill/>
                <a:ln w="12700" cap="flat">
                  <a:solidFill>
                    <a:schemeClr val="tx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ctr" defTabSz="457200" rtl="0" eaLnBrk="1" fontAlgn="auto" latinLnBrk="0" hangingPunct="0">
                    <a:lnSpc>
                      <a:spcPct val="100000"/>
                    </a:lnSpc>
                    <a:spcBef>
                      <a:spcPts val="0"/>
                    </a:spcBef>
                    <a:spcAft>
                      <a:spcPts val="0"/>
                    </a:spcAft>
                    <a:buClrTx/>
                    <a:buSzTx/>
                    <a:buFontTx/>
                    <a:buNone/>
                    <a:tabLst/>
                    <a:defRPr/>
                  </a:pPr>
                  <a:endParaRPr kumimoji="0" lang="en-US" sz="3000" b="1" i="0" u="none" strike="noStrike" kern="0" cap="none" spc="0" normalizeH="0" baseline="0" noProof="0">
                    <a:ln>
                      <a:noFill/>
                    </a:ln>
                    <a:solidFill>
                      <a:srgbClr val="000000"/>
                    </a:solidFill>
                    <a:effectLst/>
                    <a:uLnTx/>
                    <a:uFillTx/>
                    <a:latin typeface="Helvetica Neue"/>
                    <a:ea typeface="+mn-ea"/>
                    <a:cs typeface="+mn-cs"/>
                    <a:sym typeface="Helvetica Neue"/>
                  </a:endParaRPr>
                </a:p>
              </p:txBody>
            </p:sp>
            <p:sp>
              <p:nvSpPr>
                <p:cNvPr id="77" name="Line 305">
                  <a:extLst>
                    <a:ext uri="{FF2B5EF4-FFF2-40B4-BE49-F238E27FC236}">
                      <a16:creationId xmlns:a16="http://schemas.microsoft.com/office/drawing/2014/main" id="{748E4767-7267-4193-9649-D64F7288174D}"/>
                    </a:ext>
                  </a:extLst>
                </p:cNvPr>
                <p:cNvSpPr>
                  <a:spLocks noChangeShapeType="1"/>
                </p:cNvSpPr>
                <p:nvPr/>
              </p:nvSpPr>
              <p:spPr bwMode="auto">
                <a:xfrm>
                  <a:off x="969964" y="2403476"/>
                  <a:ext cx="46038" cy="0"/>
                </a:xfrm>
                <a:prstGeom prst="line">
                  <a:avLst/>
                </a:prstGeom>
                <a:noFill/>
                <a:ln w="12700" cap="flat">
                  <a:solidFill>
                    <a:schemeClr val="tx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ctr" defTabSz="457200" rtl="0" eaLnBrk="1" fontAlgn="auto" latinLnBrk="0" hangingPunct="0">
                    <a:lnSpc>
                      <a:spcPct val="100000"/>
                    </a:lnSpc>
                    <a:spcBef>
                      <a:spcPts val="0"/>
                    </a:spcBef>
                    <a:spcAft>
                      <a:spcPts val="0"/>
                    </a:spcAft>
                    <a:buClrTx/>
                    <a:buSzTx/>
                    <a:buFontTx/>
                    <a:buNone/>
                    <a:tabLst/>
                    <a:defRPr/>
                  </a:pPr>
                  <a:endParaRPr kumimoji="0" lang="en-US" sz="3000" b="1" i="0" u="none" strike="noStrike" kern="0" cap="none" spc="0" normalizeH="0" baseline="0" noProof="0">
                    <a:ln>
                      <a:noFill/>
                    </a:ln>
                    <a:solidFill>
                      <a:srgbClr val="000000"/>
                    </a:solidFill>
                    <a:effectLst/>
                    <a:uLnTx/>
                    <a:uFillTx/>
                    <a:latin typeface="Helvetica Neue"/>
                    <a:ea typeface="+mn-ea"/>
                    <a:cs typeface="+mn-cs"/>
                    <a:sym typeface="Helvetica Neue"/>
                  </a:endParaRPr>
                </a:p>
              </p:txBody>
            </p:sp>
            <p:sp>
              <p:nvSpPr>
                <p:cNvPr id="78" name="Line 306">
                  <a:extLst>
                    <a:ext uri="{FF2B5EF4-FFF2-40B4-BE49-F238E27FC236}">
                      <a16:creationId xmlns:a16="http://schemas.microsoft.com/office/drawing/2014/main" id="{944D7D27-F3BC-41E7-89FF-FB734B59176D}"/>
                    </a:ext>
                  </a:extLst>
                </p:cNvPr>
                <p:cNvSpPr>
                  <a:spLocks noChangeShapeType="1"/>
                </p:cNvSpPr>
                <p:nvPr/>
              </p:nvSpPr>
              <p:spPr bwMode="auto">
                <a:xfrm>
                  <a:off x="969964" y="2998789"/>
                  <a:ext cx="46038" cy="0"/>
                </a:xfrm>
                <a:prstGeom prst="line">
                  <a:avLst/>
                </a:prstGeom>
                <a:noFill/>
                <a:ln w="12700" cap="flat">
                  <a:solidFill>
                    <a:schemeClr val="tx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ctr" defTabSz="457200" rtl="0" eaLnBrk="1" fontAlgn="auto" latinLnBrk="0" hangingPunct="0">
                    <a:lnSpc>
                      <a:spcPct val="100000"/>
                    </a:lnSpc>
                    <a:spcBef>
                      <a:spcPts val="0"/>
                    </a:spcBef>
                    <a:spcAft>
                      <a:spcPts val="0"/>
                    </a:spcAft>
                    <a:buClrTx/>
                    <a:buSzTx/>
                    <a:buFontTx/>
                    <a:buNone/>
                    <a:tabLst/>
                    <a:defRPr/>
                  </a:pPr>
                  <a:endParaRPr kumimoji="0" lang="en-US" sz="3000" b="1" i="0" u="none" strike="noStrike" kern="0" cap="none" spc="0" normalizeH="0" baseline="0" noProof="0">
                    <a:ln>
                      <a:noFill/>
                    </a:ln>
                    <a:solidFill>
                      <a:srgbClr val="000000"/>
                    </a:solidFill>
                    <a:effectLst/>
                    <a:uLnTx/>
                    <a:uFillTx/>
                    <a:latin typeface="Helvetica Neue"/>
                    <a:ea typeface="+mn-ea"/>
                    <a:cs typeface="+mn-cs"/>
                    <a:sym typeface="Helvetica Neue"/>
                  </a:endParaRPr>
                </a:p>
              </p:txBody>
            </p:sp>
            <p:sp>
              <p:nvSpPr>
                <p:cNvPr id="79" name="Line 307">
                  <a:extLst>
                    <a:ext uri="{FF2B5EF4-FFF2-40B4-BE49-F238E27FC236}">
                      <a16:creationId xmlns:a16="http://schemas.microsoft.com/office/drawing/2014/main" id="{E096E427-DF36-4F79-8524-75A0AAF3C218}"/>
                    </a:ext>
                  </a:extLst>
                </p:cNvPr>
                <p:cNvSpPr>
                  <a:spLocks noChangeShapeType="1"/>
                </p:cNvSpPr>
                <p:nvPr/>
              </p:nvSpPr>
              <p:spPr bwMode="auto">
                <a:xfrm>
                  <a:off x="969964" y="3595689"/>
                  <a:ext cx="46038" cy="0"/>
                </a:xfrm>
                <a:prstGeom prst="line">
                  <a:avLst/>
                </a:prstGeom>
                <a:noFill/>
                <a:ln w="12700" cap="flat">
                  <a:solidFill>
                    <a:schemeClr val="tx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ctr" defTabSz="457200" rtl="0" eaLnBrk="1" fontAlgn="auto" latinLnBrk="0" hangingPunct="0">
                    <a:lnSpc>
                      <a:spcPct val="100000"/>
                    </a:lnSpc>
                    <a:spcBef>
                      <a:spcPts val="0"/>
                    </a:spcBef>
                    <a:spcAft>
                      <a:spcPts val="0"/>
                    </a:spcAft>
                    <a:buClrTx/>
                    <a:buSzTx/>
                    <a:buFontTx/>
                    <a:buNone/>
                    <a:tabLst/>
                    <a:defRPr/>
                  </a:pPr>
                  <a:endParaRPr kumimoji="0" lang="en-US" sz="3000" b="1" i="0" u="none" strike="noStrike" kern="0" cap="none" spc="0" normalizeH="0" baseline="0" noProof="0">
                    <a:ln>
                      <a:noFill/>
                    </a:ln>
                    <a:solidFill>
                      <a:srgbClr val="000000"/>
                    </a:solidFill>
                    <a:effectLst/>
                    <a:uLnTx/>
                    <a:uFillTx/>
                    <a:latin typeface="Helvetica Neue"/>
                    <a:ea typeface="+mn-ea"/>
                    <a:cs typeface="+mn-cs"/>
                    <a:sym typeface="Helvetica Neue"/>
                  </a:endParaRPr>
                </a:p>
              </p:txBody>
            </p:sp>
            <p:sp>
              <p:nvSpPr>
                <p:cNvPr id="80" name="Line 308">
                  <a:extLst>
                    <a:ext uri="{FF2B5EF4-FFF2-40B4-BE49-F238E27FC236}">
                      <a16:creationId xmlns:a16="http://schemas.microsoft.com/office/drawing/2014/main" id="{F2ECD8A6-AF4E-4565-8C4B-27B47B5C0F77}"/>
                    </a:ext>
                  </a:extLst>
                </p:cNvPr>
                <p:cNvSpPr>
                  <a:spLocks noChangeShapeType="1"/>
                </p:cNvSpPr>
                <p:nvPr/>
              </p:nvSpPr>
              <p:spPr bwMode="auto">
                <a:xfrm>
                  <a:off x="969964" y="4189414"/>
                  <a:ext cx="46038" cy="0"/>
                </a:xfrm>
                <a:prstGeom prst="line">
                  <a:avLst/>
                </a:prstGeom>
                <a:noFill/>
                <a:ln w="12700" cap="flat">
                  <a:solidFill>
                    <a:schemeClr val="tx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ctr" defTabSz="457200" rtl="0" eaLnBrk="1" fontAlgn="auto" latinLnBrk="0" hangingPunct="0">
                    <a:lnSpc>
                      <a:spcPct val="100000"/>
                    </a:lnSpc>
                    <a:spcBef>
                      <a:spcPts val="0"/>
                    </a:spcBef>
                    <a:spcAft>
                      <a:spcPts val="0"/>
                    </a:spcAft>
                    <a:buClrTx/>
                    <a:buSzTx/>
                    <a:buFontTx/>
                    <a:buNone/>
                    <a:tabLst/>
                    <a:defRPr/>
                  </a:pPr>
                  <a:endParaRPr kumimoji="0" lang="en-US" sz="3000" b="1" i="0" u="none" strike="noStrike" kern="0" cap="none" spc="0" normalizeH="0" baseline="0" noProof="0">
                    <a:ln>
                      <a:noFill/>
                    </a:ln>
                    <a:solidFill>
                      <a:srgbClr val="000000"/>
                    </a:solidFill>
                    <a:effectLst/>
                    <a:uLnTx/>
                    <a:uFillTx/>
                    <a:latin typeface="Helvetica Neue"/>
                    <a:ea typeface="+mn-ea"/>
                    <a:cs typeface="+mn-cs"/>
                    <a:sym typeface="Helvetica Neue"/>
                  </a:endParaRPr>
                </a:p>
              </p:txBody>
            </p:sp>
            <p:sp>
              <p:nvSpPr>
                <p:cNvPr id="81" name="Line 309">
                  <a:extLst>
                    <a:ext uri="{FF2B5EF4-FFF2-40B4-BE49-F238E27FC236}">
                      <a16:creationId xmlns:a16="http://schemas.microsoft.com/office/drawing/2014/main" id="{5EFA97BB-C488-4323-8CCE-843270BF0FF8}"/>
                    </a:ext>
                  </a:extLst>
                </p:cNvPr>
                <p:cNvSpPr>
                  <a:spLocks noChangeShapeType="1"/>
                </p:cNvSpPr>
                <p:nvPr/>
              </p:nvSpPr>
              <p:spPr bwMode="auto">
                <a:xfrm>
                  <a:off x="969964" y="4783139"/>
                  <a:ext cx="46038" cy="0"/>
                </a:xfrm>
                <a:prstGeom prst="line">
                  <a:avLst/>
                </a:prstGeom>
                <a:noFill/>
                <a:ln w="12700" cap="flat">
                  <a:solidFill>
                    <a:schemeClr val="tx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ctr" defTabSz="457200" rtl="0" eaLnBrk="1" fontAlgn="auto" latinLnBrk="0" hangingPunct="0">
                    <a:lnSpc>
                      <a:spcPct val="100000"/>
                    </a:lnSpc>
                    <a:spcBef>
                      <a:spcPts val="0"/>
                    </a:spcBef>
                    <a:spcAft>
                      <a:spcPts val="0"/>
                    </a:spcAft>
                    <a:buClrTx/>
                    <a:buSzTx/>
                    <a:buFontTx/>
                    <a:buNone/>
                    <a:tabLst/>
                    <a:defRPr/>
                  </a:pPr>
                  <a:endParaRPr kumimoji="0" lang="en-US" sz="3000" b="1" i="0" u="none" strike="noStrike" kern="0" cap="none" spc="0" normalizeH="0" baseline="0" noProof="0">
                    <a:ln>
                      <a:noFill/>
                    </a:ln>
                    <a:solidFill>
                      <a:srgbClr val="000000"/>
                    </a:solidFill>
                    <a:effectLst/>
                    <a:uLnTx/>
                    <a:uFillTx/>
                    <a:latin typeface="Helvetica Neue"/>
                    <a:ea typeface="+mn-ea"/>
                    <a:cs typeface="+mn-cs"/>
                    <a:sym typeface="Helvetica Neue"/>
                  </a:endParaRPr>
                </a:p>
              </p:txBody>
            </p:sp>
            <p:sp>
              <p:nvSpPr>
                <p:cNvPr id="82" name="Line 310">
                  <a:extLst>
                    <a:ext uri="{FF2B5EF4-FFF2-40B4-BE49-F238E27FC236}">
                      <a16:creationId xmlns:a16="http://schemas.microsoft.com/office/drawing/2014/main" id="{8FB00D6E-30F5-4A64-ADAE-148BB74E6A9B}"/>
                    </a:ext>
                  </a:extLst>
                </p:cNvPr>
                <p:cNvSpPr>
                  <a:spLocks noChangeShapeType="1"/>
                </p:cNvSpPr>
                <p:nvPr/>
              </p:nvSpPr>
              <p:spPr bwMode="auto">
                <a:xfrm>
                  <a:off x="969964" y="5380039"/>
                  <a:ext cx="46038" cy="0"/>
                </a:xfrm>
                <a:prstGeom prst="line">
                  <a:avLst/>
                </a:prstGeom>
                <a:noFill/>
                <a:ln w="12700" cap="flat">
                  <a:solidFill>
                    <a:schemeClr val="tx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ctr" defTabSz="457200" rtl="0" eaLnBrk="1" fontAlgn="auto" latinLnBrk="0" hangingPunct="0">
                    <a:lnSpc>
                      <a:spcPct val="100000"/>
                    </a:lnSpc>
                    <a:spcBef>
                      <a:spcPts val="0"/>
                    </a:spcBef>
                    <a:spcAft>
                      <a:spcPts val="0"/>
                    </a:spcAft>
                    <a:buClrTx/>
                    <a:buSzTx/>
                    <a:buFontTx/>
                    <a:buNone/>
                    <a:tabLst/>
                    <a:defRPr/>
                  </a:pPr>
                  <a:endParaRPr kumimoji="0" lang="en-US" sz="3000" b="1" i="0" u="none" strike="noStrike" kern="0" cap="none" spc="0" normalizeH="0" baseline="0" noProof="0">
                    <a:ln>
                      <a:noFill/>
                    </a:ln>
                    <a:solidFill>
                      <a:srgbClr val="000000"/>
                    </a:solidFill>
                    <a:effectLst/>
                    <a:uLnTx/>
                    <a:uFillTx/>
                    <a:latin typeface="Helvetica Neue"/>
                    <a:ea typeface="+mn-ea"/>
                    <a:cs typeface="+mn-cs"/>
                    <a:sym typeface="Helvetica Neue"/>
                  </a:endParaRPr>
                </a:p>
              </p:txBody>
            </p:sp>
          </p:grpSp>
          <p:grpSp>
            <p:nvGrpSpPr>
              <p:cNvPr id="52" name="Group 51">
                <a:extLst>
                  <a:ext uri="{FF2B5EF4-FFF2-40B4-BE49-F238E27FC236}">
                    <a16:creationId xmlns:a16="http://schemas.microsoft.com/office/drawing/2014/main" id="{57A52056-6B02-4B36-8A98-3AFB2031341E}"/>
                  </a:ext>
                </a:extLst>
              </p:cNvPr>
              <p:cNvGrpSpPr/>
              <p:nvPr/>
            </p:nvGrpSpPr>
            <p:grpSpPr>
              <a:xfrm>
                <a:off x="1230678" y="4768163"/>
                <a:ext cx="2922588" cy="62007"/>
                <a:chOff x="1016001" y="5380039"/>
                <a:chExt cx="2922588" cy="31750"/>
              </a:xfrm>
            </p:grpSpPr>
            <p:sp>
              <p:nvSpPr>
                <p:cNvPr id="67" name="Line 311">
                  <a:extLst>
                    <a:ext uri="{FF2B5EF4-FFF2-40B4-BE49-F238E27FC236}">
                      <a16:creationId xmlns:a16="http://schemas.microsoft.com/office/drawing/2014/main" id="{B78FE3CA-D90A-4201-AE8A-CC39183F00DE}"/>
                    </a:ext>
                  </a:extLst>
                </p:cNvPr>
                <p:cNvSpPr>
                  <a:spLocks noChangeShapeType="1"/>
                </p:cNvSpPr>
                <p:nvPr/>
              </p:nvSpPr>
              <p:spPr bwMode="auto">
                <a:xfrm>
                  <a:off x="1016001" y="5380039"/>
                  <a:ext cx="2922588" cy="0"/>
                </a:xfrm>
                <a:prstGeom prst="line">
                  <a:avLst/>
                </a:prstGeom>
                <a:noFill/>
                <a:ln w="12700" cap="flat">
                  <a:solidFill>
                    <a:schemeClr val="tx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ctr" defTabSz="457200" rtl="0" eaLnBrk="1" fontAlgn="auto" latinLnBrk="0" hangingPunct="0">
                    <a:lnSpc>
                      <a:spcPct val="100000"/>
                    </a:lnSpc>
                    <a:spcBef>
                      <a:spcPts val="0"/>
                    </a:spcBef>
                    <a:spcAft>
                      <a:spcPts val="0"/>
                    </a:spcAft>
                    <a:buClrTx/>
                    <a:buSzTx/>
                    <a:buFontTx/>
                    <a:buNone/>
                    <a:tabLst/>
                    <a:defRPr/>
                  </a:pPr>
                  <a:endParaRPr kumimoji="0" lang="en-US" sz="3000" b="1" i="0" u="none" strike="noStrike" kern="0" cap="none" spc="0" normalizeH="0" baseline="0" noProof="0">
                    <a:ln>
                      <a:noFill/>
                    </a:ln>
                    <a:solidFill>
                      <a:srgbClr val="000000"/>
                    </a:solidFill>
                    <a:effectLst/>
                    <a:uLnTx/>
                    <a:uFillTx/>
                    <a:latin typeface="Helvetica Neue"/>
                    <a:ea typeface="+mn-ea"/>
                    <a:cs typeface="+mn-cs"/>
                    <a:sym typeface="Helvetica Neue"/>
                  </a:endParaRPr>
                </a:p>
              </p:txBody>
            </p:sp>
            <p:sp>
              <p:nvSpPr>
                <p:cNvPr id="68" name="Line 312">
                  <a:extLst>
                    <a:ext uri="{FF2B5EF4-FFF2-40B4-BE49-F238E27FC236}">
                      <a16:creationId xmlns:a16="http://schemas.microsoft.com/office/drawing/2014/main" id="{DB4515F2-623D-4AC5-A03D-EF34A6EF6C19}"/>
                    </a:ext>
                  </a:extLst>
                </p:cNvPr>
                <p:cNvSpPr>
                  <a:spLocks noChangeShapeType="1"/>
                </p:cNvSpPr>
                <p:nvPr/>
              </p:nvSpPr>
              <p:spPr bwMode="auto">
                <a:xfrm>
                  <a:off x="3935414" y="5380039"/>
                  <a:ext cx="0" cy="31750"/>
                </a:xfrm>
                <a:prstGeom prst="line">
                  <a:avLst/>
                </a:prstGeom>
                <a:noFill/>
                <a:ln w="12700" cap="flat">
                  <a:solidFill>
                    <a:schemeClr val="tx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ctr" defTabSz="457200" rtl="0" eaLnBrk="1" fontAlgn="auto" latinLnBrk="0" hangingPunct="0">
                    <a:lnSpc>
                      <a:spcPct val="100000"/>
                    </a:lnSpc>
                    <a:spcBef>
                      <a:spcPts val="0"/>
                    </a:spcBef>
                    <a:spcAft>
                      <a:spcPts val="0"/>
                    </a:spcAft>
                    <a:buClrTx/>
                    <a:buSzTx/>
                    <a:buFontTx/>
                    <a:buNone/>
                    <a:tabLst/>
                    <a:defRPr/>
                  </a:pPr>
                  <a:endParaRPr kumimoji="0" lang="en-US" sz="3000" b="1" i="0" u="none" strike="noStrike" kern="0" cap="none" spc="0" normalizeH="0" baseline="0" noProof="0">
                    <a:ln>
                      <a:noFill/>
                    </a:ln>
                    <a:solidFill>
                      <a:srgbClr val="000000"/>
                    </a:solidFill>
                    <a:effectLst/>
                    <a:uLnTx/>
                    <a:uFillTx/>
                    <a:latin typeface="Helvetica Neue"/>
                    <a:ea typeface="+mn-ea"/>
                    <a:cs typeface="+mn-cs"/>
                    <a:sym typeface="Helvetica Neue"/>
                  </a:endParaRPr>
                </a:p>
              </p:txBody>
            </p:sp>
            <p:sp>
              <p:nvSpPr>
                <p:cNvPr id="69" name="Line 313">
                  <a:extLst>
                    <a:ext uri="{FF2B5EF4-FFF2-40B4-BE49-F238E27FC236}">
                      <a16:creationId xmlns:a16="http://schemas.microsoft.com/office/drawing/2014/main" id="{ADB9CA23-C717-43F3-BF6B-0C3AFFEF7CD6}"/>
                    </a:ext>
                  </a:extLst>
                </p:cNvPr>
                <p:cNvSpPr>
                  <a:spLocks noChangeShapeType="1"/>
                </p:cNvSpPr>
                <p:nvPr/>
              </p:nvSpPr>
              <p:spPr bwMode="auto">
                <a:xfrm>
                  <a:off x="3448051" y="5380039"/>
                  <a:ext cx="0" cy="31750"/>
                </a:xfrm>
                <a:prstGeom prst="line">
                  <a:avLst/>
                </a:prstGeom>
                <a:noFill/>
                <a:ln w="12700" cap="flat">
                  <a:solidFill>
                    <a:schemeClr val="tx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ctr" defTabSz="457200" rtl="0" eaLnBrk="1" fontAlgn="auto" latinLnBrk="0" hangingPunct="0">
                    <a:lnSpc>
                      <a:spcPct val="100000"/>
                    </a:lnSpc>
                    <a:spcBef>
                      <a:spcPts val="0"/>
                    </a:spcBef>
                    <a:spcAft>
                      <a:spcPts val="0"/>
                    </a:spcAft>
                    <a:buClrTx/>
                    <a:buSzTx/>
                    <a:buFontTx/>
                    <a:buNone/>
                    <a:tabLst/>
                    <a:defRPr/>
                  </a:pPr>
                  <a:endParaRPr kumimoji="0" lang="en-US" sz="3000" b="1" i="0" u="none" strike="noStrike" kern="0" cap="none" spc="0" normalizeH="0" baseline="0" noProof="0">
                    <a:ln>
                      <a:noFill/>
                    </a:ln>
                    <a:solidFill>
                      <a:srgbClr val="000000"/>
                    </a:solidFill>
                    <a:effectLst/>
                    <a:uLnTx/>
                    <a:uFillTx/>
                    <a:latin typeface="Helvetica Neue"/>
                    <a:ea typeface="+mn-ea"/>
                    <a:cs typeface="+mn-cs"/>
                    <a:sym typeface="Helvetica Neue"/>
                  </a:endParaRPr>
                </a:p>
              </p:txBody>
            </p:sp>
            <p:sp>
              <p:nvSpPr>
                <p:cNvPr id="70" name="Line 314">
                  <a:extLst>
                    <a:ext uri="{FF2B5EF4-FFF2-40B4-BE49-F238E27FC236}">
                      <a16:creationId xmlns:a16="http://schemas.microsoft.com/office/drawing/2014/main" id="{F5AC1766-3E62-4680-B6D3-F01E53BD8BFA}"/>
                    </a:ext>
                  </a:extLst>
                </p:cNvPr>
                <p:cNvSpPr>
                  <a:spLocks noChangeShapeType="1"/>
                </p:cNvSpPr>
                <p:nvPr/>
              </p:nvSpPr>
              <p:spPr bwMode="auto">
                <a:xfrm>
                  <a:off x="2960689" y="5380039"/>
                  <a:ext cx="0" cy="31750"/>
                </a:xfrm>
                <a:prstGeom prst="line">
                  <a:avLst/>
                </a:prstGeom>
                <a:noFill/>
                <a:ln w="12700" cap="flat">
                  <a:solidFill>
                    <a:schemeClr val="tx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ctr" defTabSz="457200" rtl="0" eaLnBrk="1" fontAlgn="auto" latinLnBrk="0" hangingPunct="0">
                    <a:lnSpc>
                      <a:spcPct val="100000"/>
                    </a:lnSpc>
                    <a:spcBef>
                      <a:spcPts val="0"/>
                    </a:spcBef>
                    <a:spcAft>
                      <a:spcPts val="0"/>
                    </a:spcAft>
                    <a:buClrTx/>
                    <a:buSzTx/>
                    <a:buFontTx/>
                    <a:buNone/>
                    <a:tabLst/>
                    <a:defRPr/>
                  </a:pPr>
                  <a:endParaRPr kumimoji="0" lang="en-US" sz="3000" b="1" i="0" u="none" strike="noStrike" kern="0" cap="none" spc="0" normalizeH="0" baseline="0" noProof="0">
                    <a:ln>
                      <a:noFill/>
                    </a:ln>
                    <a:solidFill>
                      <a:srgbClr val="000000"/>
                    </a:solidFill>
                    <a:effectLst/>
                    <a:uLnTx/>
                    <a:uFillTx/>
                    <a:latin typeface="Helvetica Neue"/>
                    <a:ea typeface="+mn-ea"/>
                    <a:cs typeface="+mn-cs"/>
                    <a:sym typeface="Helvetica Neue"/>
                  </a:endParaRPr>
                </a:p>
              </p:txBody>
            </p:sp>
            <p:sp>
              <p:nvSpPr>
                <p:cNvPr id="71" name="Line 315">
                  <a:extLst>
                    <a:ext uri="{FF2B5EF4-FFF2-40B4-BE49-F238E27FC236}">
                      <a16:creationId xmlns:a16="http://schemas.microsoft.com/office/drawing/2014/main" id="{66782A29-F9CA-4204-8E13-99F8655B7745}"/>
                    </a:ext>
                  </a:extLst>
                </p:cNvPr>
                <p:cNvSpPr>
                  <a:spLocks noChangeShapeType="1"/>
                </p:cNvSpPr>
                <p:nvPr/>
              </p:nvSpPr>
              <p:spPr bwMode="auto">
                <a:xfrm>
                  <a:off x="2476501" y="5380039"/>
                  <a:ext cx="0" cy="31750"/>
                </a:xfrm>
                <a:prstGeom prst="line">
                  <a:avLst/>
                </a:prstGeom>
                <a:noFill/>
                <a:ln w="12700" cap="flat">
                  <a:solidFill>
                    <a:schemeClr val="tx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ctr" defTabSz="457200" rtl="0" eaLnBrk="1" fontAlgn="auto" latinLnBrk="0" hangingPunct="0">
                    <a:lnSpc>
                      <a:spcPct val="100000"/>
                    </a:lnSpc>
                    <a:spcBef>
                      <a:spcPts val="0"/>
                    </a:spcBef>
                    <a:spcAft>
                      <a:spcPts val="0"/>
                    </a:spcAft>
                    <a:buClrTx/>
                    <a:buSzTx/>
                    <a:buFontTx/>
                    <a:buNone/>
                    <a:tabLst/>
                    <a:defRPr/>
                  </a:pPr>
                  <a:endParaRPr kumimoji="0" lang="en-US" sz="3000" b="1" i="0" u="none" strike="noStrike" kern="0" cap="none" spc="0" normalizeH="0" baseline="0" noProof="0">
                    <a:ln>
                      <a:noFill/>
                    </a:ln>
                    <a:solidFill>
                      <a:srgbClr val="000000"/>
                    </a:solidFill>
                    <a:effectLst/>
                    <a:uLnTx/>
                    <a:uFillTx/>
                    <a:latin typeface="Helvetica Neue"/>
                    <a:ea typeface="+mn-ea"/>
                    <a:cs typeface="+mn-cs"/>
                    <a:sym typeface="Helvetica Neue"/>
                  </a:endParaRPr>
                </a:p>
              </p:txBody>
            </p:sp>
            <p:sp>
              <p:nvSpPr>
                <p:cNvPr id="72" name="Line 316">
                  <a:extLst>
                    <a:ext uri="{FF2B5EF4-FFF2-40B4-BE49-F238E27FC236}">
                      <a16:creationId xmlns:a16="http://schemas.microsoft.com/office/drawing/2014/main" id="{4083E53A-F167-4333-9A67-179BF6F13AF9}"/>
                    </a:ext>
                  </a:extLst>
                </p:cNvPr>
                <p:cNvSpPr>
                  <a:spLocks noChangeShapeType="1"/>
                </p:cNvSpPr>
                <p:nvPr/>
              </p:nvSpPr>
              <p:spPr bwMode="auto">
                <a:xfrm>
                  <a:off x="1989139" y="5380039"/>
                  <a:ext cx="0" cy="31750"/>
                </a:xfrm>
                <a:prstGeom prst="line">
                  <a:avLst/>
                </a:prstGeom>
                <a:noFill/>
                <a:ln w="12700" cap="flat">
                  <a:solidFill>
                    <a:schemeClr val="tx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ctr" defTabSz="457200" rtl="0" eaLnBrk="1" fontAlgn="auto" latinLnBrk="0" hangingPunct="0">
                    <a:lnSpc>
                      <a:spcPct val="100000"/>
                    </a:lnSpc>
                    <a:spcBef>
                      <a:spcPts val="0"/>
                    </a:spcBef>
                    <a:spcAft>
                      <a:spcPts val="0"/>
                    </a:spcAft>
                    <a:buClrTx/>
                    <a:buSzTx/>
                    <a:buFontTx/>
                    <a:buNone/>
                    <a:tabLst/>
                    <a:defRPr/>
                  </a:pPr>
                  <a:endParaRPr kumimoji="0" lang="en-US" sz="3000" b="1" i="0" u="none" strike="noStrike" kern="0" cap="none" spc="0" normalizeH="0" baseline="0" noProof="0">
                    <a:ln>
                      <a:noFill/>
                    </a:ln>
                    <a:solidFill>
                      <a:srgbClr val="000000"/>
                    </a:solidFill>
                    <a:effectLst/>
                    <a:uLnTx/>
                    <a:uFillTx/>
                    <a:latin typeface="Helvetica Neue"/>
                    <a:ea typeface="+mn-ea"/>
                    <a:cs typeface="+mn-cs"/>
                    <a:sym typeface="Helvetica Neue"/>
                  </a:endParaRPr>
                </a:p>
              </p:txBody>
            </p:sp>
            <p:sp>
              <p:nvSpPr>
                <p:cNvPr id="73" name="Line 317">
                  <a:extLst>
                    <a:ext uri="{FF2B5EF4-FFF2-40B4-BE49-F238E27FC236}">
                      <a16:creationId xmlns:a16="http://schemas.microsoft.com/office/drawing/2014/main" id="{57A48CD7-3C43-4C17-B361-13397DFEBFE5}"/>
                    </a:ext>
                  </a:extLst>
                </p:cNvPr>
                <p:cNvSpPr>
                  <a:spLocks noChangeShapeType="1"/>
                </p:cNvSpPr>
                <p:nvPr/>
              </p:nvSpPr>
              <p:spPr bwMode="auto">
                <a:xfrm>
                  <a:off x="1501776" y="5380039"/>
                  <a:ext cx="0" cy="31750"/>
                </a:xfrm>
                <a:prstGeom prst="line">
                  <a:avLst/>
                </a:prstGeom>
                <a:noFill/>
                <a:ln w="12700" cap="flat">
                  <a:solidFill>
                    <a:schemeClr val="tx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ctr" defTabSz="457200" rtl="0" eaLnBrk="1" fontAlgn="auto" latinLnBrk="0" hangingPunct="0">
                    <a:lnSpc>
                      <a:spcPct val="100000"/>
                    </a:lnSpc>
                    <a:spcBef>
                      <a:spcPts val="0"/>
                    </a:spcBef>
                    <a:spcAft>
                      <a:spcPts val="0"/>
                    </a:spcAft>
                    <a:buClrTx/>
                    <a:buSzTx/>
                    <a:buFontTx/>
                    <a:buNone/>
                    <a:tabLst/>
                    <a:defRPr/>
                  </a:pPr>
                  <a:endParaRPr kumimoji="0" lang="en-US" sz="3000" b="1" i="0" u="none" strike="noStrike" kern="0" cap="none" spc="0" normalizeH="0" baseline="0" noProof="0">
                    <a:ln>
                      <a:noFill/>
                    </a:ln>
                    <a:solidFill>
                      <a:srgbClr val="000000"/>
                    </a:solidFill>
                    <a:effectLst/>
                    <a:uLnTx/>
                    <a:uFillTx/>
                    <a:latin typeface="Helvetica Neue"/>
                    <a:ea typeface="+mn-ea"/>
                    <a:cs typeface="+mn-cs"/>
                    <a:sym typeface="Helvetica Neue"/>
                  </a:endParaRPr>
                </a:p>
              </p:txBody>
            </p:sp>
            <p:sp>
              <p:nvSpPr>
                <p:cNvPr id="74" name="Line 318">
                  <a:extLst>
                    <a:ext uri="{FF2B5EF4-FFF2-40B4-BE49-F238E27FC236}">
                      <a16:creationId xmlns:a16="http://schemas.microsoft.com/office/drawing/2014/main" id="{11495324-3EC9-4552-852F-88A48D179D7F}"/>
                    </a:ext>
                  </a:extLst>
                </p:cNvPr>
                <p:cNvSpPr>
                  <a:spLocks noChangeShapeType="1"/>
                </p:cNvSpPr>
                <p:nvPr/>
              </p:nvSpPr>
              <p:spPr bwMode="auto">
                <a:xfrm>
                  <a:off x="1016001" y="5380039"/>
                  <a:ext cx="0" cy="31750"/>
                </a:xfrm>
                <a:prstGeom prst="line">
                  <a:avLst/>
                </a:prstGeom>
                <a:noFill/>
                <a:ln w="12700" cap="flat">
                  <a:solidFill>
                    <a:schemeClr val="tx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ctr" defTabSz="457200" rtl="0" eaLnBrk="1" fontAlgn="auto" latinLnBrk="0" hangingPunct="0">
                    <a:lnSpc>
                      <a:spcPct val="100000"/>
                    </a:lnSpc>
                    <a:spcBef>
                      <a:spcPts val="0"/>
                    </a:spcBef>
                    <a:spcAft>
                      <a:spcPts val="0"/>
                    </a:spcAft>
                    <a:buClrTx/>
                    <a:buSzTx/>
                    <a:buFontTx/>
                    <a:buNone/>
                    <a:tabLst/>
                    <a:defRPr/>
                  </a:pPr>
                  <a:endParaRPr kumimoji="0" lang="en-US" sz="3000" b="1" i="0" u="none" strike="noStrike" kern="0" cap="none" spc="0" normalizeH="0" baseline="0" noProof="0">
                    <a:ln>
                      <a:noFill/>
                    </a:ln>
                    <a:solidFill>
                      <a:srgbClr val="000000"/>
                    </a:solidFill>
                    <a:effectLst/>
                    <a:uLnTx/>
                    <a:uFillTx/>
                    <a:latin typeface="Helvetica Neue"/>
                    <a:ea typeface="+mn-ea"/>
                    <a:cs typeface="+mn-cs"/>
                    <a:sym typeface="Helvetica Neue"/>
                  </a:endParaRPr>
                </a:p>
              </p:txBody>
            </p:sp>
          </p:grpSp>
          <p:sp>
            <p:nvSpPr>
              <p:cNvPr id="53" name="Rectangle 339">
                <a:extLst>
                  <a:ext uri="{FF2B5EF4-FFF2-40B4-BE49-F238E27FC236}">
                    <a16:creationId xmlns:a16="http://schemas.microsoft.com/office/drawing/2014/main" id="{C5091C1B-83FC-47E0-9F45-EFD7C4FF7438}"/>
                  </a:ext>
                </a:extLst>
              </p:cNvPr>
              <p:cNvSpPr>
                <a:spLocks noChangeArrowheads="1"/>
              </p:cNvSpPr>
              <p:nvPr/>
            </p:nvSpPr>
            <p:spPr bwMode="auto">
              <a:xfrm>
                <a:off x="1599578" y="1313656"/>
                <a:ext cx="2350961" cy="254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412750" rtl="0" eaLnBrk="0" fontAlgn="base" latinLnBrk="0" hangingPunct="0">
                  <a:lnSpc>
                    <a:spcPct val="100000"/>
                  </a:lnSpc>
                  <a:spcBef>
                    <a:spcPct val="0"/>
                  </a:spcBef>
                  <a:spcAft>
                    <a:spcPct val="0"/>
                  </a:spcAft>
                  <a:buClrTx/>
                  <a:buSzTx/>
                  <a:buFontTx/>
                  <a:buNone/>
                  <a:tabLst/>
                  <a:defRPr/>
                </a:pPr>
                <a:r>
                  <a:rPr kumimoji="0" lang="en-US" altLang="en-US" sz="1600" b="1" i="0" u="none" strike="noStrike" kern="0" cap="none" spc="0" normalizeH="0" baseline="0" noProof="0">
                    <a:ln>
                      <a:noFill/>
                    </a:ln>
                    <a:solidFill>
                      <a:srgbClr val="003DBF"/>
                    </a:solidFill>
                    <a:effectLst/>
                    <a:uLnTx/>
                    <a:uFillTx/>
                    <a:latin typeface="Calibri" panose="020F0502020204030204" pitchFamily="34" charset="0"/>
                    <a:ea typeface="+mn-ea"/>
                    <a:cs typeface="Calibri" panose="020F0502020204030204" pitchFamily="34" charset="0"/>
                    <a:sym typeface="Helvetica Neue"/>
                  </a:rPr>
                  <a:t>Qualifying MI &lt;2 years ago</a:t>
                </a:r>
              </a:p>
            </p:txBody>
          </p:sp>
          <p:sp>
            <p:nvSpPr>
              <p:cNvPr id="54" name="Rectangle 416">
                <a:extLst>
                  <a:ext uri="{FF2B5EF4-FFF2-40B4-BE49-F238E27FC236}">
                    <a16:creationId xmlns:a16="http://schemas.microsoft.com/office/drawing/2014/main" id="{A63D289A-82D5-4F73-A0D3-E8001FD1C146}"/>
                  </a:ext>
                </a:extLst>
              </p:cNvPr>
              <p:cNvSpPr>
                <a:spLocks noChangeArrowheads="1"/>
              </p:cNvSpPr>
              <p:nvPr/>
            </p:nvSpPr>
            <p:spPr bwMode="auto">
              <a:xfrm>
                <a:off x="4209842" y="2927253"/>
                <a:ext cx="398106" cy="190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412750" rtl="0" eaLnBrk="0" fontAlgn="base" latinLnBrk="0" hangingPunct="0">
                  <a:lnSpc>
                    <a:spcPct val="100000"/>
                  </a:lnSpc>
                  <a:spcBef>
                    <a:spcPct val="0"/>
                  </a:spcBef>
                  <a:spcAft>
                    <a:spcPct val="0"/>
                  </a:spcAft>
                  <a:buClrTx/>
                  <a:buSzTx/>
                  <a:buFontTx/>
                  <a:buNone/>
                  <a:tabLst/>
                  <a:defRPr/>
                </a:pPr>
                <a:r>
                  <a:rPr kumimoji="0" lang="en-US" altLang="en-US" sz="1200" b="1" i="0" u="none" strike="noStrike" kern="0" cap="none" spc="0" normalizeH="0" baseline="0" noProof="0">
                    <a:ln>
                      <a:noFill/>
                    </a:ln>
                    <a:solidFill>
                      <a:srgbClr val="EE7D2F"/>
                    </a:solidFill>
                    <a:effectLst/>
                    <a:uLnTx/>
                    <a:uFillTx/>
                    <a:latin typeface="Calibri" panose="020F0502020204030204" pitchFamily="34" charset="0"/>
                    <a:ea typeface="+mn-ea"/>
                    <a:cs typeface="Calibri" panose="020F0502020204030204" pitchFamily="34" charset="0"/>
                    <a:sym typeface="Helvetica Neue"/>
                  </a:rPr>
                  <a:t>13.5%</a:t>
                </a:r>
                <a:endParaRPr kumimoji="0" lang="en-US" altLang="en-US" sz="3000" b="1" i="0" u="none" strike="noStrike" kern="0" cap="none" spc="0" normalizeH="0" baseline="0" noProof="0">
                  <a:ln>
                    <a:noFill/>
                  </a:ln>
                  <a:solidFill>
                    <a:srgbClr val="EE7D2F"/>
                  </a:solidFill>
                  <a:effectLst/>
                  <a:uLnTx/>
                  <a:uFillTx/>
                  <a:latin typeface="Calibri" panose="020F0502020204030204" pitchFamily="34" charset="0"/>
                  <a:ea typeface="+mn-ea"/>
                  <a:cs typeface="Calibri" panose="020F0502020204030204" pitchFamily="34" charset="0"/>
                  <a:sym typeface="Helvetica Neue"/>
                </a:endParaRPr>
              </a:p>
            </p:txBody>
          </p:sp>
          <p:sp>
            <p:nvSpPr>
              <p:cNvPr id="55" name="Rectangle 419">
                <a:extLst>
                  <a:ext uri="{FF2B5EF4-FFF2-40B4-BE49-F238E27FC236}">
                    <a16:creationId xmlns:a16="http://schemas.microsoft.com/office/drawing/2014/main" id="{4B95C318-00F8-4BEC-A127-829508619A06}"/>
                  </a:ext>
                </a:extLst>
              </p:cNvPr>
              <p:cNvSpPr>
                <a:spLocks noChangeArrowheads="1"/>
              </p:cNvSpPr>
              <p:nvPr/>
            </p:nvSpPr>
            <p:spPr bwMode="auto">
              <a:xfrm>
                <a:off x="4217456" y="2543465"/>
                <a:ext cx="398106" cy="190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412750" rtl="0" eaLnBrk="0" fontAlgn="base" latinLnBrk="0" hangingPunct="0">
                  <a:lnSpc>
                    <a:spcPct val="100000"/>
                  </a:lnSpc>
                  <a:spcBef>
                    <a:spcPct val="0"/>
                  </a:spcBef>
                  <a:spcAft>
                    <a:spcPct val="0"/>
                  </a:spcAft>
                  <a:buClrTx/>
                  <a:buSzTx/>
                  <a:buFontTx/>
                  <a:buNone/>
                  <a:tabLst/>
                  <a:defRPr/>
                </a:pPr>
                <a:r>
                  <a:rPr kumimoji="0" lang="en-US" altLang="en-US" sz="1200" b="1" i="0" u="none" strike="noStrike" kern="0" cap="none" spc="0" normalizeH="0" baseline="0" noProof="0">
                    <a:ln>
                      <a:noFill/>
                    </a:ln>
                    <a:solidFill>
                      <a:srgbClr val="003161"/>
                    </a:solidFill>
                    <a:effectLst/>
                    <a:uLnTx/>
                    <a:uFillTx/>
                    <a:latin typeface="Calibri" panose="020F0502020204030204" pitchFamily="34" charset="0"/>
                    <a:ea typeface="+mn-ea"/>
                    <a:cs typeface="Calibri" panose="020F0502020204030204" pitchFamily="34" charset="0"/>
                    <a:sym typeface="Helvetica Neue"/>
                  </a:rPr>
                  <a:t>16.9%</a:t>
                </a:r>
                <a:endParaRPr kumimoji="0" lang="en-US" altLang="en-US" sz="3000" b="1" i="0" u="none" strike="noStrike" kern="0" cap="none" spc="0" normalizeH="0" baseline="0" noProof="0">
                  <a:ln>
                    <a:noFill/>
                  </a:ln>
                  <a:solidFill>
                    <a:srgbClr val="003161"/>
                  </a:solidFill>
                  <a:effectLst/>
                  <a:uLnTx/>
                  <a:uFillTx/>
                  <a:latin typeface="Calibri" panose="020F0502020204030204" pitchFamily="34" charset="0"/>
                  <a:ea typeface="+mn-ea"/>
                  <a:cs typeface="Calibri" panose="020F0502020204030204" pitchFamily="34" charset="0"/>
                  <a:sym typeface="Helvetica Neue"/>
                </a:endParaRPr>
              </a:p>
            </p:txBody>
          </p:sp>
          <p:sp>
            <p:nvSpPr>
              <p:cNvPr id="56" name="Rectangle 422">
                <a:extLst>
                  <a:ext uri="{FF2B5EF4-FFF2-40B4-BE49-F238E27FC236}">
                    <a16:creationId xmlns:a16="http://schemas.microsoft.com/office/drawing/2014/main" id="{594C63DE-2D86-4BEB-AE1C-594D248C54EC}"/>
                  </a:ext>
                </a:extLst>
              </p:cNvPr>
              <p:cNvSpPr>
                <a:spLocks noChangeArrowheads="1"/>
              </p:cNvSpPr>
              <p:nvPr/>
            </p:nvSpPr>
            <p:spPr bwMode="auto">
              <a:xfrm>
                <a:off x="3436285" y="4446919"/>
                <a:ext cx="668426" cy="190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412750" rtl="0" eaLnBrk="0" fontAlgn="base" latinLnBrk="0" hangingPunct="0">
                  <a:lnSpc>
                    <a:spcPct val="100000"/>
                  </a:lnSpc>
                  <a:spcBef>
                    <a:spcPct val="0"/>
                  </a:spcBef>
                  <a:spcAft>
                    <a:spcPct val="0"/>
                  </a:spcAft>
                  <a:buClrTx/>
                  <a:buSzTx/>
                  <a:buFontTx/>
                  <a:buNone/>
                  <a:tabLst/>
                  <a:defRPr/>
                </a:pPr>
                <a:r>
                  <a:rPr kumimoji="0" lang="en-US" altLang="en-US" sz="1200" b="1" i="0" u="none" strike="noStrike" kern="0" cap="none" spc="0" normalizeH="0" baseline="0" noProof="0" err="1">
                    <a:ln>
                      <a:noFill/>
                    </a:ln>
                    <a:solidFill>
                      <a:srgbClr val="000000"/>
                    </a:solidFill>
                    <a:effectLst/>
                    <a:uLnTx/>
                    <a:uFillTx/>
                    <a:latin typeface="Calibri" panose="020F0502020204030204" pitchFamily="34" charset="0"/>
                    <a:ea typeface="+mn-ea"/>
                    <a:cs typeface="Calibri" panose="020F0502020204030204" pitchFamily="34" charset="0"/>
                    <a:sym typeface="Helvetica Neue"/>
                  </a:rPr>
                  <a:t>ARR</a:t>
                </a:r>
                <a:r>
                  <a:rPr kumimoji="0" lang="en-US" altLang="en-US"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sym typeface="Helvetica Neue"/>
                  </a:rPr>
                  <a:t>=3.4%</a:t>
                </a:r>
                <a:endParaRPr kumimoji="0" lang="en-US" altLang="en-US" sz="30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sym typeface="Helvetica Neue"/>
                </a:endParaRPr>
              </a:p>
            </p:txBody>
          </p:sp>
          <p:sp>
            <p:nvSpPr>
              <p:cNvPr id="57" name="Rectangle 36">
                <a:extLst>
                  <a:ext uri="{FF2B5EF4-FFF2-40B4-BE49-F238E27FC236}">
                    <a16:creationId xmlns:a16="http://schemas.microsoft.com/office/drawing/2014/main" id="{C29DB3D8-4666-4C8D-B3DD-D2AD65B01E5B}"/>
                  </a:ext>
                </a:extLst>
              </p:cNvPr>
              <p:cNvSpPr>
                <a:spLocks noChangeArrowheads="1"/>
              </p:cNvSpPr>
              <p:nvPr/>
            </p:nvSpPr>
            <p:spPr bwMode="auto">
              <a:xfrm>
                <a:off x="1191742" y="4837618"/>
                <a:ext cx="78638" cy="190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412750" rtl="0" eaLnBrk="0" fontAlgn="base" latinLnBrk="0" hangingPunct="0">
                  <a:lnSpc>
                    <a:spcPct val="100000"/>
                  </a:lnSpc>
                  <a:spcBef>
                    <a:spcPct val="0"/>
                  </a:spcBef>
                  <a:spcAft>
                    <a:spcPct val="0"/>
                  </a:spcAft>
                  <a:buClrTx/>
                  <a:buSzTx/>
                  <a:buFontTx/>
                  <a:buNone/>
                  <a:tabLst/>
                  <a:defRPr/>
                </a:pPr>
                <a:r>
                  <a:rPr kumimoji="0" lang="en-US" altLang="en-US" sz="1200" b="1" i="0" u="none" strike="noStrike" kern="0" cap="none" spc="0" normalizeH="0" baseline="0" noProof="0">
                    <a:ln>
                      <a:noFill/>
                    </a:ln>
                    <a:solidFill>
                      <a:srgbClr val="000000"/>
                    </a:solidFill>
                    <a:effectLst/>
                    <a:uLnTx/>
                    <a:uFillTx/>
                    <a:latin typeface="Calibri Light" panose="020F0302020204030204" pitchFamily="34" charset="0"/>
                    <a:ea typeface="+mn-ea"/>
                    <a:cs typeface="+mn-cs"/>
                    <a:sym typeface="Helvetica Neue"/>
                  </a:rPr>
                  <a:t>0</a:t>
                </a:r>
                <a:endParaRPr kumimoji="0" lang="en-US" altLang="en-US" sz="3200" b="1" i="0" u="none" strike="noStrike" kern="0" cap="none" spc="0" normalizeH="0" baseline="0" noProof="0">
                  <a:ln>
                    <a:noFill/>
                  </a:ln>
                  <a:solidFill>
                    <a:srgbClr val="000000"/>
                  </a:solidFill>
                  <a:effectLst/>
                  <a:uLnTx/>
                  <a:uFillTx/>
                  <a:latin typeface="Calibri Light" panose="020F0302020204030204" pitchFamily="34" charset="0"/>
                  <a:ea typeface="+mn-ea"/>
                  <a:cs typeface="+mn-cs"/>
                  <a:sym typeface="Helvetica Neue"/>
                </a:endParaRPr>
              </a:p>
            </p:txBody>
          </p:sp>
          <p:sp>
            <p:nvSpPr>
              <p:cNvPr id="58" name="Rectangle 36">
                <a:extLst>
                  <a:ext uri="{FF2B5EF4-FFF2-40B4-BE49-F238E27FC236}">
                    <a16:creationId xmlns:a16="http://schemas.microsoft.com/office/drawing/2014/main" id="{24ECB49C-3953-4F2D-8E94-A609ABE8887C}"/>
                  </a:ext>
                </a:extLst>
              </p:cNvPr>
              <p:cNvSpPr>
                <a:spLocks noChangeArrowheads="1"/>
              </p:cNvSpPr>
              <p:nvPr/>
            </p:nvSpPr>
            <p:spPr bwMode="auto">
              <a:xfrm>
                <a:off x="1678097" y="4837618"/>
                <a:ext cx="78638" cy="190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412750" rtl="0" eaLnBrk="0" fontAlgn="base" latinLnBrk="0" hangingPunct="0">
                  <a:lnSpc>
                    <a:spcPct val="100000"/>
                  </a:lnSpc>
                  <a:spcBef>
                    <a:spcPct val="0"/>
                  </a:spcBef>
                  <a:spcAft>
                    <a:spcPct val="0"/>
                  </a:spcAft>
                  <a:buClrTx/>
                  <a:buSzTx/>
                  <a:buFontTx/>
                  <a:buNone/>
                  <a:tabLst/>
                  <a:defRPr/>
                </a:pPr>
                <a:r>
                  <a:rPr kumimoji="0" lang="en-US" altLang="en-US" sz="1200" b="1" i="0" u="none" strike="noStrike" kern="0" cap="none" spc="0" normalizeH="0" baseline="0" noProof="0">
                    <a:ln>
                      <a:noFill/>
                    </a:ln>
                    <a:solidFill>
                      <a:srgbClr val="000000"/>
                    </a:solidFill>
                    <a:effectLst/>
                    <a:uLnTx/>
                    <a:uFillTx/>
                    <a:latin typeface="Calibri Light" panose="020F0302020204030204" pitchFamily="34" charset="0"/>
                    <a:ea typeface="+mn-ea"/>
                    <a:cs typeface="+mn-cs"/>
                    <a:sym typeface="Helvetica Neue"/>
                  </a:rPr>
                  <a:t>6</a:t>
                </a:r>
                <a:endParaRPr kumimoji="0" lang="en-US" altLang="en-US" sz="3200" b="1" i="0" u="none" strike="noStrike" kern="0" cap="none" spc="0" normalizeH="0" baseline="0" noProof="0">
                  <a:ln>
                    <a:noFill/>
                  </a:ln>
                  <a:solidFill>
                    <a:srgbClr val="000000"/>
                  </a:solidFill>
                  <a:effectLst/>
                  <a:uLnTx/>
                  <a:uFillTx/>
                  <a:latin typeface="Calibri Light" panose="020F0302020204030204" pitchFamily="34" charset="0"/>
                  <a:ea typeface="+mn-ea"/>
                  <a:cs typeface="+mn-cs"/>
                  <a:sym typeface="Helvetica Neue"/>
                </a:endParaRPr>
              </a:p>
            </p:txBody>
          </p:sp>
          <p:sp>
            <p:nvSpPr>
              <p:cNvPr id="59" name="Rectangle 36">
                <a:extLst>
                  <a:ext uri="{FF2B5EF4-FFF2-40B4-BE49-F238E27FC236}">
                    <a16:creationId xmlns:a16="http://schemas.microsoft.com/office/drawing/2014/main" id="{25F5031F-08DA-47F4-BE14-77C022268BB2}"/>
                  </a:ext>
                </a:extLst>
              </p:cNvPr>
              <p:cNvSpPr>
                <a:spLocks noChangeArrowheads="1"/>
              </p:cNvSpPr>
              <p:nvPr/>
            </p:nvSpPr>
            <p:spPr bwMode="auto">
              <a:xfrm>
                <a:off x="2125135" y="4837618"/>
                <a:ext cx="157276" cy="190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412750" rtl="0" eaLnBrk="0" fontAlgn="base" latinLnBrk="0" hangingPunct="0">
                  <a:lnSpc>
                    <a:spcPct val="100000"/>
                  </a:lnSpc>
                  <a:spcBef>
                    <a:spcPct val="0"/>
                  </a:spcBef>
                  <a:spcAft>
                    <a:spcPct val="0"/>
                  </a:spcAft>
                  <a:buClrTx/>
                  <a:buSzTx/>
                  <a:buFontTx/>
                  <a:buNone/>
                  <a:tabLst/>
                  <a:defRPr/>
                </a:pPr>
                <a:r>
                  <a:rPr kumimoji="0" lang="en-US" altLang="en-US" sz="1200" b="1" i="0" u="none" strike="noStrike" kern="0" cap="none" spc="0" normalizeH="0" baseline="0" noProof="0">
                    <a:ln>
                      <a:noFill/>
                    </a:ln>
                    <a:solidFill>
                      <a:srgbClr val="000000"/>
                    </a:solidFill>
                    <a:effectLst/>
                    <a:uLnTx/>
                    <a:uFillTx/>
                    <a:latin typeface="Calibri Light" panose="020F0302020204030204" pitchFamily="34" charset="0"/>
                    <a:ea typeface="+mn-ea"/>
                    <a:cs typeface="+mn-cs"/>
                    <a:sym typeface="Helvetica Neue"/>
                  </a:rPr>
                  <a:t>12</a:t>
                </a:r>
                <a:endParaRPr kumimoji="0" lang="en-US" altLang="en-US" sz="3200" b="1" i="0" u="none" strike="noStrike" kern="0" cap="none" spc="0" normalizeH="0" baseline="0" noProof="0">
                  <a:ln>
                    <a:noFill/>
                  </a:ln>
                  <a:solidFill>
                    <a:srgbClr val="000000"/>
                  </a:solidFill>
                  <a:effectLst/>
                  <a:uLnTx/>
                  <a:uFillTx/>
                  <a:latin typeface="Calibri Light" panose="020F0302020204030204" pitchFamily="34" charset="0"/>
                  <a:ea typeface="+mn-ea"/>
                  <a:cs typeface="+mn-cs"/>
                  <a:sym typeface="Helvetica Neue"/>
                </a:endParaRPr>
              </a:p>
            </p:txBody>
          </p:sp>
          <p:sp>
            <p:nvSpPr>
              <p:cNvPr id="60" name="Rectangle 36">
                <a:extLst>
                  <a:ext uri="{FF2B5EF4-FFF2-40B4-BE49-F238E27FC236}">
                    <a16:creationId xmlns:a16="http://schemas.microsoft.com/office/drawing/2014/main" id="{22526EDA-B0A3-4321-857C-03F5CEEB5661}"/>
                  </a:ext>
                </a:extLst>
              </p:cNvPr>
              <p:cNvSpPr>
                <a:spLocks noChangeArrowheads="1"/>
              </p:cNvSpPr>
              <p:nvPr/>
            </p:nvSpPr>
            <p:spPr bwMode="auto">
              <a:xfrm>
                <a:off x="2611488" y="4837618"/>
                <a:ext cx="157276" cy="190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412750" rtl="0" eaLnBrk="0" fontAlgn="base" latinLnBrk="0" hangingPunct="0">
                  <a:lnSpc>
                    <a:spcPct val="100000"/>
                  </a:lnSpc>
                  <a:spcBef>
                    <a:spcPct val="0"/>
                  </a:spcBef>
                  <a:spcAft>
                    <a:spcPct val="0"/>
                  </a:spcAft>
                  <a:buClrTx/>
                  <a:buSzTx/>
                  <a:buFontTx/>
                  <a:buNone/>
                  <a:tabLst/>
                  <a:defRPr/>
                </a:pPr>
                <a:r>
                  <a:rPr kumimoji="0" lang="en-US" altLang="en-US" sz="1200" b="1" i="0" u="none" strike="noStrike" kern="0" cap="none" spc="0" normalizeH="0" baseline="0" noProof="0">
                    <a:ln>
                      <a:noFill/>
                    </a:ln>
                    <a:solidFill>
                      <a:srgbClr val="000000"/>
                    </a:solidFill>
                    <a:effectLst/>
                    <a:uLnTx/>
                    <a:uFillTx/>
                    <a:latin typeface="Calibri Light" panose="020F0302020204030204" pitchFamily="34" charset="0"/>
                    <a:ea typeface="+mn-ea"/>
                    <a:cs typeface="+mn-cs"/>
                    <a:sym typeface="Helvetica Neue"/>
                  </a:rPr>
                  <a:t>18</a:t>
                </a:r>
                <a:endParaRPr kumimoji="0" lang="en-US" altLang="en-US" sz="3200" b="1" i="0" u="none" strike="noStrike" kern="0" cap="none" spc="0" normalizeH="0" baseline="0" noProof="0">
                  <a:ln>
                    <a:noFill/>
                  </a:ln>
                  <a:solidFill>
                    <a:srgbClr val="000000"/>
                  </a:solidFill>
                  <a:effectLst/>
                  <a:uLnTx/>
                  <a:uFillTx/>
                  <a:latin typeface="Calibri Light" panose="020F0302020204030204" pitchFamily="34" charset="0"/>
                  <a:ea typeface="+mn-ea"/>
                  <a:cs typeface="+mn-cs"/>
                  <a:sym typeface="Helvetica Neue"/>
                </a:endParaRPr>
              </a:p>
            </p:txBody>
          </p:sp>
          <p:sp>
            <p:nvSpPr>
              <p:cNvPr id="61" name="Rectangle 36">
                <a:extLst>
                  <a:ext uri="{FF2B5EF4-FFF2-40B4-BE49-F238E27FC236}">
                    <a16:creationId xmlns:a16="http://schemas.microsoft.com/office/drawing/2014/main" id="{E6A979FE-ADDC-4305-B46F-2585DCCA75D9}"/>
                  </a:ext>
                </a:extLst>
              </p:cNvPr>
              <p:cNvSpPr>
                <a:spLocks noChangeArrowheads="1"/>
              </p:cNvSpPr>
              <p:nvPr/>
            </p:nvSpPr>
            <p:spPr bwMode="auto">
              <a:xfrm>
                <a:off x="3097843" y="4837618"/>
                <a:ext cx="157276" cy="190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412750" rtl="0" eaLnBrk="0" fontAlgn="base" latinLnBrk="0" hangingPunct="0">
                  <a:lnSpc>
                    <a:spcPct val="100000"/>
                  </a:lnSpc>
                  <a:spcBef>
                    <a:spcPct val="0"/>
                  </a:spcBef>
                  <a:spcAft>
                    <a:spcPct val="0"/>
                  </a:spcAft>
                  <a:buClrTx/>
                  <a:buSzTx/>
                  <a:buFontTx/>
                  <a:buNone/>
                  <a:tabLst/>
                  <a:defRPr/>
                </a:pPr>
                <a:r>
                  <a:rPr kumimoji="0" lang="en-US" altLang="en-US" sz="1200" b="1" i="0" u="none" strike="noStrike" kern="0" cap="none" spc="0" normalizeH="0" baseline="0" noProof="0">
                    <a:ln>
                      <a:noFill/>
                    </a:ln>
                    <a:solidFill>
                      <a:srgbClr val="000000"/>
                    </a:solidFill>
                    <a:effectLst/>
                    <a:uLnTx/>
                    <a:uFillTx/>
                    <a:latin typeface="Calibri Light" panose="020F0302020204030204" pitchFamily="34" charset="0"/>
                    <a:ea typeface="+mn-ea"/>
                    <a:cs typeface="+mn-cs"/>
                    <a:sym typeface="Helvetica Neue"/>
                  </a:rPr>
                  <a:t>24</a:t>
                </a:r>
                <a:endParaRPr kumimoji="0" lang="en-US" altLang="en-US" sz="3200" b="1" i="0" u="none" strike="noStrike" kern="0" cap="none" spc="0" normalizeH="0" baseline="0" noProof="0">
                  <a:ln>
                    <a:noFill/>
                  </a:ln>
                  <a:solidFill>
                    <a:srgbClr val="000000"/>
                  </a:solidFill>
                  <a:effectLst/>
                  <a:uLnTx/>
                  <a:uFillTx/>
                  <a:latin typeface="Calibri Light" panose="020F0302020204030204" pitchFamily="34" charset="0"/>
                  <a:ea typeface="+mn-ea"/>
                  <a:cs typeface="+mn-cs"/>
                  <a:sym typeface="Helvetica Neue"/>
                </a:endParaRPr>
              </a:p>
            </p:txBody>
          </p:sp>
          <p:sp>
            <p:nvSpPr>
              <p:cNvPr id="62" name="Rectangle 36">
                <a:extLst>
                  <a:ext uri="{FF2B5EF4-FFF2-40B4-BE49-F238E27FC236}">
                    <a16:creationId xmlns:a16="http://schemas.microsoft.com/office/drawing/2014/main" id="{AF6348D1-2E06-471F-B3D3-D6841223A42A}"/>
                  </a:ext>
                </a:extLst>
              </p:cNvPr>
              <p:cNvSpPr>
                <a:spLocks noChangeArrowheads="1"/>
              </p:cNvSpPr>
              <p:nvPr/>
            </p:nvSpPr>
            <p:spPr bwMode="auto">
              <a:xfrm>
                <a:off x="3584200" y="4837618"/>
                <a:ext cx="157276" cy="190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412750" rtl="0" eaLnBrk="0" fontAlgn="base" latinLnBrk="0" hangingPunct="0">
                  <a:lnSpc>
                    <a:spcPct val="100000"/>
                  </a:lnSpc>
                  <a:spcBef>
                    <a:spcPct val="0"/>
                  </a:spcBef>
                  <a:spcAft>
                    <a:spcPct val="0"/>
                  </a:spcAft>
                  <a:buClrTx/>
                  <a:buSzTx/>
                  <a:buFontTx/>
                  <a:buNone/>
                  <a:tabLst/>
                  <a:defRPr/>
                </a:pPr>
                <a:r>
                  <a:rPr kumimoji="0" lang="en-US" altLang="en-US" sz="1200" b="1" i="0" u="none" strike="noStrike" kern="0" cap="none" spc="0" normalizeH="0" baseline="0" noProof="0">
                    <a:ln>
                      <a:noFill/>
                    </a:ln>
                    <a:solidFill>
                      <a:srgbClr val="000000"/>
                    </a:solidFill>
                    <a:effectLst/>
                    <a:uLnTx/>
                    <a:uFillTx/>
                    <a:latin typeface="Calibri Light" panose="020F0302020204030204" pitchFamily="34" charset="0"/>
                    <a:ea typeface="+mn-ea"/>
                    <a:cs typeface="+mn-cs"/>
                    <a:sym typeface="Helvetica Neue"/>
                  </a:rPr>
                  <a:t>30</a:t>
                </a:r>
                <a:endParaRPr kumimoji="0" lang="en-US" altLang="en-US" sz="3200" b="1" i="0" u="none" strike="noStrike" kern="0" cap="none" spc="0" normalizeH="0" baseline="0" noProof="0">
                  <a:ln>
                    <a:noFill/>
                  </a:ln>
                  <a:solidFill>
                    <a:srgbClr val="000000"/>
                  </a:solidFill>
                  <a:effectLst/>
                  <a:uLnTx/>
                  <a:uFillTx/>
                  <a:latin typeface="Calibri Light" panose="020F0302020204030204" pitchFamily="34" charset="0"/>
                  <a:ea typeface="+mn-ea"/>
                  <a:cs typeface="+mn-cs"/>
                  <a:sym typeface="Helvetica Neue"/>
                </a:endParaRPr>
              </a:p>
            </p:txBody>
          </p:sp>
          <p:sp>
            <p:nvSpPr>
              <p:cNvPr id="63" name="Rectangle 36">
                <a:extLst>
                  <a:ext uri="{FF2B5EF4-FFF2-40B4-BE49-F238E27FC236}">
                    <a16:creationId xmlns:a16="http://schemas.microsoft.com/office/drawing/2014/main" id="{0B628BCD-D25C-41CD-87A4-5295B8F81818}"/>
                  </a:ext>
                </a:extLst>
              </p:cNvPr>
              <p:cNvSpPr>
                <a:spLocks noChangeArrowheads="1"/>
              </p:cNvSpPr>
              <p:nvPr/>
            </p:nvSpPr>
            <p:spPr bwMode="auto">
              <a:xfrm>
                <a:off x="4070552" y="4837618"/>
                <a:ext cx="157276" cy="190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412750" rtl="0" eaLnBrk="0" fontAlgn="base" latinLnBrk="0" hangingPunct="0">
                  <a:lnSpc>
                    <a:spcPct val="100000"/>
                  </a:lnSpc>
                  <a:spcBef>
                    <a:spcPct val="0"/>
                  </a:spcBef>
                  <a:spcAft>
                    <a:spcPct val="0"/>
                  </a:spcAft>
                  <a:buClrTx/>
                  <a:buSzTx/>
                  <a:buFontTx/>
                  <a:buNone/>
                  <a:tabLst/>
                  <a:defRPr/>
                </a:pPr>
                <a:r>
                  <a:rPr kumimoji="0" lang="en-US" altLang="en-US" sz="1200" b="1" i="0" u="none" strike="noStrike" kern="0" cap="none" spc="0" normalizeH="0" baseline="0" noProof="0">
                    <a:ln>
                      <a:noFill/>
                    </a:ln>
                    <a:solidFill>
                      <a:srgbClr val="000000"/>
                    </a:solidFill>
                    <a:effectLst/>
                    <a:uLnTx/>
                    <a:uFillTx/>
                    <a:latin typeface="Calibri Light" panose="020F0302020204030204" pitchFamily="34" charset="0"/>
                    <a:ea typeface="+mn-ea"/>
                    <a:cs typeface="+mn-cs"/>
                    <a:sym typeface="Helvetica Neue"/>
                  </a:rPr>
                  <a:t>36</a:t>
                </a:r>
                <a:endParaRPr kumimoji="0" lang="en-US" altLang="en-US" sz="3200" b="1" i="0" u="none" strike="noStrike" kern="0" cap="none" spc="0" normalizeH="0" baseline="0" noProof="0">
                  <a:ln>
                    <a:noFill/>
                  </a:ln>
                  <a:solidFill>
                    <a:srgbClr val="000000"/>
                  </a:solidFill>
                  <a:effectLst/>
                  <a:uLnTx/>
                  <a:uFillTx/>
                  <a:latin typeface="Calibri Light" panose="020F0302020204030204" pitchFamily="34" charset="0"/>
                  <a:ea typeface="+mn-ea"/>
                  <a:cs typeface="+mn-cs"/>
                  <a:sym typeface="Helvetica Neue"/>
                </a:endParaRPr>
              </a:p>
            </p:txBody>
          </p:sp>
          <p:sp>
            <p:nvSpPr>
              <p:cNvPr id="64" name="Rectangle 63">
                <a:extLst>
                  <a:ext uri="{FF2B5EF4-FFF2-40B4-BE49-F238E27FC236}">
                    <a16:creationId xmlns:a16="http://schemas.microsoft.com/office/drawing/2014/main" id="{9733A5E8-594B-4057-A61D-AE209DBC58FC}"/>
                  </a:ext>
                </a:extLst>
              </p:cNvPr>
              <p:cNvSpPr>
                <a:spLocks noChangeArrowheads="1"/>
              </p:cNvSpPr>
              <p:nvPr/>
            </p:nvSpPr>
            <p:spPr bwMode="auto">
              <a:xfrm>
                <a:off x="1695418" y="5075918"/>
                <a:ext cx="2159279" cy="2225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412750" rtl="0" eaLnBrk="0" fontAlgn="base" latinLnBrk="0" hangingPunct="0">
                  <a:lnSpc>
                    <a:spcPct val="100000"/>
                  </a:lnSpc>
                  <a:spcBef>
                    <a:spcPct val="0"/>
                  </a:spcBef>
                  <a:spcAft>
                    <a:spcPct val="0"/>
                  </a:spcAft>
                  <a:buClrTx/>
                  <a:buSzTx/>
                  <a:buFontTx/>
                  <a:buNone/>
                  <a:tabLst/>
                  <a:defRPr/>
                </a:pPr>
                <a:r>
                  <a:rPr kumimoji="0" lang="en-US" altLang="en-US" sz="14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sym typeface="Helvetica Neue"/>
                  </a:rPr>
                  <a:t>Months after randomisation</a:t>
                </a:r>
                <a:endParaRPr kumimoji="0" lang="en-US" altLang="en-US" sz="36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sym typeface="Helvetica Neue"/>
                </a:endParaRPr>
              </a:p>
            </p:txBody>
          </p:sp>
          <p:sp>
            <p:nvSpPr>
              <p:cNvPr id="65" name="Rectangle 339">
                <a:extLst>
                  <a:ext uri="{FF2B5EF4-FFF2-40B4-BE49-F238E27FC236}">
                    <a16:creationId xmlns:a16="http://schemas.microsoft.com/office/drawing/2014/main" id="{A38A9253-CA8F-4CB1-9732-CFC7FFF2BF6F}"/>
                  </a:ext>
                </a:extLst>
              </p:cNvPr>
              <p:cNvSpPr>
                <a:spLocks noChangeArrowheads="1"/>
              </p:cNvSpPr>
              <p:nvPr/>
            </p:nvSpPr>
            <p:spPr bwMode="auto">
              <a:xfrm>
                <a:off x="2034630" y="2103595"/>
                <a:ext cx="1730044" cy="548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412750" rtl="0" eaLnBrk="0" fontAlgn="base" latinLnBrk="0" hangingPunct="0">
                  <a:lnSpc>
                    <a:spcPct val="100000"/>
                  </a:lnSpc>
                  <a:spcBef>
                    <a:spcPct val="0"/>
                  </a:spcBef>
                  <a:spcAft>
                    <a:spcPct val="0"/>
                  </a:spcAft>
                  <a:buClrTx/>
                  <a:buSzTx/>
                  <a:buFontTx/>
                  <a:buNone/>
                  <a:tabLst/>
                  <a:defRPr/>
                </a:pPr>
                <a:r>
                  <a:rPr kumimoji="0" lang="en-US" altLang="en-US" sz="115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sym typeface="Helvetica Neue"/>
                  </a:rPr>
                  <a:t>20% </a:t>
                </a:r>
                <a:r>
                  <a:rPr kumimoji="0" lang="en-US" altLang="en-US" sz="1150" b="1" i="0" u="none" strike="noStrike" kern="0" cap="none" spc="0" normalizeH="0" baseline="0" noProof="0" err="1">
                    <a:ln>
                      <a:noFill/>
                    </a:ln>
                    <a:solidFill>
                      <a:srgbClr val="000000"/>
                    </a:solidFill>
                    <a:effectLst/>
                    <a:uLnTx/>
                    <a:uFillTx/>
                    <a:latin typeface="Calibri" panose="020F0502020204030204" pitchFamily="34" charset="0"/>
                    <a:ea typeface="+mn-ea"/>
                    <a:cs typeface="Calibri" panose="020F0502020204030204" pitchFamily="34" charset="0"/>
                    <a:sym typeface="Helvetica Neue"/>
                  </a:rPr>
                  <a:t>RRR</a:t>
                </a:r>
                <a:endParaRPr kumimoji="0" lang="en-US" altLang="en-US" sz="115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sym typeface="Helvetica Neue"/>
                </a:endParaRPr>
              </a:p>
              <a:p>
                <a:pPr marL="0" marR="0" lvl="0" indent="0" algn="ctr" defTabSz="412750" rtl="0" eaLnBrk="0" fontAlgn="base" latinLnBrk="0" hangingPunct="0">
                  <a:lnSpc>
                    <a:spcPct val="100000"/>
                  </a:lnSpc>
                  <a:spcBef>
                    <a:spcPct val="0"/>
                  </a:spcBef>
                  <a:spcAft>
                    <a:spcPct val="0"/>
                  </a:spcAft>
                  <a:buClrTx/>
                  <a:buSzTx/>
                  <a:buFontTx/>
                  <a:buNone/>
                  <a:tabLst/>
                  <a:defRPr/>
                </a:pPr>
                <a:r>
                  <a:rPr kumimoji="0" lang="en-US" altLang="en-US" sz="115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sym typeface="Helvetica Neue"/>
                  </a:rPr>
                  <a:t>HR 0.80 (95% CI: 0.71–0.91)</a:t>
                </a:r>
              </a:p>
              <a:p>
                <a:pPr marL="0" marR="0" lvl="0" indent="0" algn="ctr" defTabSz="412750" rtl="0" eaLnBrk="0" fontAlgn="base" latinLnBrk="0" hangingPunct="0">
                  <a:lnSpc>
                    <a:spcPct val="100000"/>
                  </a:lnSpc>
                  <a:spcBef>
                    <a:spcPct val="0"/>
                  </a:spcBef>
                  <a:spcAft>
                    <a:spcPct val="0"/>
                  </a:spcAft>
                  <a:buClrTx/>
                  <a:buSzTx/>
                  <a:buFontTx/>
                  <a:buNone/>
                  <a:tabLst/>
                  <a:defRPr/>
                </a:pPr>
                <a:r>
                  <a:rPr kumimoji="0" lang="en-US" altLang="en-US" sz="115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sym typeface="Helvetica Neue"/>
                  </a:rPr>
                  <a:t>p&lt;0.001</a:t>
                </a:r>
              </a:p>
            </p:txBody>
          </p:sp>
          <p:sp>
            <p:nvSpPr>
              <p:cNvPr id="66" name="Rectangle 36">
                <a:extLst>
                  <a:ext uri="{FF2B5EF4-FFF2-40B4-BE49-F238E27FC236}">
                    <a16:creationId xmlns:a16="http://schemas.microsoft.com/office/drawing/2014/main" id="{3CFA0AB1-A31A-4B7D-B774-410D179E3F6F}"/>
                  </a:ext>
                </a:extLst>
              </p:cNvPr>
              <p:cNvSpPr>
                <a:spLocks noChangeArrowheads="1"/>
              </p:cNvSpPr>
              <p:nvPr/>
            </p:nvSpPr>
            <p:spPr bwMode="auto">
              <a:xfrm rot="16200000">
                <a:off x="-110753" y="3111493"/>
                <a:ext cx="1642693" cy="22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412750" rtl="0" eaLnBrk="0" fontAlgn="base" latinLnBrk="0" hangingPunct="0">
                  <a:lnSpc>
                    <a:spcPct val="100000"/>
                  </a:lnSpc>
                  <a:spcBef>
                    <a:spcPct val="0"/>
                  </a:spcBef>
                  <a:spcAft>
                    <a:spcPct val="0"/>
                  </a:spcAft>
                  <a:buClrTx/>
                  <a:buSzTx/>
                  <a:buFontTx/>
                  <a:buNone/>
                  <a:tabLst/>
                  <a:defRPr/>
                </a:pPr>
                <a:r>
                  <a:rPr kumimoji="0" lang="en-US" altLang="en-US" sz="14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sym typeface="Helvetica Neue"/>
                  </a:rPr>
                  <a:t>Primary endpoint (%)</a:t>
                </a:r>
                <a:endParaRPr kumimoji="0" lang="en-US" altLang="en-US" sz="36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sym typeface="Helvetica Neue"/>
                </a:endParaRPr>
              </a:p>
            </p:txBody>
          </p:sp>
        </p:grpSp>
        <p:sp>
          <p:nvSpPr>
            <p:cNvPr id="31" name="Rectangle 92">
              <a:extLst>
                <a:ext uri="{FF2B5EF4-FFF2-40B4-BE49-F238E27FC236}">
                  <a16:creationId xmlns:a16="http://schemas.microsoft.com/office/drawing/2014/main" id="{8FF6E32C-594D-40E9-A765-D87B86B348C2}"/>
                </a:ext>
              </a:extLst>
            </p:cNvPr>
            <p:cNvSpPr>
              <a:spLocks noChangeArrowheads="1"/>
            </p:cNvSpPr>
            <p:nvPr/>
          </p:nvSpPr>
          <p:spPr bwMode="auto">
            <a:xfrm>
              <a:off x="2964749" y="1697195"/>
              <a:ext cx="801128" cy="190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457200" rtl="0" eaLnBrk="0" fontAlgn="base" latinLnBrk="0" hangingPunct="0">
                <a:lnSpc>
                  <a:spcPct val="100000"/>
                </a:lnSpc>
                <a:spcBef>
                  <a:spcPct val="0"/>
                </a:spcBef>
                <a:spcAft>
                  <a:spcPct val="0"/>
                </a:spcAft>
                <a:buClrTx/>
                <a:buSzTx/>
                <a:buFontTx/>
                <a:buNone/>
                <a:tabLst/>
                <a:defRPr/>
              </a:pPr>
              <a:r>
                <a:rPr kumimoji="0" lang="en-US" altLang="en-US" sz="1200" b="1" i="0" u="none" strike="noStrike" kern="0" cap="none" spc="0" normalizeH="0" baseline="0" noProof="0" err="1">
                  <a:ln>
                    <a:noFill/>
                  </a:ln>
                  <a:solidFill>
                    <a:sysClr val="windowText" lastClr="000000"/>
                  </a:solidFill>
                  <a:effectLst/>
                  <a:uLnTx/>
                  <a:uFillTx/>
                  <a:latin typeface="Calibri" panose="020F0502020204030204" pitchFamily="34" charset="0"/>
                  <a:ea typeface="+mn-ea"/>
                  <a:cs typeface="Calibri" panose="020F0502020204030204" pitchFamily="34" charset="0"/>
                  <a:sym typeface="Helvetica Neue"/>
                </a:rPr>
                <a:t>Evolocumab</a:t>
              </a:r>
              <a:endParaRPr kumimoji="0" lang="en-US" altLang="en-US" sz="1600" b="1" i="0" u="none" strike="noStrike" kern="0" cap="none" spc="0" normalizeH="0" baseline="0" noProof="0">
                <a:ln>
                  <a:noFill/>
                </a:ln>
                <a:solidFill>
                  <a:sysClr val="windowText" lastClr="000000"/>
                </a:solidFill>
                <a:effectLst/>
                <a:uLnTx/>
                <a:uFillTx/>
                <a:latin typeface="Calibri" panose="020F0502020204030204" pitchFamily="34" charset="0"/>
                <a:ea typeface="+mn-ea"/>
                <a:cs typeface="Calibri" panose="020F0502020204030204" pitchFamily="34" charset="0"/>
                <a:sym typeface="Helvetica Neue"/>
              </a:endParaRPr>
            </a:p>
          </p:txBody>
        </p:sp>
        <p:sp>
          <p:nvSpPr>
            <p:cNvPr id="33" name="Rectangle 93">
              <a:extLst>
                <a:ext uri="{FF2B5EF4-FFF2-40B4-BE49-F238E27FC236}">
                  <a16:creationId xmlns:a16="http://schemas.microsoft.com/office/drawing/2014/main" id="{3B53363E-CD15-415E-9229-217199F61B16}"/>
                </a:ext>
              </a:extLst>
            </p:cNvPr>
            <p:cNvSpPr>
              <a:spLocks noChangeArrowheads="1"/>
            </p:cNvSpPr>
            <p:nvPr/>
          </p:nvSpPr>
          <p:spPr bwMode="auto">
            <a:xfrm>
              <a:off x="2963027" y="1890870"/>
              <a:ext cx="514426" cy="190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457200" rtl="0" eaLnBrk="0" fontAlgn="base" latinLnBrk="0" hangingPunct="0">
                <a:lnSpc>
                  <a:spcPct val="100000"/>
                </a:lnSpc>
                <a:spcBef>
                  <a:spcPct val="0"/>
                </a:spcBef>
                <a:spcAft>
                  <a:spcPct val="0"/>
                </a:spcAft>
                <a:buClrTx/>
                <a:buSzTx/>
                <a:buFontTx/>
                <a:buNone/>
                <a:tabLst/>
                <a:defRPr/>
              </a:pPr>
              <a:r>
                <a:rPr kumimoji="0" lang="en-US" altLang="en-US" sz="1200" b="1" i="0" u="none" strike="noStrike" kern="0" cap="none" spc="0" normalizeH="0" baseline="0" noProof="0">
                  <a:ln>
                    <a:noFill/>
                  </a:ln>
                  <a:solidFill>
                    <a:sysClr val="windowText" lastClr="000000"/>
                  </a:solidFill>
                  <a:effectLst/>
                  <a:uLnTx/>
                  <a:uFillTx/>
                  <a:latin typeface="Calibri" panose="020F0502020204030204" pitchFamily="34" charset="0"/>
                  <a:ea typeface="+mn-ea"/>
                  <a:cs typeface="Calibri" panose="020F0502020204030204" pitchFamily="34" charset="0"/>
                  <a:sym typeface="Helvetica Neue"/>
                </a:rPr>
                <a:t>Placebo</a:t>
              </a:r>
              <a:endParaRPr kumimoji="0" lang="en-US" altLang="en-US" sz="1600" b="1" i="0" u="none" strike="noStrike" kern="0" cap="none" spc="0" normalizeH="0" baseline="0" noProof="0">
                <a:ln>
                  <a:noFill/>
                </a:ln>
                <a:solidFill>
                  <a:sysClr val="windowText" lastClr="000000"/>
                </a:solidFill>
                <a:effectLst/>
                <a:uLnTx/>
                <a:uFillTx/>
                <a:latin typeface="Calibri" panose="020F0502020204030204" pitchFamily="34" charset="0"/>
                <a:ea typeface="+mn-ea"/>
                <a:cs typeface="Calibri" panose="020F0502020204030204" pitchFamily="34" charset="0"/>
                <a:sym typeface="Helvetica Neue"/>
              </a:endParaRPr>
            </a:p>
          </p:txBody>
        </p:sp>
        <p:sp>
          <p:nvSpPr>
            <p:cNvPr id="35" name="Line 94">
              <a:extLst>
                <a:ext uri="{FF2B5EF4-FFF2-40B4-BE49-F238E27FC236}">
                  <a16:creationId xmlns:a16="http://schemas.microsoft.com/office/drawing/2014/main" id="{4E3B5ECA-5B7A-4D8E-94EB-EDF82FE51F91}"/>
                </a:ext>
              </a:extLst>
            </p:cNvPr>
            <p:cNvSpPr>
              <a:spLocks noChangeShapeType="1"/>
            </p:cNvSpPr>
            <p:nvPr/>
          </p:nvSpPr>
          <p:spPr bwMode="auto">
            <a:xfrm>
              <a:off x="2782983" y="1809023"/>
              <a:ext cx="129783" cy="0"/>
            </a:xfrm>
            <a:prstGeom prst="line">
              <a:avLst/>
            </a:prstGeom>
            <a:noFill/>
            <a:ln w="28575" cap="flat">
              <a:solidFill>
                <a:srgbClr val="FC840C"/>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ctr" defTabSz="457200" rtl="0" eaLnBrk="1" fontAlgn="auto" latinLnBrk="0" hangingPunct="0">
                <a:lnSpc>
                  <a:spcPct val="100000"/>
                </a:lnSpc>
                <a:spcBef>
                  <a:spcPts val="0"/>
                </a:spcBef>
                <a:spcAft>
                  <a:spcPts val="0"/>
                </a:spcAft>
                <a:buClrTx/>
                <a:buSzTx/>
                <a:buFontTx/>
                <a:buNone/>
                <a:tabLst/>
                <a:defRPr/>
              </a:pPr>
              <a:endParaRPr kumimoji="0" lang="en-US" sz="1600" b="1" i="0" u="none" strike="noStrike" kern="0" cap="none" spc="0" normalizeH="0" baseline="0" noProof="0">
                <a:ln>
                  <a:noFill/>
                </a:ln>
                <a:solidFill>
                  <a:sysClr val="windowText" lastClr="000000"/>
                </a:solidFill>
                <a:effectLst/>
                <a:uLnTx/>
                <a:uFillTx/>
                <a:latin typeface="Helvetica Neue"/>
                <a:ea typeface="+mn-ea"/>
                <a:cs typeface="+mn-cs"/>
                <a:sym typeface="Helvetica Neue"/>
              </a:endParaRPr>
            </a:p>
          </p:txBody>
        </p:sp>
        <p:sp>
          <p:nvSpPr>
            <p:cNvPr id="37" name="Line 95">
              <a:extLst>
                <a:ext uri="{FF2B5EF4-FFF2-40B4-BE49-F238E27FC236}">
                  <a16:creationId xmlns:a16="http://schemas.microsoft.com/office/drawing/2014/main" id="{621F0F2F-26D1-4CDD-B4F8-3EDE570BE8FA}"/>
                </a:ext>
              </a:extLst>
            </p:cNvPr>
            <p:cNvSpPr>
              <a:spLocks noChangeShapeType="1"/>
            </p:cNvSpPr>
            <p:nvPr/>
          </p:nvSpPr>
          <p:spPr bwMode="auto">
            <a:xfrm flipH="1">
              <a:off x="2782983" y="2002698"/>
              <a:ext cx="129783" cy="0"/>
            </a:xfrm>
            <a:prstGeom prst="line">
              <a:avLst/>
            </a:prstGeom>
            <a:noFill/>
            <a:ln w="28575" cap="flat">
              <a:solidFill>
                <a:srgbClr val="00316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ctr" defTabSz="457200" rtl="0" eaLnBrk="1" fontAlgn="auto" latinLnBrk="0" hangingPunct="0">
                <a:lnSpc>
                  <a:spcPct val="100000"/>
                </a:lnSpc>
                <a:spcBef>
                  <a:spcPts val="0"/>
                </a:spcBef>
                <a:spcAft>
                  <a:spcPts val="0"/>
                </a:spcAft>
                <a:buClrTx/>
                <a:buSzTx/>
                <a:buFontTx/>
                <a:buNone/>
                <a:tabLst/>
                <a:defRPr/>
              </a:pPr>
              <a:endParaRPr kumimoji="0" lang="en-US" sz="1600" b="1" i="0" u="none" strike="noStrike" kern="0" cap="none" spc="0" normalizeH="0" baseline="0" noProof="0">
                <a:ln>
                  <a:noFill/>
                </a:ln>
                <a:solidFill>
                  <a:sysClr val="windowText" lastClr="000000"/>
                </a:solidFill>
                <a:effectLst/>
                <a:uLnTx/>
                <a:uFillTx/>
                <a:latin typeface="Helvetica Neue"/>
                <a:ea typeface="+mn-ea"/>
                <a:cs typeface="+mn-cs"/>
                <a:sym typeface="Helvetica Neue"/>
              </a:endParaRPr>
            </a:p>
          </p:txBody>
        </p:sp>
      </p:grpSp>
      <p:grpSp>
        <p:nvGrpSpPr>
          <p:cNvPr id="83" name="Skupina 3">
            <a:extLst>
              <a:ext uri="{FF2B5EF4-FFF2-40B4-BE49-F238E27FC236}">
                <a16:creationId xmlns:a16="http://schemas.microsoft.com/office/drawing/2014/main" id="{28609A68-7BA2-4ABD-9F0F-D51753C5CD5A}"/>
              </a:ext>
            </a:extLst>
          </p:cNvPr>
          <p:cNvGrpSpPr/>
          <p:nvPr/>
        </p:nvGrpSpPr>
        <p:grpSpPr>
          <a:xfrm>
            <a:off x="4195045" y="1414463"/>
            <a:ext cx="3866774" cy="3866946"/>
            <a:chOff x="7331511" y="1421248"/>
            <a:chExt cx="3951916" cy="3994643"/>
          </a:xfrm>
        </p:grpSpPr>
        <p:sp>
          <p:nvSpPr>
            <p:cNvPr id="84" name="Freeform 39">
              <a:extLst>
                <a:ext uri="{FF2B5EF4-FFF2-40B4-BE49-F238E27FC236}">
                  <a16:creationId xmlns:a16="http://schemas.microsoft.com/office/drawing/2014/main" id="{28CCEC98-0190-4274-A8A2-3B25B1C3BFAE}"/>
                </a:ext>
              </a:extLst>
            </p:cNvPr>
            <p:cNvSpPr>
              <a:spLocks/>
            </p:cNvSpPr>
            <p:nvPr/>
          </p:nvSpPr>
          <p:spPr bwMode="auto">
            <a:xfrm>
              <a:off x="7899765" y="2052279"/>
              <a:ext cx="2913062" cy="2825750"/>
            </a:xfrm>
            <a:custGeom>
              <a:avLst/>
              <a:gdLst>
                <a:gd name="T0" fmla="*/ 27 w 1835"/>
                <a:gd name="T1" fmla="*/ 1757 h 1780"/>
                <a:gd name="T2" fmla="*/ 57 w 1835"/>
                <a:gd name="T3" fmla="*/ 1709 h 1780"/>
                <a:gd name="T4" fmla="*/ 89 w 1835"/>
                <a:gd name="T5" fmla="*/ 1659 h 1780"/>
                <a:gd name="T6" fmla="*/ 117 w 1835"/>
                <a:gd name="T7" fmla="*/ 1616 h 1780"/>
                <a:gd name="T8" fmla="*/ 148 w 1835"/>
                <a:gd name="T9" fmla="*/ 1561 h 1780"/>
                <a:gd name="T10" fmla="*/ 178 w 1835"/>
                <a:gd name="T11" fmla="*/ 1525 h 1780"/>
                <a:gd name="T12" fmla="*/ 208 w 1835"/>
                <a:gd name="T13" fmla="*/ 1477 h 1780"/>
                <a:gd name="T14" fmla="*/ 238 w 1835"/>
                <a:gd name="T15" fmla="*/ 1451 h 1780"/>
                <a:gd name="T16" fmla="*/ 269 w 1835"/>
                <a:gd name="T17" fmla="*/ 1403 h 1780"/>
                <a:gd name="T18" fmla="*/ 299 w 1835"/>
                <a:gd name="T19" fmla="*/ 1369 h 1780"/>
                <a:gd name="T20" fmla="*/ 329 w 1835"/>
                <a:gd name="T21" fmla="*/ 1334 h 1780"/>
                <a:gd name="T22" fmla="*/ 359 w 1835"/>
                <a:gd name="T23" fmla="*/ 1295 h 1780"/>
                <a:gd name="T24" fmla="*/ 389 w 1835"/>
                <a:gd name="T25" fmla="*/ 1251 h 1780"/>
                <a:gd name="T26" fmla="*/ 420 w 1835"/>
                <a:gd name="T27" fmla="*/ 1210 h 1780"/>
                <a:gd name="T28" fmla="*/ 450 w 1835"/>
                <a:gd name="T29" fmla="*/ 1161 h 1780"/>
                <a:gd name="T30" fmla="*/ 480 w 1835"/>
                <a:gd name="T31" fmla="*/ 1145 h 1780"/>
                <a:gd name="T32" fmla="*/ 510 w 1835"/>
                <a:gd name="T33" fmla="*/ 1103 h 1780"/>
                <a:gd name="T34" fmla="*/ 540 w 1835"/>
                <a:gd name="T35" fmla="*/ 1062 h 1780"/>
                <a:gd name="T36" fmla="*/ 571 w 1835"/>
                <a:gd name="T37" fmla="*/ 1008 h 1780"/>
                <a:gd name="T38" fmla="*/ 601 w 1835"/>
                <a:gd name="T39" fmla="*/ 983 h 1780"/>
                <a:gd name="T40" fmla="*/ 631 w 1835"/>
                <a:gd name="T41" fmla="*/ 965 h 1780"/>
                <a:gd name="T42" fmla="*/ 661 w 1835"/>
                <a:gd name="T43" fmla="*/ 925 h 1780"/>
                <a:gd name="T44" fmla="*/ 691 w 1835"/>
                <a:gd name="T45" fmla="*/ 907 h 1780"/>
                <a:gd name="T46" fmla="*/ 722 w 1835"/>
                <a:gd name="T47" fmla="*/ 859 h 1780"/>
                <a:gd name="T48" fmla="*/ 752 w 1835"/>
                <a:gd name="T49" fmla="*/ 812 h 1780"/>
                <a:gd name="T50" fmla="*/ 782 w 1835"/>
                <a:gd name="T51" fmla="*/ 788 h 1780"/>
                <a:gd name="T52" fmla="*/ 812 w 1835"/>
                <a:gd name="T53" fmla="*/ 760 h 1780"/>
                <a:gd name="T54" fmla="*/ 842 w 1835"/>
                <a:gd name="T55" fmla="*/ 752 h 1780"/>
                <a:gd name="T56" fmla="*/ 871 w 1835"/>
                <a:gd name="T57" fmla="*/ 745 h 1780"/>
                <a:gd name="T58" fmla="*/ 903 w 1835"/>
                <a:gd name="T59" fmla="*/ 721 h 1780"/>
                <a:gd name="T60" fmla="*/ 933 w 1835"/>
                <a:gd name="T61" fmla="*/ 704 h 1780"/>
                <a:gd name="T62" fmla="*/ 961 w 1835"/>
                <a:gd name="T63" fmla="*/ 671 h 1780"/>
                <a:gd name="T64" fmla="*/ 991 w 1835"/>
                <a:gd name="T65" fmla="*/ 642 h 1780"/>
                <a:gd name="T66" fmla="*/ 1024 w 1835"/>
                <a:gd name="T67" fmla="*/ 611 h 1780"/>
                <a:gd name="T68" fmla="*/ 1052 w 1835"/>
                <a:gd name="T69" fmla="*/ 583 h 1780"/>
                <a:gd name="T70" fmla="*/ 1082 w 1835"/>
                <a:gd name="T71" fmla="*/ 560 h 1780"/>
                <a:gd name="T72" fmla="*/ 1112 w 1835"/>
                <a:gd name="T73" fmla="*/ 537 h 1780"/>
                <a:gd name="T74" fmla="*/ 1142 w 1835"/>
                <a:gd name="T75" fmla="*/ 509 h 1780"/>
                <a:gd name="T76" fmla="*/ 1173 w 1835"/>
                <a:gd name="T77" fmla="*/ 484 h 1780"/>
                <a:gd name="T78" fmla="*/ 1203 w 1835"/>
                <a:gd name="T79" fmla="*/ 467 h 1780"/>
                <a:gd name="T80" fmla="*/ 1233 w 1835"/>
                <a:gd name="T81" fmla="*/ 427 h 1780"/>
                <a:gd name="T82" fmla="*/ 1263 w 1835"/>
                <a:gd name="T83" fmla="*/ 402 h 1780"/>
                <a:gd name="T84" fmla="*/ 1293 w 1835"/>
                <a:gd name="T85" fmla="*/ 368 h 1780"/>
                <a:gd name="T86" fmla="*/ 1324 w 1835"/>
                <a:gd name="T87" fmla="*/ 341 h 1780"/>
                <a:gd name="T88" fmla="*/ 1354 w 1835"/>
                <a:gd name="T89" fmla="*/ 315 h 1780"/>
                <a:gd name="T90" fmla="*/ 1384 w 1835"/>
                <a:gd name="T91" fmla="*/ 303 h 1780"/>
                <a:gd name="T92" fmla="*/ 1414 w 1835"/>
                <a:gd name="T93" fmla="*/ 261 h 1780"/>
                <a:gd name="T94" fmla="*/ 1444 w 1835"/>
                <a:gd name="T95" fmla="*/ 247 h 1780"/>
                <a:gd name="T96" fmla="*/ 1475 w 1835"/>
                <a:gd name="T97" fmla="*/ 219 h 1780"/>
                <a:gd name="T98" fmla="*/ 1505 w 1835"/>
                <a:gd name="T99" fmla="*/ 203 h 1780"/>
                <a:gd name="T100" fmla="*/ 1535 w 1835"/>
                <a:gd name="T101" fmla="*/ 179 h 1780"/>
                <a:gd name="T102" fmla="*/ 1565 w 1835"/>
                <a:gd name="T103" fmla="*/ 179 h 1780"/>
                <a:gd name="T104" fmla="*/ 1595 w 1835"/>
                <a:gd name="T105" fmla="*/ 147 h 1780"/>
                <a:gd name="T106" fmla="*/ 1626 w 1835"/>
                <a:gd name="T107" fmla="*/ 114 h 1780"/>
                <a:gd name="T108" fmla="*/ 1656 w 1835"/>
                <a:gd name="T109" fmla="*/ 92 h 1780"/>
                <a:gd name="T110" fmla="*/ 1684 w 1835"/>
                <a:gd name="T111" fmla="*/ 63 h 1780"/>
                <a:gd name="T112" fmla="*/ 1716 w 1835"/>
                <a:gd name="T113" fmla="*/ 47 h 1780"/>
                <a:gd name="T114" fmla="*/ 1746 w 1835"/>
                <a:gd name="T115" fmla="*/ 27 h 1780"/>
                <a:gd name="T116" fmla="*/ 1775 w 1835"/>
                <a:gd name="T117" fmla="*/ 27 h 1780"/>
                <a:gd name="T118" fmla="*/ 1805 w 1835"/>
                <a:gd name="T119" fmla="*/ 27 h 17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835" h="1780">
                  <a:moveTo>
                    <a:pt x="0" y="1780"/>
                  </a:moveTo>
                  <a:lnTo>
                    <a:pt x="0" y="1780"/>
                  </a:lnTo>
                  <a:lnTo>
                    <a:pt x="2" y="1776"/>
                  </a:lnTo>
                  <a:lnTo>
                    <a:pt x="4" y="1776"/>
                  </a:lnTo>
                  <a:lnTo>
                    <a:pt x="6" y="1773"/>
                  </a:lnTo>
                  <a:lnTo>
                    <a:pt x="8" y="1770"/>
                  </a:lnTo>
                  <a:lnTo>
                    <a:pt x="10" y="1767"/>
                  </a:lnTo>
                  <a:lnTo>
                    <a:pt x="12" y="1764"/>
                  </a:lnTo>
                  <a:lnTo>
                    <a:pt x="12" y="1764"/>
                  </a:lnTo>
                  <a:lnTo>
                    <a:pt x="14" y="1764"/>
                  </a:lnTo>
                  <a:lnTo>
                    <a:pt x="16" y="1764"/>
                  </a:lnTo>
                  <a:lnTo>
                    <a:pt x="17" y="1764"/>
                  </a:lnTo>
                  <a:lnTo>
                    <a:pt x="19" y="1762"/>
                  </a:lnTo>
                  <a:lnTo>
                    <a:pt x="21" y="1762"/>
                  </a:lnTo>
                  <a:lnTo>
                    <a:pt x="23" y="1757"/>
                  </a:lnTo>
                  <a:lnTo>
                    <a:pt x="25" y="1757"/>
                  </a:lnTo>
                  <a:lnTo>
                    <a:pt x="27" y="1757"/>
                  </a:lnTo>
                  <a:lnTo>
                    <a:pt x="27" y="1757"/>
                  </a:lnTo>
                  <a:lnTo>
                    <a:pt x="29" y="1749"/>
                  </a:lnTo>
                  <a:lnTo>
                    <a:pt x="31" y="1749"/>
                  </a:lnTo>
                  <a:lnTo>
                    <a:pt x="33" y="1749"/>
                  </a:lnTo>
                  <a:lnTo>
                    <a:pt x="34" y="1749"/>
                  </a:lnTo>
                  <a:lnTo>
                    <a:pt x="36" y="1743"/>
                  </a:lnTo>
                  <a:lnTo>
                    <a:pt x="38" y="1743"/>
                  </a:lnTo>
                  <a:lnTo>
                    <a:pt x="40" y="1743"/>
                  </a:lnTo>
                  <a:lnTo>
                    <a:pt x="42" y="1743"/>
                  </a:lnTo>
                  <a:lnTo>
                    <a:pt x="44" y="1743"/>
                  </a:lnTo>
                  <a:lnTo>
                    <a:pt x="44" y="1740"/>
                  </a:lnTo>
                  <a:lnTo>
                    <a:pt x="46" y="1740"/>
                  </a:lnTo>
                  <a:lnTo>
                    <a:pt x="48" y="1735"/>
                  </a:lnTo>
                  <a:lnTo>
                    <a:pt x="50" y="1722"/>
                  </a:lnTo>
                  <a:lnTo>
                    <a:pt x="51" y="1709"/>
                  </a:lnTo>
                  <a:lnTo>
                    <a:pt x="53" y="1709"/>
                  </a:lnTo>
                  <a:lnTo>
                    <a:pt x="55" y="1709"/>
                  </a:lnTo>
                  <a:lnTo>
                    <a:pt x="55" y="1709"/>
                  </a:lnTo>
                  <a:lnTo>
                    <a:pt x="57" y="1709"/>
                  </a:lnTo>
                  <a:lnTo>
                    <a:pt x="59" y="1709"/>
                  </a:lnTo>
                  <a:lnTo>
                    <a:pt x="61" y="1707"/>
                  </a:lnTo>
                  <a:lnTo>
                    <a:pt x="63" y="1707"/>
                  </a:lnTo>
                  <a:lnTo>
                    <a:pt x="65" y="1698"/>
                  </a:lnTo>
                  <a:lnTo>
                    <a:pt x="67" y="1698"/>
                  </a:lnTo>
                  <a:lnTo>
                    <a:pt x="68" y="1694"/>
                  </a:lnTo>
                  <a:lnTo>
                    <a:pt x="70" y="1694"/>
                  </a:lnTo>
                  <a:lnTo>
                    <a:pt x="72" y="1692"/>
                  </a:lnTo>
                  <a:lnTo>
                    <a:pt x="72" y="1688"/>
                  </a:lnTo>
                  <a:lnTo>
                    <a:pt x="74" y="1683"/>
                  </a:lnTo>
                  <a:lnTo>
                    <a:pt x="76" y="1680"/>
                  </a:lnTo>
                  <a:lnTo>
                    <a:pt x="78" y="1674"/>
                  </a:lnTo>
                  <a:lnTo>
                    <a:pt x="80" y="1674"/>
                  </a:lnTo>
                  <a:lnTo>
                    <a:pt x="82" y="1674"/>
                  </a:lnTo>
                  <a:lnTo>
                    <a:pt x="84" y="1667"/>
                  </a:lnTo>
                  <a:lnTo>
                    <a:pt x="85" y="1664"/>
                  </a:lnTo>
                  <a:lnTo>
                    <a:pt x="87" y="1659"/>
                  </a:lnTo>
                  <a:lnTo>
                    <a:pt x="89" y="1659"/>
                  </a:lnTo>
                  <a:lnTo>
                    <a:pt x="89" y="1649"/>
                  </a:lnTo>
                  <a:lnTo>
                    <a:pt x="91" y="1647"/>
                  </a:lnTo>
                  <a:lnTo>
                    <a:pt x="93" y="1647"/>
                  </a:lnTo>
                  <a:lnTo>
                    <a:pt x="95" y="1647"/>
                  </a:lnTo>
                  <a:lnTo>
                    <a:pt x="97" y="1643"/>
                  </a:lnTo>
                  <a:lnTo>
                    <a:pt x="99" y="1637"/>
                  </a:lnTo>
                  <a:lnTo>
                    <a:pt x="99" y="1637"/>
                  </a:lnTo>
                  <a:lnTo>
                    <a:pt x="101" y="1635"/>
                  </a:lnTo>
                  <a:lnTo>
                    <a:pt x="102" y="1630"/>
                  </a:lnTo>
                  <a:lnTo>
                    <a:pt x="104" y="1630"/>
                  </a:lnTo>
                  <a:lnTo>
                    <a:pt x="106" y="1630"/>
                  </a:lnTo>
                  <a:lnTo>
                    <a:pt x="108" y="1630"/>
                  </a:lnTo>
                  <a:lnTo>
                    <a:pt x="110" y="1625"/>
                  </a:lnTo>
                  <a:lnTo>
                    <a:pt x="112" y="1625"/>
                  </a:lnTo>
                  <a:lnTo>
                    <a:pt x="114" y="1625"/>
                  </a:lnTo>
                  <a:lnTo>
                    <a:pt x="116" y="1616"/>
                  </a:lnTo>
                  <a:lnTo>
                    <a:pt x="117" y="1616"/>
                  </a:lnTo>
                  <a:lnTo>
                    <a:pt x="117" y="1616"/>
                  </a:lnTo>
                  <a:lnTo>
                    <a:pt x="119" y="1616"/>
                  </a:lnTo>
                  <a:lnTo>
                    <a:pt x="121" y="1613"/>
                  </a:lnTo>
                  <a:lnTo>
                    <a:pt x="123" y="1613"/>
                  </a:lnTo>
                  <a:lnTo>
                    <a:pt x="125" y="1611"/>
                  </a:lnTo>
                  <a:lnTo>
                    <a:pt x="127" y="1606"/>
                  </a:lnTo>
                  <a:lnTo>
                    <a:pt x="129" y="1606"/>
                  </a:lnTo>
                  <a:lnTo>
                    <a:pt x="131" y="1601"/>
                  </a:lnTo>
                  <a:lnTo>
                    <a:pt x="133" y="1592"/>
                  </a:lnTo>
                  <a:lnTo>
                    <a:pt x="133" y="1592"/>
                  </a:lnTo>
                  <a:lnTo>
                    <a:pt x="134" y="1588"/>
                  </a:lnTo>
                  <a:lnTo>
                    <a:pt x="136" y="1588"/>
                  </a:lnTo>
                  <a:lnTo>
                    <a:pt x="138" y="1588"/>
                  </a:lnTo>
                  <a:lnTo>
                    <a:pt x="140" y="1584"/>
                  </a:lnTo>
                  <a:lnTo>
                    <a:pt x="142" y="1580"/>
                  </a:lnTo>
                  <a:lnTo>
                    <a:pt x="142" y="1574"/>
                  </a:lnTo>
                  <a:lnTo>
                    <a:pt x="144" y="1566"/>
                  </a:lnTo>
                  <a:lnTo>
                    <a:pt x="146" y="1561"/>
                  </a:lnTo>
                  <a:lnTo>
                    <a:pt x="148" y="1561"/>
                  </a:lnTo>
                  <a:lnTo>
                    <a:pt x="150" y="1561"/>
                  </a:lnTo>
                  <a:lnTo>
                    <a:pt x="151" y="1558"/>
                  </a:lnTo>
                  <a:lnTo>
                    <a:pt x="153" y="1556"/>
                  </a:lnTo>
                  <a:lnTo>
                    <a:pt x="155" y="1551"/>
                  </a:lnTo>
                  <a:lnTo>
                    <a:pt x="157" y="1547"/>
                  </a:lnTo>
                  <a:lnTo>
                    <a:pt x="159" y="1547"/>
                  </a:lnTo>
                  <a:lnTo>
                    <a:pt x="161" y="1547"/>
                  </a:lnTo>
                  <a:lnTo>
                    <a:pt x="163" y="1543"/>
                  </a:lnTo>
                  <a:lnTo>
                    <a:pt x="163" y="1540"/>
                  </a:lnTo>
                  <a:lnTo>
                    <a:pt x="165" y="1537"/>
                  </a:lnTo>
                  <a:lnTo>
                    <a:pt x="167" y="1533"/>
                  </a:lnTo>
                  <a:lnTo>
                    <a:pt x="168" y="1532"/>
                  </a:lnTo>
                  <a:lnTo>
                    <a:pt x="170" y="1532"/>
                  </a:lnTo>
                  <a:lnTo>
                    <a:pt x="172" y="1532"/>
                  </a:lnTo>
                  <a:lnTo>
                    <a:pt x="174" y="1532"/>
                  </a:lnTo>
                  <a:lnTo>
                    <a:pt x="176" y="1532"/>
                  </a:lnTo>
                  <a:lnTo>
                    <a:pt x="176" y="1525"/>
                  </a:lnTo>
                  <a:lnTo>
                    <a:pt x="178" y="1525"/>
                  </a:lnTo>
                  <a:lnTo>
                    <a:pt x="180" y="1522"/>
                  </a:lnTo>
                  <a:lnTo>
                    <a:pt x="182" y="1522"/>
                  </a:lnTo>
                  <a:lnTo>
                    <a:pt x="184" y="1519"/>
                  </a:lnTo>
                  <a:lnTo>
                    <a:pt x="185" y="1511"/>
                  </a:lnTo>
                  <a:lnTo>
                    <a:pt x="187" y="1503"/>
                  </a:lnTo>
                  <a:lnTo>
                    <a:pt x="187" y="1501"/>
                  </a:lnTo>
                  <a:lnTo>
                    <a:pt x="189" y="1498"/>
                  </a:lnTo>
                  <a:lnTo>
                    <a:pt x="191" y="1498"/>
                  </a:lnTo>
                  <a:lnTo>
                    <a:pt x="193" y="1495"/>
                  </a:lnTo>
                  <a:lnTo>
                    <a:pt x="195" y="1495"/>
                  </a:lnTo>
                  <a:lnTo>
                    <a:pt x="197" y="1492"/>
                  </a:lnTo>
                  <a:lnTo>
                    <a:pt x="199" y="1488"/>
                  </a:lnTo>
                  <a:lnTo>
                    <a:pt x="201" y="1488"/>
                  </a:lnTo>
                  <a:lnTo>
                    <a:pt x="202" y="1488"/>
                  </a:lnTo>
                  <a:lnTo>
                    <a:pt x="204" y="1482"/>
                  </a:lnTo>
                  <a:lnTo>
                    <a:pt x="206" y="1480"/>
                  </a:lnTo>
                  <a:lnTo>
                    <a:pt x="208" y="1477"/>
                  </a:lnTo>
                  <a:lnTo>
                    <a:pt x="208" y="1477"/>
                  </a:lnTo>
                  <a:lnTo>
                    <a:pt x="210" y="1474"/>
                  </a:lnTo>
                  <a:lnTo>
                    <a:pt x="212" y="1474"/>
                  </a:lnTo>
                  <a:lnTo>
                    <a:pt x="214" y="1470"/>
                  </a:lnTo>
                  <a:lnTo>
                    <a:pt x="216" y="1468"/>
                  </a:lnTo>
                  <a:lnTo>
                    <a:pt x="218" y="1468"/>
                  </a:lnTo>
                  <a:lnTo>
                    <a:pt x="219" y="1468"/>
                  </a:lnTo>
                  <a:lnTo>
                    <a:pt x="219" y="1465"/>
                  </a:lnTo>
                  <a:lnTo>
                    <a:pt x="221" y="1461"/>
                  </a:lnTo>
                  <a:lnTo>
                    <a:pt x="223" y="1461"/>
                  </a:lnTo>
                  <a:lnTo>
                    <a:pt x="225" y="1461"/>
                  </a:lnTo>
                  <a:lnTo>
                    <a:pt x="227" y="1461"/>
                  </a:lnTo>
                  <a:lnTo>
                    <a:pt x="229" y="1458"/>
                  </a:lnTo>
                  <a:lnTo>
                    <a:pt x="231" y="1458"/>
                  </a:lnTo>
                  <a:lnTo>
                    <a:pt x="231" y="1458"/>
                  </a:lnTo>
                  <a:lnTo>
                    <a:pt x="233" y="1458"/>
                  </a:lnTo>
                  <a:lnTo>
                    <a:pt x="235" y="1456"/>
                  </a:lnTo>
                  <a:lnTo>
                    <a:pt x="236" y="1451"/>
                  </a:lnTo>
                  <a:lnTo>
                    <a:pt x="238" y="1451"/>
                  </a:lnTo>
                  <a:lnTo>
                    <a:pt x="240" y="1451"/>
                  </a:lnTo>
                  <a:lnTo>
                    <a:pt x="242" y="1448"/>
                  </a:lnTo>
                  <a:lnTo>
                    <a:pt x="244" y="1447"/>
                  </a:lnTo>
                  <a:lnTo>
                    <a:pt x="246" y="1440"/>
                  </a:lnTo>
                  <a:lnTo>
                    <a:pt x="248" y="1437"/>
                  </a:lnTo>
                  <a:lnTo>
                    <a:pt x="250" y="1437"/>
                  </a:lnTo>
                  <a:lnTo>
                    <a:pt x="252" y="1429"/>
                  </a:lnTo>
                  <a:lnTo>
                    <a:pt x="253" y="1429"/>
                  </a:lnTo>
                  <a:lnTo>
                    <a:pt x="253" y="1424"/>
                  </a:lnTo>
                  <a:lnTo>
                    <a:pt x="255" y="1422"/>
                  </a:lnTo>
                  <a:lnTo>
                    <a:pt x="257" y="1416"/>
                  </a:lnTo>
                  <a:lnTo>
                    <a:pt x="259" y="1413"/>
                  </a:lnTo>
                  <a:lnTo>
                    <a:pt x="261" y="1413"/>
                  </a:lnTo>
                  <a:lnTo>
                    <a:pt x="263" y="1413"/>
                  </a:lnTo>
                  <a:lnTo>
                    <a:pt x="265" y="1413"/>
                  </a:lnTo>
                  <a:lnTo>
                    <a:pt x="265" y="1413"/>
                  </a:lnTo>
                  <a:lnTo>
                    <a:pt x="267" y="1406"/>
                  </a:lnTo>
                  <a:lnTo>
                    <a:pt x="269" y="1403"/>
                  </a:lnTo>
                  <a:lnTo>
                    <a:pt x="270" y="1401"/>
                  </a:lnTo>
                  <a:lnTo>
                    <a:pt x="272" y="1401"/>
                  </a:lnTo>
                  <a:lnTo>
                    <a:pt x="274" y="1401"/>
                  </a:lnTo>
                  <a:lnTo>
                    <a:pt x="276" y="1401"/>
                  </a:lnTo>
                  <a:lnTo>
                    <a:pt x="276" y="1401"/>
                  </a:lnTo>
                  <a:lnTo>
                    <a:pt x="278" y="1401"/>
                  </a:lnTo>
                  <a:lnTo>
                    <a:pt x="280" y="1401"/>
                  </a:lnTo>
                  <a:lnTo>
                    <a:pt x="282" y="1392"/>
                  </a:lnTo>
                  <a:lnTo>
                    <a:pt x="284" y="1392"/>
                  </a:lnTo>
                  <a:lnTo>
                    <a:pt x="285" y="1392"/>
                  </a:lnTo>
                  <a:lnTo>
                    <a:pt x="287" y="1388"/>
                  </a:lnTo>
                  <a:lnTo>
                    <a:pt x="289" y="1385"/>
                  </a:lnTo>
                  <a:lnTo>
                    <a:pt x="291" y="1382"/>
                  </a:lnTo>
                  <a:lnTo>
                    <a:pt x="293" y="1379"/>
                  </a:lnTo>
                  <a:lnTo>
                    <a:pt x="295" y="1377"/>
                  </a:lnTo>
                  <a:lnTo>
                    <a:pt x="297" y="1377"/>
                  </a:lnTo>
                  <a:lnTo>
                    <a:pt x="297" y="1374"/>
                  </a:lnTo>
                  <a:lnTo>
                    <a:pt x="299" y="1369"/>
                  </a:lnTo>
                  <a:lnTo>
                    <a:pt x="301" y="1367"/>
                  </a:lnTo>
                  <a:lnTo>
                    <a:pt x="302" y="1361"/>
                  </a:lnTo>
                  <a:lnTo>
                    <a:pt x="304" y="1361"/>
                  </a:lnTo>
                  <a:lnTo>
                    <a:pt x="306" y="1358"/>
                  </a:lnTo>
                  <a:lnTo>
                    <a:pt x="308" y="1355"/>
                  </a:lnTo>
                  <a:lnTo>
                    <a:pt x="308" y="1355"/>
                  </a:lnTo>
                  <a:lnTo>
                    <a:pt x="310" y="1353"/>
                  </a:lnTo>
                  <a:lnTo>
                    <a:pt x="312" y="1353"/>
                  </a:lnTo>
                  <a:lnTo>
                    <a:pt x="314" y="1347"/>
                  </a:lnTo>
                  <a:lnTo>
                    <a:pt x="316" y="1347"/>
                  </a:lnTo>
                  <a:lnTo>
                    <a:pt x="318" y="1347"/>
                  </a:lnTo>
                  <a:lnTo>
                    <a:pt x="319" y="1347"/>
                  </a:lnTo>
                  <a:lnTo>
                    <a:pt x="321" y="1340"/>
                  </a:lnTo>
                  <a:lnTo>
                    <a:pt x="321" y="1337"/>
                  </a:lnTo>
                  <a:lnTo>
                    <a:pt x="323" y="1337"/>
                  </a:lnTo>
                  <a:lnTo>
                    <a:pt x="325" y="1334"/>
                  </a:lnTo>
                  <a:lnTo>
                    <a:pt x="327" y="1334"/>
                  </a:lnTo>
                  <a:lnTo>
                    <a:pt x="329" y="1334"/>
                  </a:lnTo>
                  <a:lnTo>
                    <a:pt x="331" y="1334"/>
                  </a:lnTo>
                  <a:lnTo>
                    <a:pt x="333" y="1330"/>
                  </a:lnTo>
                  <a:lnTo>
                    <a:pt x="335" y="1329"/>
                  </a:lnTo>
                  <a:lnTo>
                    <a:pt x="336" y="1329"/>
                  </a:lnTo>
                  <a:lnTo>
                    <a:pt x="338" y="1329"/>
                  </a:lnTo>
                  <a:lnTo>
                    <a:pt x="340" y="1319"/>
                  </a:lnTo>
                  <a:lnTo>
                    <a:pt x="342" y="1319"/>
                  </a:lnTo>
                  <a:lnTo>
                    <a:pt x="342" y="1313"/>
                  </a:lnTo>
                  <a:lnTo>
                    <a:pt x="344" y="1310"/>
                  </a:lnTo>
                  <a:lnTo>
                    <a:pt x="346" y="1310"/>
                  </a:lnTo>
                  <a:lnTo>
                    <a:pt x="348" y="1310"/>
                  </a:lnTo>
                  <a:lnTo>
                    <a:pt x="350" y="1306"/>
                  </a:lnTo>
                  <a:lnTo>
                    <a:pt x="352" y="1303"/>
                  </a:lnTo>
                  <a:lnTo>
                    <a:pt x="352" y="1303"/>
                  </a:lnTo>
                  <a:lnTo>
                    <a:pt x="353" y="1295"/>
                  </a:lnTo>
                  <a:lnTo>
                    <a:pt x="355" y="1295"/>
                  </a:lnTo>
                  <a:lnTo>
                    <a:pt x="357" y="1295"/>
                  </a:lnTo>
                  <a:lnTo>
                    <a:pt x="359" y="1295"/>
                  </a:lnTo>
                  <a:lnTo>
                    <a:pt x="361" y="1295"/>
                  </a:lnTo>
                  <a:lnTo>
                    <a:pt x="363" y="1288"/>
                  </a:lnTo>
                  <a:lnTo>
                    <a:pt x="365" y="1285"/>
                  </a:lnTo>
                  <a:lnTo>
                    <a:pt x="367" y="1285"/>
                  </a:lnTo>
                  <a:lnTo>
                    <a:pt x="367" y="1279"/>
                  </a:lnTo>
                  <a:lnTo>
                    <a:pt x="369" y="1276"/>
                  </a:lnTo>
                  <a:lnTo>
                    <a:pt x="370" y="1276"/>
                  </a:lnTo>
                  <a:lnTo>
                    <a:pt x="372" y="1276"/>
                  </a:lnTo>
                  <a:lnTo>
                    <a:pt x="374" y="1276"/>
                  </a:lnTo>
                  <a:lnTo>
                    <a:pt x="376" y="1274"/>
                  </a:lnTo>
                  <a:lnTo>
                    <a:pt x="378" y="1274"/>
                  </a:lnTo>
                  <a:lnTo>
                    <a:pt x="380" y="1274"/>
                  </a:lnTo>
                  <a:lnTo>
                    <a:pt x="382" y="1269"/>
                  </a:lnTo>
                  <a:lnTo>
                    <a:pt x="384" y="1264"/>
                  </a:lnTo>
                  <a:lnTo>
                    <a:pt x="386" y="1261"/>
                  </a:lnTo>
                  <a:lnTo>
                    <a:pt x="386" y="1255"/>
                  </a:lnTo>
                  <a:lnTo>
                    <a:pt x="387" y="1251"/>
                  </a:lnTo>
                  <a:lnTo>
                    <a:pt x="389" y="1251"/>
                  </a:lnTo>
                  <a:lnTo>
                    <a:pt x="391" y="1248"/>
                  </a:lnTo>
                  <a:lnTo>
                    <a:pt x="393" y="1245"/>
                  </a:lnTo>
                  <a:lnTo>
                    <a:pt x="395" y="1243"/>
                  </a:lnTo>
                  <a:lnTo>
                    <a:pt x="397" y="1243"/>
                  </a:lnTo>
                  <a:lnTo>
                    <a:pt x="397" y="1240"/>
                  </a:lnTo>
                  <a:lnTo>
                    <a:pt x="399" y="1240"/>
                  </a:lnTo>
                  <a:lnTo>
                    <a:pt x="401" y="1240"/>
                  </a:lnTo>
                  <a:lnTo>
                    <a:pt x="403" y="1237"/>
                  </a:lnTo>
                  <a:lnTo>
                    <a:pt x="404" y="1230"/>
                  </a:lnTo>
                  <a:lnTo>
                    <a:pt x="406" y="1230"/>
                  </a:lnTo>
                  <a:lnTo>
                    <a:pt x="408" y="1224"/>
                  </a:lnTo>
                  <a:lnTo>
                    <a:pt x="410" y="1221"/>
                  </a:lnTo>
                  <a:lnTo>
                    <a:pt x="412" y="1219"/>
                  </a:lnTo>
                  <a:lnTo>
                    <a:pt x="412" y="1216"/>
                  </a:lnTo>
                  <a:lnTo>
                    <a:pt x="414" y="1216"/>
                  </a:lnTo>
                  <a:lnTo>
                    <a:pt x="416" y="1212"/>
                  </a:lnTo>
                  <a:lnTo>
                    <a:pt x="418" y="1212"/>
                  </a:lnTo>
                  <a:lnTo>
                    <a:pt x="420" y="1210"/>
                  </a:lnTo>
                  <a:lnTo>
                    <a:pt x="421" y="1210"/>
                  </a:lnTo>
                  <a:lnTo>
                    <a:pt x="423" y="1210"/>
                  </a:lnTo>
                  <a:lnTo>
                    <a:pt x="425" y="1210"/>
                  </a:lnTo>
                  <a:lnTo>
                    <a:pt x="427" y="1210"/>
                  </a:lnTo>
                  <a:lnTo>
                    <a:pt x="429" y="1206"/>
                  </a:lnTo>
                  <a:lnTo>
                    <a:pt x="429" y="1203"/>
                  </a:lnTo>
                  <a:lnTo>
                    <a:pt x="431" y="1197"/>
                  </a:lnTo>
                  <a:lnTo>
                    <a:pt x="433" y="1192"/>
                  </a:lnTo>
                  <a:lnTo>
                    <a:pt x="435" y="1188"/>
                  </a:lnTo>
                  <a:lnTo>
                    <a:pt x="436" y="1185"/>
                  </a:lnTo>
                  <a:lnTo>
                    <a:pt x="438" y="1179"/>
                  </a:lnTo>
                  <a:lnTo>
                    <a:pt x="440" y="1179"/>
                  </a:lnTo>
                  <a:lnTo>
                    <a:pt x="440" y="1179"/>
                  </a:lnTo>
                  <a:lnTo>
                    <a:pt x="442" y="1173"/>
                  </a:lnTo>
                  <a:lnTo>
                    <a:pt x="444" y="1169"/>
                  </a:lnTo>
                  <a:lnTo>
                    <a:pt x="446" y="1164"/>
                  </a:lnTo>
                  <a:lnTo>
                    <a:pt x="448" y="1164"/>
                  </a:lnTo>
                  <a:lnTo>
                    <a:pt x="450" y="1161"/>
                  </a:lnTo>
                  <a:lnTo>
                    <a:pt x="452" y="1161"/>
                  </a:lnTo>
                  <a:lnTo>
                    <a:pt x="453" y="1158"/>
                  </a:lnTo>
                  <a:lnTo>
                    <a:pt x="455" y="1158"/>
                  </a:lnTo>
                  <a:lnTo>
                    <a:pt x="457" y="1155"/>
                  </a:lnTo>
                  <a:lnTo>
                    <a:pt x="457" y="1151"/>
                  </a:lnTo>
                  <a:lnTo>
                    <a:pt x="459" y="1151"/>
                  </a:lnTo>
                  <a:lnTo>
                    <a:pt x="461" y="1151"/>
                  </a:lnTo>
                  <a:lnTo>
                    <a:pt x="463" y="1148"/>
                  </a:lnTo>
                  <a:lnTo>
                    <a:pt x="465" y="1148"/>
                  </a:lnTo>
                  <a:lnTo>
                    <a:pt x="467" y="1148"/>
                  </a:lnTo>
                  <a:lnTo>
                    <a:pt x="469" y="1148"/>
                  </a:lnTo>
                  <a:lnTo>
                    <a:pt x="470" y="1145"/>
                  </a:lnTo>
                  <a:lnTo>
                    <a:pt x="472" y="1145"/>
                  </a:lnTo>
                  <a:lnTo>
                    <a:pt x="474" y="1145"/>
                  </a:lnTo>
                  <a:lnTo>
                    <a:pt x="474" y="1145"/>
                  </a:lnTo>
                  <a:lnTo>
                    <a:pt x="476" y="1145"/>
                  </a:lnTo>
                  <a:lnTo>
                    <a:pt x="478" y="1145"/>
                  </a:lnTo>
                  <a:lnTo>
                    <a:pt x="480" y="1145"/>
                  </a:lnTo>
                  <a:lnTo>
                    <a:pt x="482" y="1142"/>
                  </a:lnTo>
                  <a:lnTo>
                    <a:pt x="484" y="1142"/>
                  </a:lnTo>
                  <a:lnTo>
                    <a:pt x="484" y="1140"/>
                  </a:lnTo>
                  <a:lnTo>
                    <a:pt x="486" y="1140"/>
                  </a:lnTo>
                  <a:lnTo>
                    <a:pt x="487" y="1140"/>
                  </a:lnTo>
                  <a:lnTo>
                    <a:pt x="489" y="1137"/>
                  </a:lnTo>
                  <a:lnTo>
                    <a:pt x="491" y="1137"/>
                  </a:lnTo>
                  <a:lnTo>
                    <a:pt x="493" y="1133"/>
                  </a:lnTo>
                  <a:lnTo>
                    <a:pt x="495" y="1127"/>
                  </a:lnTo>
                  <a:lnTo>
                    <a:pt x="497" y="1127"/>
                  </a:lnTo>
                  <a:lnTo>
                    <a:pt x="499" y="1124"/>
                  </a:lnTo>
                  <a:lnTo>
                    <a:pt x="501" y="1124"/>
                  </a:lnTo>
                  <a:lnTo>
                    <a:pt x="503" y="1121"/>
                  </a:lnTo>
                  <a:lnTo>
                    <a:pt x="503" y="1118"/>
                  </a:lnTo>
                  <a:lnTo>
                    <a:pt x="504" y="1114"/>
                  </a:lnTo>
                  <a:lnTo>
                    <a:pt x="506" y="1111"/>
                  </a:lnTo>
                  <a:lnTo>
                    <a:pt x="508" y="1111"/>
                  </a:lnTo>
                  <a:lnTo>
                    <a:pt x="510" y="1103"/>
                  </a:lnTo>
                  <a:lnTo>
                    <a:pt x="512" y="1100"/>
                  </a:lnTo>
                  <a:lnTo>
                    <a:pt x="514" y="1096"/>
                  </a:lnTo>
                  <a:lnTo>
                    <a:pt x="516" y="1092"/>
                  </a:lnTo>
                  <a:lnTo>
                    <a:pt x="518" y="1085"/>
                  </a:lnTo>
                  <a:lnTo>
                    <a:pt x="518" y="1085"/>
                  </a:lnTo>
                  <a:lnTo>
                    <a:pt x="520" y="1085"/>
                  </a:lnTo>
                  <a:lnTo>
                    <a:pt x="521" y="1080"/>
                  </a:lnTo>
                  <a:lnTo>
                    <a:pt x="523" y="1075"/>
                  </a:lnTo>
                  <a:lnTo>
                    <a:pt x="525" y="1075"/>
                  </a:lnTo>
                  <a:lnTo>
                    <a:pt x="527" y="1075"/>
                  </a:lnTo>
                  <a:lnTo>
                    <a:pt x="527" y="1075"/>
                  </a:lnTo>
                  <a:lnTo>
                    <a:pt x="529" y="1073"/>
                  </a:lnTo>
                  <a:lnTo>
                    <a:pt x="531" y="1073"/>
                  </a:lnTo>
                  <a:lnTo>
                    <a:pt x="533" y="1073"/>
                  </a:lnTo>
                  <a:lnTo>
                    <a:pt x="535" y="1073"/>
                  </a:lnTo>
                  <a:lnTo>
                    <a:pt x="537" y="1073"/>
                  </a:lnTo>
                  <a:lnTo>
                    <a:pt x="538" y="1069"/>
                  </a:lnTo>
                  <a:lnTo>
                    <a:pt x="540" y="1062"/>
                  </a:lnTo>
                  <a:lnTo>
                    <a:pt x="542" y="1056"/>
                  </a:lnTo>
                  <a:lnTo>
                    <a:pt x="544" y="1055"/>
                  </a:lnTo>
                  <a:lnTo>
                    <a:pt x="546" y="1048"/>
                  </a:lnTo>
                  <a:lnTo>
                    <a:pt x="548" y="1048"/>
                  </a:lnTo>
                  <a:lnTo>
                    <a:pt x="548" y="1038"/>
                  </a:lnTo>
                  <a:lnTo>
                    <a:pt x="550" y="1032"/>
                  </a:lnTo>
                  <a:lnTo>
                    <a:pt x="552" y="1032"/>
                  </a:lnTo>
                  <a:lnTo>
                    <a:pt x="554" y="1030"/>
                  </a:lnTo>
                  <a:lnTo>
                    <a:pt x="555" y="1030"/>
                  </a:lnTo>
                  <a:lnTo>
                    <a:pt x="557" y="1030"/>
                  </a:lnTo>
                  <a:lnTo>
                    <a:pt x="559" y="1025"/>
                  </a:lnTo>
                  <a:lnTo>
                    <a:pt x="561" y="1025"/>
                  </a:lnTo>
                  <a:lnTo>
                    <a:pt x="561" y="1020"/>
                  </a:lnTo>
                  <a:lnTo>
                    <a:pt x="563" y="1020"/>
                  </a:lnTo>
                  <a:lnTo>
                    <a:pt x="565" y="1018"/>
                  </a:lnTo>
                  <a:lnTo>
                    <a:pt x="567" y="1018"/>
                  </a:lnTo>
                  <a:lnTo>
                    <a:pt x="569" y="1008"/>
                  </a:lnTo>
                  <a:lnTo>
                    <a:pt x="571" y="1008"/>
                  </a:lnTo>
                  <a:lnTo>
                    <a:pt x="572" y="1006"/>
                  </a:lnTo>
                  <a:lnTo>
                    <a:pt x="572" y="1006"/>
                  </a:lnTo>
                  <a:lnTo>
                    <a:pt x="574" y="1006"/>
                  </a:lnTo>
                  <a:lnTo>
                    <a:pt x="576" y="1001"/>
                  </a:lnTo>
                  <a:lnTo>
                    <a:pt x="578" y="1001"/>
                  </a:lnTo>
                  <a:lnTo>
                    <a:pt x="580" y="999"/>
                  </a:lnTo>
                  <a:lnTo>
                    <a:pt x="582" y="999"/>
                  </a:lnTo>
                  <a:lnTo>
                    <a:pt x="584" y="999"/>
                  </a:lnTo>
                  <a:lnTo>
                    <a:pt x="586" y="996"/>
                  </a:lnTo>
                  <a:lnTo>
                    <a:pt x="587" y="996"/>
                  </a:lnTo>
                  <a:lnTo>
                    <a:pt x="589" y="996"/>
                  </a:lnTo>
                  <a:lnTo>
                    <a:pt x="591" y="993"/>
                  </a:lnTo>
                  <a:lnTo>
                    <a:pt x="593" y="993"/>
                  </a:lnTo>
                  <a:lnTo>
                    <a:pt x="593" y="990"/>
                  </a:lnTo>
                  <a:lnTo>
                    <a:pt x="595" y="987"/>
                  </a:lnTo>
                  <a:lnTo>
                    <a:pt x="597" y="987"/>
                  </a:lnTo>
                  <a:lnTo>
                    <a:pt x="599" y="983"/>
                  </a:lnTo>
                  <a:lnTo>
                    <a:pt x="601" y="983"/>
                  </a:lnTo>
                  <a:lnTo>
                    <a:pt x="603" y="983"/>
                  </a:lnTo>
                  <a:lnTo>
                    <a:pt x="604" y="983"/>
                  </a:lnTo>
                  <a:lnTo>
                    <a:pt x="604" y="980"/>
                  </a:lnTo>
                  <a:lnTo>
                    <a:pt x="606" y="975"/>
                  </a:lnTo>
                  <a:lnTo>
                    <a:pt x="608" y="975"/>
                  </a:lnTo>
                  <a:lnTo>
                    <a:pt x="610" y="975"/>
                  </a:lnTo>
                  <a:lnTo>
                    <a:pt x="612" y="972"/>
                  </a:lnTo>
                  <a:lnTo>
                    <a:pt x="614" y="972"/>
                  </a:lnTo>
                  <a:lnTo>
                    <a:pt x="616" y="972"/>
                  </a:lnTo>
                  <a:lnTo>
                    <a:pt x="616" y="972"/>
                  </a:lnTo>
                  <a:lnTo>
                    <a:pt x="618" y="972"/>
                  </a:lnTo>
                  <a:lnTo>
                    <a:pt x="620" y="972"/>
                  </a:lnTo>
                  <a:lnTo>
                    <a:pt x="621" y="972"/>
                  </a:lnTo>
                  <a:lnTo>
                    <a:pt x="623" y="969"/>
                  </a:lnTo>
                  <a:lnTo>
                    <a:pt x="625" y="969"/>
                  </a:lnTo>
                  <a:lnTo>
                    <a:pt x="627" y="965"/>
                  </a:lnTo>
                  <a:lnTo>
                    <a:pt x="629" y="965"/>
                  </a:lnTo>
                  <a:lnTo>
                    <a:pt x="631" y="965"/>
                  </a:lnTo>
                  <a:lnTo>
                    <a:pt x="633" y="962"/>
                  </a:lnTo>
                  <a:lnTo>
                    <a:pt x="635" y="962"/>
                  </a:lnTo>
                  <a:lnTo>
                    <a:pt x="637" y="956"/>
                  </a:lnTo>
                  <a:lnTo>
                    <a:pt x="638" y="951"/>
                  </a:lnTo>
                  <a:lnTo>
                    <a:pt x="638" y="951"/>
                  </a:lnTo>
                  <a:lnTo>
                    <a:pt x="640" y="951"/>
                  </a:lnTo>
                  <a:lnTo>
                    <a:pt x="642" y="951"/>
                  </a:lnTo>
                  <a:lnTo>
                    <a:pt x="644" y="951"/>
                  </a:lnTo>
                  <a:lnTo>
                    <a:pt x="646" y="946"/>
                  </a:lnTo>
                  <a:lnTo>
                    <a:pt x="648" y="946"/>
                  </a:lnTo>
                  <a:lnTo>
                    <a:pt x="650" y="946"/>
                  </a:lnTo>
                  <a:lnTo>
                    <a:pt x="650" y="938"/>
                  </a:lnTo>
                  <a:lnTo>
                    <a:pt x="652" y="935"/>
                  </a:lnTo>
                  <a:lnTo>
                    <a:pt x="654" y="935"/>
                  </a:lnTo>
                  <a:lnTo>
                    <a:pt x="655" y="932"/>
                  </a:lnTo>
                  <a:lnTo>
                    <a:pt x="657" y="928"/>
                  </a:lnTo>
                  <a:lnTo>
                    <a:pt x="659" y="925"/>
                  </a:lnTo>
                  <a:lnTo>
                    <a:pt x="661" y="925"/>
                  </a:lnTo>
                  <a:lnTo>
                    <a:pt x="661" y="925"/>
                  </a:lnTo>
                  <a:lnTo>
                    <a:pt x="663" y="924"/>
                  </a:lnTo>
                  <a:lnTo>
                    <a:pt x="665" y="924"/>
                  </a:lnTo>
                  <a:lnTo>
                    <a:pt x="667" y="920"/>
                  </a:lnTo>
                  <a:lnTo>
                    <a:pt x="669" y="920"/>
                  </a:lnTo>
                  <a:lnTo>
                    <a:pt x="671" y="920"/>
                  </a:lnTo>
                  <a:lnTo>
                    <a:pt x="672" y="920"/>
                  </a:lnTo>
                  <a:lnTo>
                    <a:pt x="674" y="914"/>
                  </a:lnTo>
                  <a:lnTo>
                    <a:pt x="676" y="914"/>
                  </a:lnTo>
                  <a:lnTo>
                    <a:pt x="678" y="914"/>
                  </a:lnTo>
                  <a:lnTo>
                    <a:pt x="680" y="914"/>
                  </a:lnTo>
                  <a:lnTo>
                    <a:pt x="682" y="914"/>
                  </a:lnTo>
                  <a:lnTo>
                    <a:pt x="682" y="914"/>
                  </a:lnTo>
                  <a:lnTo>
                    <a:pt x="684" y="914"/>
                  </a:lnTo>
                  <a:lnTo>
                    <a:pt x="686" y="910"/>
                  </a:lnTo>
                  <a:lnTo>
                    <a:pt x="688" y="910"/>
                  </a:lnTo>
                  <a:lnTo>
                    <a:pt x="689" y="907"/>
                  </a:lnTo>
                  <a:lnTo>
                    <a:pt x="691" y="907"/>
                  </a:lnTo>
                  <a:lnTo>
                    <a:pt x="693" y="907"/>
                  </a:lnTo>
                  <a:lnTo>
                    <a:pt x="693" y="905"/>
                  </a:lnTo>
                  <a:lnTo>
                    <a:pt x="695" y="905"/>
                  </a:lnTo>
                  <a:lnTo>
                    <a:pt x="697" y="901"/>
                  </a:lnTo>
                  <a:lnTo>
                    <a:pt x="699" y="898"/>
                  </a:lnTo>
                  <a:lnTo>
                    <a:pt x="701" y="896"/>
                  </a:lnTo>
                  <a:lnTo>
                    <a:pt x="703" y="891"/>
                  </a:lnTo>
                  <a:lnTo>
                    <a:pt x="705" y="887"/>
                  </a:lnTo>
                  <a:lnTo>
                    <a:pt x="706" y="880"/>
                  </a:lnTo>
                  <a:lnTo>
                    <a:pt x="706" y="877"/>
                  </a:lnTo>
                  <a:lnTo>
                    <a:pt x="708" y="877"/>
                  </a:lnTo>
                  <a:lnTo>
                    <a:pt x="710" y="870"/>
                  </a:lnTo>
                  <a:lnTo>
                    <a:pt x="712" y="867"/>
                  </a:lnTo>
                  <a:lnTo>
                    <a:pt x="714" y="865"/>
                  </a:lnTo>
                  <a:lnTo>
                    <a:pt x="716" y="865"/>
                  </a:lnTo>
                  <a:lnTo>
                    <a:pt x="718" y="865"/>
                  </a:lnTo>
                  <a:lnTo>
                    <a:pt x="720" y="862"/>
                  </a:lnTo>
                  <a:lnTo>
                    <a:pt x="722" y="859"/>
                  </a:lnTo>
                  <a:lnTo>
                    <a:pt x="723" y="859"/>
                  </a:lnTo>
                  <a:lnTo>
                    <a:pt x="725" y="859"/>
                  </a:lnTo>
                  <a:lnTo>
                    <a:pt x="727" y="859"/>
                  </a:lnTo>
                  <a:lnTo>
                    <a:pt x="727" y="852"/>
                  </a:lnTo>
                  <a:lnTo>
                    <a:pt x="729" y="852"/>
                  </a:lnTo>
                  <a:lnTo>
                    <a:pt x="731" y="843"/>
                  </a:lnTo>
                  <a:lnTo>
                    <a:pt x="733" y="838"/>
                  </a:lnTo>
                  <a:lnTo>
                    <a:pt x="735" y="838"/>
                  </a:lnTo>
                  <a:lnTo>
                    <a:pt x="737" y="834"/>
                  </a:lnTo>
                  <a:lnTo>
                    <a:pt x="737" y="834"/>
                  </a:lnTo>
                  <a:lnTo>
                    <a:pt x="738" y="831"/>
                  </a:lnTo>
                  <a:lnTo>
                    <a:pt x="740" y="828"/>
                  </a:lnTo>
                  <a:lnTo>
                    <a:pt x="742" y="828"/>
                  </a:lnTo>
                  <a:lnTo>
                    <a:pt x="744" y="825"/>
                  </a:lnTo>
                  <a:lnTo>
                    <a:pt x="746" y="815"/>
                  </a:lnTo>
                  <a:lnTo>
                    <a:pt x="748" y="812"/>
                  </a:lnTo>
                  <a:lnTo>
                    <a:pt x="750" y="812"/>
                  </a:lnTo>
                  <a:lnTo>
                    <a:pt x="752" y="812"/>
                  </a:lnTo>
                  <a:lnTo>
                    <a:pt x="752" y="812"/>
                  </a:lnTo>
                  <a:lnTo>
                    <a:pt x="754" y="812"/>
                  </a:lnTo>
                  <a:lnTo>
                    <a:pt x="755" y="804"/>
                  </a:lnTo>
                  <a:lnTo>
                    <a:pt x="757" y="804"/>
                  </a:lnTo>
                  <a:lnTo>
                    <a:pt x="759" y="804"/>
                  </a:lnTo>
                  <a:lnTo>
                    <a:pt x="761" y="804"/>
                  </a:lnTo>
                  <a:lnTo>
                    <a:pt x="763" y="804"/>
                  </a:lnTo>
                  <a:lnTo>
                    <a:pt x="765" y="804"/>
                  </a:lnTo>
                  <a:lnTo>
                    <a:pt x="767" y="801"/>
                  </a:lnTo>
                  <a:lnTo>
                    <a:pt x="769" y="801"/>
                  </a:lnTo>
                  <a:lnTo>
                    <a:pt x="771" y="801"/>
                  </a:lnTo>
                  <a:lnTo>
                    <a:pt x="771" y="797"/>
                  </a:lnTo>
                  <a:lnTo>
                    <a:pt x="772" y="794"/>
                  </a:lnTo>
                  <a:lnTo>
                    <a:pt x="774" y="794"/>
                  </a:lnTo>
                  <a:lnTo>
                    <a:pt x="776" y="791"/>
                  </a:lnTo>
                  <a:lnTo>
                    <a:pt x="778" y="788"/>
                  </a:lnTo>
                  <a:lnTo>
                    <a:pt x="780" y="788"/>
                  </a:lnTo>
                  <a:lnTo>
                    <a:pt x="782" y="788"/>
                  </a:lnTo>
                  <a:lnTo>
                    <a:pt x="782" y="788"/>
                  </a:lnTo>
                  <a:lnTo>
                    <a:pt x="784" y="788"/>
                  </a:lnTo>
                  <a:lnTo>
                    <a:pt x="786" y="788"/>
                  </a:lnTo>
                  <a:lnTo>
                    <a:pt x="788" y="786"/>
                  </a:lnTo>
                  <a:lnTo>
                    <a:pt x="789" y="786"/>
                  </a:lnTo>
                  <a:lnTo>
                    <a:pt x="791" y="786"/>
                  </a:lnTo>
                  <a:lnTo>
                    <a:pt x="793" y="786"/>
                  </a:lnTo>
                  <a:lnTo>
                    <a:pt x="795" y="783"/>
                  </a:lnTo>
                  <a:lnTo>
                    <a:pt x="797" y="783"/>
                  </a:lnTo>
                  <a:lnTo>
                    <a:pt x="797" y="783"/>
                  </a:lnTo>
                  <a:lnTo>
                    <a:pt x="799" y="779"/>
                  </a:lnTo>
                  <a:lnTo>
                    <a:pt x="801" y="779"/>
                  </a:lnTo>
                  <a:lnTo>
                    <a:pt x="803" y="773"/>
                  </a:lnTo>
                  <a:lnTo>
                    <a:pt x="805" y="773"/>
                  </a:lnTo>
                  <a:lnTo>
                    <a:pt x="806" y="767"/>
                  </a:lnTo>
                  <a:lnTo>
                    <a:pt x="808" y="764"/>
                  </a:lnTo>
                  <a:lnTo>
                    <a:pt x="810" y="760"/>
                  </a:lnTo>
                  <a:lnTo>
                    <a:pt x="812" y="760"/>
                  </a:lnTo>
                  <a:lnTo>
                    <a:pt x="814" y="760"/>
                  </a:lnTo>
                  <a:lnTo>
                    <a:pt x="814" y="760"/>
                  </a:lnTo>
                  <a:lnTo>
                    <a:pt x="816" y="760"/>
                  </a:lnTo>
                  <a:lnTo>
                    <a:pt x="818" y="760"/>
                  </a:lnTo>
                  <a:lnTo>
                    <a:pt x="820" y="757"/>
                  </a:lnTo>
                  <a:lnTo>
                    <a:pt x="822" y="757"/>
                  </a:lnTo>
                  <a:lnTo>
                    <a:pt x="823" y="757"/>
                  </a:lnTo>
                  <a:lnTo>
                    <a:pt x="825" y="757"/>
                  </a:lnTo>
                  <a:lnTo>
                    <a:pt x="825" y="757"/>
                  </a:lnTo>
                  <a:lnTo>
                    <a:pt x="827" y="757"/>
                  </a:lnTo>
                  <a:lnTo>
                    <a:pt x="829" y="755"/>
                  </a:lnTo>
                  <a:lnTo>
                    <a:pt x="831" y="755"/>
                  </a:lnTo>
                  <a:lnTo>
                    <a:pt x="833" y="755"/>
                  </a:lnTo>
                  <a:lnTo>
                    <a:pt x="835" y="755"/>
                  </a:lnTo>
                  <a:lnTo>
                    <a:pt x="837" y="755"/>
                  </a:lnTo>
                  <a:lnTo>
                    <a:pt x="839" y="755"/>
                  </a:lnTo>
                  <a:lnTo>
                    <a:pt x="840" y="752"/>
                  </a:lnTo>
                  <a:lnTo>
                    <a:pt x="842" y="752"/>
                  </a:lnTo>
                  <a:lnTo>
                    <a:pt x="842" y="752"/>
                  </a:lnTo>
                  <a:lnTo>
                    <a:pt x="844" y="752"/>
                  </a:lnTo>
                  <a:lnTo>
                    <a:pt x="846" y="752"/>
                  </a:lnTo>
                  <a:lnTo>
                    <a:pt x="848" y="752"/>
                  </a:lnTo>
                  <a:lnTo>
                    <a:pt x="850" y="752"/>
                  </a:lnTo>
                  <a:lnTo>
                    <a:pt x="852" y="752"/>
                  </a:lnTo>
                  <a:lnTo>
                    <a:pt x="854" y="748"/>
                  </a:lnTo>
                  <a:lnTo>
                    <a:pt x="856" y="748"/>
                  </a:lnTo>
                  <a:lnTo>
                    <a:pt x="857" y="748"/>
                  </a:lnTo>
                  <a:lnTo>
                    <a:pt x="859" y="748"/>
                  </a:lnTo>
                  <a:lnTo>
                    <a:pt x="859" y="748"/>
                  </a:lnTo>
                  <a:lnTo>
                    <a:pt x="861" y="745"/>
                  </a:lnTo>
                  <a:lnTo>
                    <a:pt x="863" y="745"/>
                  </a:lnTo>
                  <a:lnTo>
                    <a:pt x="865" y="745"/>
                  </a:lnTo>
                  <a:lnTo>
                    <a:pt x="867" y="745"/>
                  </a:lnTo>
                  <a:lnTo>
                    <a:pt x="869" y="745"/>
                  </a:lnTo>
                  <a:lnTo>
                    <a:pt x="869" y="745"/>
                  </a:lnTo>
                  <a:lnTo>
                    <a:pt x="871" y="745"/>
                  </a:lnTo>
                  <a:lnTo>
                    <a:pt x="873" y="739"/>
                  </a:lnTo>
                  <a:lnTo>
                    <a:pt x="874" y="739"/>
                  </a:lnTo>
                  <a:lnTo>
                    <a:pt x="876" y="739"/>
                  </a:lnTo>
                  <a:lnTo>
                    <a:pt x="878" y="736"/>
                  </a:lnTo>
                  <a:lnTo>
                    <a:pt x="880" y="733"/>
                  </a:lnTo>
                  <a:lnTo>
                    <a:pt x="882" y="729"/>
                  </a:lnTo>
                  <a:lnTo>
                    <a:pt x="884" y="729"/>
                  </a:lnTo>
                  <a:lnTo>
                    <a:pt x="886" y="726"/>
                  </a:lnTo>
                  <a:lnTo>
                    <a:pt x="888" y="726"/>
                  </a:lnTo>
                  <a:lnTo>
                    <a:pt x="888" y="726"/>
                  </a:lnTo>
                  <a:lnTo>
                    <a:pt x="890" y="726"/>
                  </a:lnTo>
                  <a:lnTo>
                    <a:pt x="891" y="726"/>
                  </a:lnTo>
                  <a:lnTo>
                    <a:pt x="893" y="724"/>
                  </a:lnTo>
                  <a:lnTo>
                    <a:pt x="895" y="724"/>
                  </a:lnTo>
                  <a:lnTo>
                    <a:pt x="897" y="724"/>
                  </a:lnTo>
                  <a:lnTo>
                    <a:pt x="899" y="724"/>
                  </a:lnTo>
                  <a:lnTo>
                    <a:pt x="901" y="724"/>
                  </a:lnTo>
                  <a:lnTo>
                    <a:pt x="903" y="721"/>
                  </a:lnTo>
                  <a:lnTo>
                    <a:pt x="903" y="716"/>
                  </a:lnTo>
                  <a:lnTo>
                    <a:pt x="905" y="716"/>
                  </a:lnTo>
                  <a:lnTo>
                    <a:pt x="906" y="716"/>
                  </a:lnTo>
                  <a:lnTo>
                    <a:pt x="908" y="716"/>
                  </a:lnTo>
                  <a:lnTo>
                    <a:pt x="910" y="714"/>
                  </a:lnTo>
                  <a:lnTo>
                    <a:pt x="912" y="711"/>
                  </a:lnTo>
                  <a:lnTo>
                    <a:pt x="912" y="711"/>
                  </a:lnTo>
                  <a:lnTo>
                    <a:pt x="914" y="707"/>
                  </a:lnTo>
                  <a:lnTo>
                    <a:pt x="916" y="707"/>
                  </a:lnTo>
                  <a:lnTo>
                    <a:pt x="918" y="707"/>
                  </a:lnTo>
                  <a:lnTo>
                    <a:pt x="920" y="707"/>
                  </a:lnTo>
                  <a:lnTo>
                    <a:pt x="922" y="707"/>
                  </a:lnTo>
                  <a:lnTo>
                    <a:pt x="923" y="707"/>
                  </a:lnTo>
                  <a:lnTo>
                    <a:pt x="925" y="707"/>
                  </a:lnTo>
                  <a:lnTo>
                    <a:pt x="927" y="707"/>
                  </a:lnTo>
                  <a:lnTo>
                    <a:pt x="929" y="704"/>
                  </a:lnTo>
                  <a:lnTo>
                    <a:pt x="931" y="704"/>
                  </a:lnTo>
                  <a:lnTo>
                    <a:pt x="933" y="704"/>
                  </a:lnTo>
                  <a:lnTo>
                    <a:pt x="933" y="704"/>
                  </a:lnTo>
                  <a:lnTo>
                    <a:pt x="935" y="704"/>
                  </a:lnTo>
                  <a:lnTo>
                    <a:pt x="937" y="704"/>
                  </a:lnTo>
                  <a:lnTo>
                    <a:pt x="939" y="701"/>
                  </a:lnTo>
                  <a:lnTo>
                    <a:pt x="940" y="701"/>
                  </a:lnTo>
                  <a:lnTo>
                    <a:pt x="942" y="701"/>
                  </a:lnTo>
                  <a:lnTo>
                    <a:pt x="944" y="698"/>
                  </a:lnTo>
                  <a:lnTo>
                    <a:pt x="946" y="698"/>
                  </a:lnTo>
                  <a:lnTo>
                    <a:pt x="946" y="688"/>
                  </a:lnTo>
                  <a:lnTo>
                    <a:pt x="948" y="688"/>
                  </a:lnTo>
                  <a:lnTo>
                    <a:pt x="950" y="685"/>
                  </a:lnTo>
                  <a:lnTo>
                    <a:pt x="952" y="683"/>
                  </a:lnTo>
                  <a:lnTo>
                    <a:pt x="954" y="678"/>
                  </a:lnTo>
                  <a:lnTo>
                    <a:pt x="956" y="678"/>
                  </a:lnTo>
                  <a:lnTo>
                    <a:pt x="957" y="674"/>
                  </a:lnTo>
                  <a:lnTo>
                    <a:pt x="957" y="674"/>
                  </a:lnTo>
                  <a:lnTo>
                    <a:pt x="959" y="671"/>
                  </a:lnTo>
                  <a:lnTo>
                    <a:pt x="961" y="671"/>
                  </a:lnTo>
                  <a:lnTo>
                    <a:pt x="963" y="669"/>
                  </a:lnTo>
                  <a:lnTo>
                    <a:pt x="965" y="669"/>
                  </a:lnTo>
                  <a:lnTo>
                    <a:pt x="967" y="666"/>
                  </a:lnTo>
                  <a:lnTo>
                    <a:pt x="969" y="661"/>
                  </a:lnTo>
                  <a:lnTo>
                    <a:pt x="971" y="661"/>
                  </a:lnTo>
                  <a:lnTo>
                    <a:pt x="973" y="661"/>
                  </a:lnTo>
                  <a:lnTo>
                    <a:pt x="974" y="656"/>
                  </a:lnTo>
                  <a:lnTo>
                    <a:pt x="976" y="656"/>
                  </a:lnTo>
                  <a:lnTo>
                    <a:pt x="978" y="656"/>
                  </a:lnTo>
                  <a:lnTo>
                    <a:pt x="978" y="653"/>
                  </a:lnTo>
                  <a:lnTo>
                    <a:pt x="980" y="649"/>
                  </a:lnTo>
                  <a:lnTo>
                    <a:pt x="982" y="649"/>
                  </a:lnTo>
                  <a:lnTo>
                    <a:pt x="984" y="649"/>
                  </a:lnTo>
                  <a:lnTo>
                    <a:pt x="986" y="649"/>
                  </a:lnTo>
                  <a:lnTo>
                    <a:pt x="988" y="649"/>
                  </a:lnTo>
                  <a:lnTo>
                    <a:pt x="990" y="646"/>
                  </a:lnTo>
                  <a:lnTo>
                    <a:pt x="990" y="646"/>
                  </a:lnTo>
                  <a:lnTo>
                    <a:pt x="991" y="642"/>
                  </a:lnTo>
                  <a:lnTo>
                    <a:pt x="993" y="642"/>
                  </a:lnTo>
                  <a:lnTo>
                    <a:pt x="995" y="642"/>
                  </a:lnTo>
                  <a:lnTo>
                    <a:pt x="997" y="642"/>
                  </a:lnTo>
                  <a:lnTo>
                    <a:pt x="999" y="638"/>
                  </a:lnTo>
                  <a:lnTo>
                    <a:pt x="1001" y="638"/>
                  </a:lnTo>
                  <a:lnTo>
                    <a:pt x="1001" y="635"/>
                  </a:lnTo>
                  <a:lnTo>
                    <a:pt x="1003" y="635"/>
                  </a:lnTo>
                  <a:lnTo>
                    <a:pt x="1005" y="635"/>
                  </a:lnTo>
                  <a:lnTo>
                    <a:pt x="1007" y="628"/>
                  </a:lnTo>
                  <a:lnTo>
                    <a:pt x="1008" y="625"/>
                  </a:lnTo>
                  <a:lnTo>
                    <a:pt x="1010" y="621"/>
                  </a:lnTo>
                  <a:lnTo>
                    <a:pt x="1012" y="621"/>
                  </a:lnTo>
                  <a:lnTo>
                    <a:pt x="1014" y="621"/>
                  </a:lnTo>
                  <a:lnTo>
                    <a:pt x="1016" y="621"/>
                  </a:lnTo>
                  <a:lnTo>
                    <a:pt x="1018" y="618"/>
                  </a:lnTo>
                  <a:lnTo>
                    <a:pt x="1020" y="614"/>
                  </a:lnTo>
                  <a:lnTo>
                    <a:pt x="1022" y="611"/>
                  </a:lnTo>
                  <a:lnTo>
                    <a:pt x="1024" y="611"/>
                  </a:lnTo>
                  <a:lnTo>
                    <a:pt x="1024" y="606"/>
                  </a:lnTo>
                  <a:lnTo>
                    <a:pt x="1025" y="606"/>
                  </a:lnTo>
                  <a:lnTo>
                    <a:pt x="1027" y="606"/>
                  </a:lnTo>
                  <a:lnTo>
                    <a:pt x="1029" y="606"/>
                  </a:lnTo>
                  <a:lnTo>
                    <a:pt x="1031" y="601"/>
                  </a:lnTo>
                  <a:lnTo>
                    <a:pt x="1033" y="601"/>
                  </a:lnTo>
                  <a:lnTo>
                    <a:pt x="1035" y="601"/>
                  </a:lnTo>
                  <a:lnTo>
                    <a:pt x="1035" y="601"/>
                  </a:lnTo>
                  <a:lnTo>
                    <a:pt x="1037" y="597"/>
                  </a:lnTo>
                  <a:lnTo>
                    <a:pt x="1039" y="592"/>
                  </a:lnTo>
                  <a:lnTo>
                    <a:pt x="1041" y="592"/>
                  </a:lnTo>
                  <a:lnTo>
                    <a:pt x="1042" y="588"/>
                  </a:lnTo>
                  <a:lnTo>
                    <a:pt x="1044" y="588"/>
                  </a:lnTo>
                  <a:lnTo>
                    <a:pt x="1046" y="585"/>
                  </a:lnTo>
                  <a:lnTo>
                    <a:pt x="1046" y="585"/>
                  </a:lnTo>
                  <a:lnTo>
                    <a:pt x="1048" y="585"/>
                  </a:lnTo>
                  <a:lnTo>
                    <a:pt x="1050" y="583"/>
                  </a:lnTo>
                  <a:lnTo>
                    <a:pt x="1052" y="583"/>
                  </a:lnTo>
                  <a:lnTo>
                    <a:pt x="1054" y="578"/>
                  </a:lnTo>
                  <a:lnTo>
                    <a:pt x="1056" y="574"/>
                  </a:lnTo>
                  <a:lnTo>
                    <a:pt x="1057" y="574"/>
                  </a:lnTo>
                  <a:lnTo>
                    <a:pt x="1059" y="570"/>
                  </a:lnTo>
                  <a:lnTo>
                    <a:pt x="1061" y="570"/>
                  </a:lnTo>
                  <a:lnTo>
                    <a:pt x="1063" y="564"/>
                  </a:lnTo>
                  <a:lnTo>
                    <a:pt x="1065" y="564"/>
                  </a:lnTo>
                  <a:lnTo>
                    <a:pt x="1067" y="564"/>
                  </a:lnTo>
                  <a:lnTo>
                    <a:pt x="1067" y="564"/>
                  </a:lnTo>
                  <a:lnTo>
                    <a:pt x="1069" y="564"/>
                  </a:lnTo>
                  <a:lnTo>
                    <a:pt x="1071" y="560"/>
                  </a:lnTo>
                  <a:lnTo>
                    <a:pt x="1073" y="560"/>
                  </a:lnTo>
                  <a:lnTo>
                    <a:pt x="1074" y="560"/>
                  </a:lnTo>
                  <a:lnTo>
                    <a:pt x="1076" y="560"/>
                  </a:lnTo>
                  <a:lnTo>
                    <a:pt x="1078" y="560"/>
                  </a:lnTo>
                  <a:lnTo>
                    <a:pt x="1078" y="560"/>
                  </a:lnTo>
                  <a:lnTo>
                    <a:pt x="1080" y="560"/>
                  </a:lnTo>
                  <a:lnTo>
                    <a:pt x="1082" y="560"/>
                  </a:lnTo>
                  <a:lnTo>
                    <a:pt x="1084" y="560"/>
                  </a:lnTo>
                  <a:lnTo>
                    <a:pt x="1086" y="560"/>
                  </a:lnTo>
                  <a:lnTo>
                    <a:pt x="1088" y="560"/>
                  </a:lnTo>
                  <a:lnTo>
                    <a:pt x="1090" y="560"/>
                  </a:lnTo>
                  <a:lnTo>
                    <a:pt x="1091" y="556"/>
                  </a:lnTo>
                  <a:lnTo>
                    <a:pt x="1091" y="556"/>
                  </a:lnTo>
                  <a:lnTo>
                    <a:pt x="1093" y="549"/>
                  </a:lnTo>
                  <a:lnTo>
                    <a:pt x="1095" y="549"/>
                  </a:lnTo>
                  <a:lnTo>
                    <a:pt x="1097" y="549"/>
                  </a:lnTo>
                  <a:lnTo>
                    <a:pt x="1099" y="549"/>
                  </a:lnTo>
                  <a:lnTo>
                    <a:pt x="1101" y="549"/>
                  </a:lnTo>
                  <a:lnTo>
                    <a:pt x="1103" y="549"/>
                  </a:lnTo>
                  <a:lnTo>
                    <a:pt x="1105" y="549"/>
                  </a:lnTo>
                  <a:lnTo>
                    <a:pt x="1107" y="549"/>
                  </a:lnTo>
                  <a:lnTo>
                    <a:pt x="1108" y="544"/>
                  </a:lnTo>
                  <a:lnTo>
                    <a:pt x="1110" y="544"/>
                  </a:lnTo>
                  <a:lnTo>
                    <a:pt x="1112" y="542"/>
                  </a:lnTo>
                  <a:lnTo>
                    <a:pt x="1112" y="537"/>
                  </a:lnTo>
                  <a:lnTo>
                    <a:pt x="1114" y="537"/>
                  </a:lnTo>
                  <a:lnTo>
                    <a:pt x="1116" y="533"/>
                  </a:lnTo>
                  <a:lnTo>
                    <a:pt x="1118" y="529"/>
                  </a:lnTo>
                  <a:lnTo>
                    <a:pt x="1120" y="529"/>
                  </a:lnTo>
                  <a:lnTo>
                    <a:pt x="1122" y="525"/>
                  </a:lnTo>
                  <a:lnTo>
                    <a:pt x="1122" y="525"/>
                  </a:lnTo>
                  <a:lnTo>
                    <a:pt x="1124" y="522"/>
                  </a:lnTo>
                  <a:lnTo>
                    <a:pt x="1125" y="522"/>
                  </a:lnTo>
                  <a:lnTo>
                    <a:pt x="1127" y="522"/>
                  </a:lnTo>
                  <a:lnTo>
                    <a:pt x="1129" y="518"/>
                  </a:lnTo>
                  <a:lnTo>
                    <a:pt x="1131" y="513"/>
                  </a:lnTo>
                  <a:lnTo>
                    <a:pt x="1133" y="513"/>
                  </a:lnTo>
                  <a:lnTo>
                    <a:pt x="1135" y="513"/>
                  </a:lnTo>
                  <a:lnTo>
                    <a:pt x="1137" y="513"/>
                  </a:lnTo>
                  <a:lnTo>
                    <a:pt x="1137" y="509"/>
                  </a:lnTo>
                  <a:lnTo>
                    <a:pt x="1139" y="509"/>
                  </a:lnTo>
                  <a:lnTo>
                    <a:pt x="1141" y="509"/>
                  </a:lnTo>
                  <a:lnTo>
                    <a:pt x="1142" y="509"/>
                  </a:lnTo>
                  <a:lnTo>
                    <a:pt x="1144" y="509"/>
                  </a:lnTo>
                  <a:lnTo>
                    <a:pt x="1146" y="509"/>
                  </a:lnTo>
                  <a:lnTo>
                    <a:pt x="1148" y="509"/>
                  </a:lnTo>
                  <a:lnTo>
                    <a:pt x="1150" y="509"/>
                  </a:lnTo>
                  <a:lnTo>
                    <a:pt x="1152" y="505"/>
                  </a:lnTo>
                  <a:lnTo>
                    <a:pt x="1154" y="501"/>
                  </a:lnTo>
                  <a:lnTo>
                    <a:pt x="1156" y="501"/>
                  </a:lnTo>
                  <a:lnTo>
                    <a:pt x="1156" y="498"/>
                  </a:lnTo>
                  <a:lnTo>
                    <a:pt x="1158" y="498"/>
                  </a:lnTo>
                  <a:lnTo>
                    <a:pt x="1159" y="492"/>
                  </a:lnTo>
                  <a:lnTo>
                    <a:pt x="1161" y="492"/>
                  </a:lnTo>
                  <a:lnTo>
                    <a:pt x="1163" y="492"/>
                  </a:lnTo>
                  <a:lnTo>
                    <a:pt x="1165" y="488"/>
                  </a:lnTo>
                  <a:lnTo>
                    <a:pt x="1167" y="488"/>
                  </a:lnTo>
                  <a:lnTo>
                    <a:pt x="1167" y="488"/>
                  </a:lnTo>
                  <a:lnTo>
                    <a:pt x="1169" y="484"/>
                  </a:lnTo>
                  <a:lnTo>
                    <a:pt x="1171" y="484"/>
                  </a:lnTo>
                  <a:lnTo>
                    <a:pt x="1173" y="484"/>
                  </a:lnTo>
                  <a:lnTo>
                    <a:pt x="1175" y="484"/>
                  </a:lnTo>
                  <a:lnTo>
                    <a:pt x="1176" y="484"/>
                  </a:lnTo>
                  <a:lnTo>
                    <a:pt x="1178" y="484"/>
                  </a:lnTo>
                  <a:lnTo>
                    <a:pt x="1180" y="484"/>
                  </a:lnTo>
                  <a:lnTo>
                    <a:pt x="1182" y="484"/>
                  </a:lnTo>
                  <a:lnTo>
                    <a:pt x="1182" y="484"/>
                  </a:lnTo>
                  <a:lnTo>
                    <a:pt x="1184" y="484"/>
                  </a:lnTo>
                  <a:lnTo>
                    <a:pt x="1186" y="484"/>
                  </a:lnTo>
                  <a:lnTo>
                    <a:pt x="1188" y="484"/>
                  </a:lnTo>
                  <a:lnTo>
                    <a:pt x="1190" y="480"/>
                  </a:lnTo>
                  <a:lnTo>
                    <a:pt x="1192" y="475"/>
                  </a:lnTo>
                  <a:lnTo>
                    <a:pt x="1193" y="475"/>
                  </a:lnTo>
                  <a:lnTo>
                    <a:pt x="1195" y="471"/>
                  </a:lnTo>
                  <a:lnTo>
                    <a:pt x="1197" y="471"/>
                  </a:lnTo>
                  <a:lnTo>
                    <a:pt x="1199" y="471"/>
                  </a:lnTo>
                  <a:lnTo>
                    <a:pt x="1199" y="471"/>
                  </a:lnTo>
                  <a:lnTo>
                    <a:pt x="1201" y="467"/>
                  </a:lnTo>
                  <a:lnTo>
                    <a:pt x="1203" y="467"/>
                  </a:lnTo>
                  <a:lnTo>
                    <a:pt x="1205" y="467"/>
                  </a:lnTo>
                  <a:lnTo>
                    <a:pt x="1207" y="463"/>
                  </a:lnTo>
                  <a:lnTo>
                    <a:pt x="1208" y="463"/>
                  </a:lnTo>
                  <a:lnTo>
                    <a:pt x="1210" y="458"/>
                  </a:lnTo>
                  <a:lnTo>
                    <a:pt x="1210" y="449"/>
                  </a:lnTo>
                  <a:lnTo>
                    <a:pt x="1212" y="449"/>
                  </a:lnTo>
                  <a:lnTo>
                    <a:pt x="1214" y="449"/>
                  </a:lnTo>
                  <a:lnTo>
                    <a:pt x="1216" y="446"/>
                  </a:lnTo>
                  <a:lnTo>
                    <a:pt x="1218" y="446"/>
                  </a:lnTo>
                  <a:lnTo>
                    <a:pt x="1220" y="446"/>
                  </a:lnTo>
                  <a:lnTo>
                    <a:pt x="1222" y="446"/>
                  </a:lnTo>
                  <a:lnTo>
                    <a:pt x="1224" y="440"/>
                  </a:lnTo>
                  <a:lnTo>
                    <a:pt x="1225" y="440"/>
                  </a:lnTo>
                  <a:lnTo>
                    <a:pt x="1227" y="440"/>
                  </a:lnTo>
                  <a:lnTo>
                    <a:pt x="1227" y="434"/>
                  </a:lnTo>
                  <a:lnTo>
                    <a:pt x="1229" y="432"/>
                  </a:lnTo>
                  <a:lnTo>
                    <a:pt x="1231" y="432"/>
                  </a:lnTo>
                  <a:lnTo>
                    <a:pt x="1233" y="427"/>
                  </a:lnTo>
                  <a:lnTo>
                    <a:pt x="1235" y="427"/>
                  </a:lnTo>
                  <a:lnTo>
                    <a:pt x="1237" y="427"/>
                  </a:lnTo>
                  <a:lnTo>
                    <a:pt x="1239" y="427"/>
                  </a:lnTo>
                  <a:lnTo>
                    <a:pt x="1241" y="427"/>
                  </a:lnTo>
                  <a:lnTo>
                    <a:pt x="1242" y="427"/>
                  </a:lnTo>
                  <a:lnTo>
                    <a:pt x="1244" y="416"/>
                  </a:lnTo>
                  <a:lnTo>
                    <a:pt x="1244" y="416"/>
                  </a:lnTo>
                  <a:lnTo>
                    <a:pt x="1246" y="416"/>
                  </a:lnTo>
                  <a:lnTo>
                    <a:pt x="1248" y="416"/>
                  </a:lnTo>
                  <a:lnTo>
                    <a:pt x="1250" y="416"/>
                  </a:lnTo>
                  <a:lnTo>
                    <a:pt x="1252" y="416"/>
                  </a:lnTo>
                  <a:lnTo>
                    <a:pt x="1254" y="412"/>
                  </a:lnTo>
                  <a:lnTo>
                    <a:pt x="1254" y="408"/>
                  </a:lnTo>
                  <a:lnTo>
                    <a:pt x="1256" y="408"/>
                  </a:lnTo>
                  <a:lnTo>
                    <a:pt x="1258" y="408"/>
                  </a:lnTo>
                  <a:lnTo>
                    <a:pt x="1259" y="402"/>
                  </a:lnTo>
                  <a:lnTo>
                    <a:pt x="1261" y="402"/>
                  </a:lnTo>
                  <a:lnTo>
                    <a:pt x="1263" y="402"/>
                  </a:lnTo>
                  <a:lnTo>
                    <a:pt x="1265" y="402"/>
                  </a:lnTo>
                  <a:lnTo>
                    <a:pt x="1267" y="398"/>
                  </a:lnTo>
                  <a:lnTo>
                    <a:pt x="1269" y="388"/>
                  </a:lnTo>
                  <a:lnTo>
                    <a:pt x="1271" y="388"/>
                  </a:lnTo>
                  <a:lnTo>
                    <a:pt x="1273" y="388"/>
                  </a:lnTo>
                  <a:lnTo>
                    <a:pt x="1273" y="382"/>
                  </a:lnTo>
                  <a:lnTo>
                    <a:pt x="1275" y="382"/>
                  </a:lnTo>
                  <a:lnTo>
                    <a:pt x="1276" y="382"/>
                  </a:lnTo>
                  <a:lnTo>
                    <a:pt x="1278" y="382"/>
                  </a:lnTo>
                  <a:lnTo>
                    <a:pt x="1280" y="382"/>
                  </a:lnTo>
                  <a:lnTo>
                    <a:pt x="1282" y="382"/>
                  </a:lnTo>
                  <a:lnTo>
                    <a:pt x="1284" y="382"/>
                  </a:lnTo>
                  <a:lnTo>
                    <a:pt x="1286" y="378"/>
                  </a:lnTo>
                  <a:lnTo>
                    <a:pt x="1288" y="378"/>
                  </a:lnTo>
                  <a:lnTo>
                    <a:pt x="1288" y="374"/>
                  </a:lnTo>
                  <a:lnTo>
                    <a:pt x="1290" y="374"/>
                  </a:lnTo>
                  <a:lnTo>
                    <a:pt x="1292" y="368"/>
                  </a:lnTo>
                  <a:lnTo>
                    <a:pt x="1293" y="368"/>
                  </a:lnTo>
                  <a:lnTo>
                    <a:pt x="1295" y="368"/>
                  </a:lnTo>
                  <a:lnTo>
                    <a:pt x="1297" y="368"/>
                  </a:lnTo>
                  <a:lnTo>
                    <a:pt x="1297" y="368"/>
                  </a:lnTo>
                  <a:lnTo>
                    <a:pt x="1299" y="368"/>
                  </a:lnTo>
                  <a:lnTo>
                    <a:pt x="1301" y="368"/>
                  </a:lnTo>
                  <a:lnTo>
                    <a:pt x="1303" y="368"/>
                  </a:lnTo>
                  <a:lnTo>
                    <a:pt x="1305" y="364"/>
                  </a:lnTo>
                  <a:lnTo>
                    <a:pt x="1307" y="364"/>
                  </a:lnTo>
                  <a:lnTo>
                    <a:pt x="1309" y="364"/>
                  </a:lnTo>
                  <a:lnTo>
                    <a:pt x="1310" y="357"/>
                  </a:lnTo>
                  <a:lnTo>
                    <a:pt x="1312" y="357"/>
                  </a:lnTo>
                  <a:lnTo>
                    <a:pt x="1314" y="353"/>
                  </a:lnTo>
                  <a:lnTo>
                    <a:pt x="1316" y="353"/>
                  </a:lnTo>
                  <a:lnTo>
                    <a:pt x="1318" y="347"/>
                  </a:lnTo>
                  <a:lnTo>
                    <a:pt x="1318" y="347"/>
                  </a:lnTo>
                  <a:lnTo>
                    <a:pt x="1320" y="347"/>
                  </a:lnTo>
                  <a:lnTo>
                    <a:pt x="1322" y="341"/>
                  </a:lnTo>
                  <a:lnTo>
                    <a:pt x="1324" y="341"/>
                  </a:lnTo>
                  <a:lnTo>
                    <a:pt x="1326" y="341"/>
                  </a:lnTo>
                  <a:lnTo>
                    <a:pt x="1327" y="341"/>
                  </a:lnTo>
                  <a:lnTo>
                    <a:pt x="1329" y="341"/>
                  </a:lnTo>
                  <a:lnTo>
                    <a:pt x="1331" y="341"/>
                  </a:lnTo>
                  <a:lnTo>
                    <a:pt x="1331" y="337"/>
                  </a:lnTo>
                  <a:lnTo>
                    <a:pt x="1333" y="337"/>
                  </a:lnTo>
                  <a:lnTo>
                    <a:pt x="1335" y="331"/>
                  </a:lnTo>
                  <a:lnTo>
                    <a:pt x="1337" y="326"/>
                  </a:lnTo>
                  <a:lnTo>
                    <a:pt x="1339" y="320"/>
                  </a:lnTo>
                  <a:lnTo>
                    <a:pt x="1341" y="320"/>
                  </a:lnTo>
                  <a:lnTo>
                    <a:pt x="1343" y="320"/>
                  </a:lnTo>
                  <a:lnTo>
                    <a:pt x="1343" y="320"/>
                  </a:lnTo>
                  <a:lnTo>
                    <a:pt x="1344" y="320"/>
                  </a:lnTo>
                  <a:lnTo>
                    <a:pt x="1346" y="315"/>
                  </a:lnTo>
                  <a:lnTo>
                    <a:pt x="1348" y="315"/>
                  </a:lnTo>
                  <a:lnTo>
                    <a:pt x="1350" y="315"/>
                  </a:lnTo>
                  <a:lnTo>
                    <a:pt x="1352" y="315"/>
                  </a:lnTo>
                  <a:lnTo>
                    <a:pt x="1354" y="315"/>
                  </a:lnTo>
                  <a:lnTo>
                    <a:pt x="1356" y="315"/>
                  </a:lnTo>
                  <a:lnTo>
                    <a:pt x="1358" y="315"/>
                  </a:lnTo>
                  <a:lnTo>
                    <a:pt x="1359" y="315"/>
                  </a:lnTo>
                  <a:lnTo>
                    <a:pt x="1361" y="315"/>
                  </a:lnTo>
                  <a:lnTo>
                    <a:pt x="1363" y="315"/>
                  </a:lnTo>
                  <a:lnTo>
                    <a:pt x="1363" y="315"/>
                  </a:lnTo>
                  <a:lnTo>
                    <a:pt x="1365" y="309"/>
                  </a:lnTo>
                  <a:lnTo>
                    <a:pt x="1367" y="309"/>
                  </a:lnTo>
                  <a:lnTo>
                    <a:pt x="1369" y="303"/>
                  </a:lnTo>
                  <a:lnTo>
                    <a:pt x="1371" y="303"/>
                  </a:lnTo>
                  <a:lnTo>
                    <a:pt x="1373" y="303"/>
                  </a:lnTo>
                  <a:lnTo>
                    <a:pt x="1375" y="303"/>
                  </a:lnTo>
                  <a:lnTo>
                    <a:pt x="1375" y="303"/>
                  </a:lnTo>
                  <a:lnTo>
                    <a:pt x="1376" y="303"/>
                  </a:lnTo>
                  <a:lnTo>
                    <a:pt x="1378" y="303"/>
                  </a:lnTo>
                  <a:lnTo>
                    <a:pt x="1380" y="303"/>
                  </a:lnTo>
                  <a:lnTo>
                    <a:pt x="1382" y="303"/>
                  </a:lnTo>
                  <a:lnTo>
                    <a:pt x="1384" y="303"/>
                  </a:lnTo>
                  <a:lnTo>
                    <a:pt x="1386" y="303"/>
                  </a:lnTo>
                  <a:lnTo>
                    <a:pt x="1386" y="303"/>
                  </a:lnTo>
                  <a:lnTo>
                    <a:pt x="1388" y="303"/>
                  </a:lnTo>
                  <a:lnTo>
                    <a:pt x="1390" y="303"/>
                  </a:lnTo>
                  <a:lnTo>
                    <a:pt x="1392" y="303"/>
                  </a:lnTo>
                  <a:lnTo>
                    <a:pt x="1393" y="292"/>
                  </a:lnTo>
                  <a:lnTo>
                    <a:pt x="1395" y="292"/>
                  </a:lnTo>
                  <a:lnTo>
                    <a:pt x="1397" y="279"/>
                  </a:lnTo>
                  <a:lnTo>
                    <a:pt x="1399" y="274"/>
                  </a:lnTo>
                  <a:lnTo>
                    <a:pt x="1401" y="274"/>
                  </a:lnTo>
                  <a:lnTo>
                    <a:pt x="1403" y="274"/>
                  </a:lnTo>
                  <a:lnTo>
                    <a:pt x="1405" y="274"/>
                  </a:lnTo>
                  <a:lnTo>
                    <a:pt x="1407" y="274"/>
                  </a:lnTo>
                  <a:lnTo>
                    <a:pt x="1409" y="274"/>
                  </a:lnTo>
                  <a:lnTo>
                    <a:pt x="1409" y="274"/>
                  </a:lnTo>
                  <a:lnTo>
                    <a:pt x="1410" y="267"/>
                  </a:lnTo>
                  <a:lnTo>
                    <a:pt x="1412" y="267"/>
                  </a:lnTo>
                  <a:lnTo>
                    <a:pt x="1414" y="261"/>
                  </a:lnTo>
                  <a:lnTo>
                    <a:pt x="1416" y="261"/>
                  </a:lnTo>
                  <a:lnTo>
                    <a:pt x="1418" y="261"/>
                  </a:lnTo>
                  <a:lnTo>
                    <a:pt x="1420" y="261"/>
                  </a:lnTo>
                  <a:lnTo>
                    <a:pt x="1420" y="261"/>
                  </a:lnTo>
                  <a:lnTo>
                    <a:pt x="1422" y="252"/>
                  </a:lnTo>
                  <a:lnTo>
                    <a:pt x="1424" y="252"/>
                  </a:lnTo>
                  <a:lnTo>
                    <a:pt x="1426" y="252"/>
                  </a:lnTo>
                  <a:lnTo>
                    <a:pt x="1427" y="252"/>
                  </a:lnTo>
                  <a:lnTo>
                    <a:pt x="1429" y="252"/>
                  </a:lnTo>
                  <a:lnTo>
                    <a:pt x="1431" y="252"/>
                  </a:lnTo>
                  <a:lnTo>
                    <a:pt x="1431" y="247"/>
                  </a:lnTo>
                  <a:lnTo>
                    <a:pt x="1433" y="247"/>
                  </a:lnTo>
                  <a:lnTo>
                    <a:pt x="1435" y="247"/>
                  </a:lnTo>
                  <a:lnTo>
                    <a:pt x="1437" y="247"/>
                  </a:lnTo>
                  <a:lnTo>
                    <a:pt x="1439" y="247"/>
                  </a:lnTo>
                  <a:lnTo>
                    <a:pt x="1441" y="247"/>
                  </a:lnTo>
                  <a:lnTo>
                    <a:pt x="1443" y="247"/>
                  </a:lnTo>
                  <a:lnTo>
                    <a:pt x="1444" y="247"/>
                  </a:lnTo>
                  <a:lnTo>
                    <a:pt x="1446" y="247"/>
                  </a:lnTo>
                  <a:lnTo>
                    <a:pt x="1448" y="247"/>
                  </a:lnTo>
                  <a:lnTo>
                    <a:pt x="1450" y="247"/>
                  </a:lnTo>
                  <a:lnTo>
                    <a:pt x="1452" y="247"/>
                  </a:lnTo>
                  <a:lnTo>
                    <a:pt x="1452" y="247"/>
                  </a:lnTo>
                  <a:lnTo>
                    <a:pt x="1454" y="247"/>
                  </a:lnTo>
                  <a:lnTo>
                    <a:pt x="1456" y="247"/>
                  </a:lnTo>
                  <a:lnTo>
                    <a:pt x="1458" y="240"/>
                  </a:lnTo>
                  <a:lnTo>
                    <a:pt x="1460" y="233"/>
                  </a:lnTo>
                  <a:lnTo>
                    <a:pt x="1461" y="233"/>
                  </a:lnTo>
                  <a:lnTo>
                    <a:pt x="1463" y="233"/>
                  </a:lnTo>
                  <a:lnTo>
                    <a:pt x="1463" y="233"/>
                  </a:lnTo>
                  <a:lnTo>
                    <a:pt x="1465" y="226"/>
                  </a:lnTo>
                  <a:lnTo>
                    <a:pt x="1467" y="226"/>
                  </a:lnTo>
                  <a:lnTo>
                    <a:pt x="1469" y="219"/>
                  </a:lnTo>
                  <a:lnTo>
                    <a:pt x="1471" y="219"/>
                  </a:lnTo>
                  <a:lnTo>
                    <a:pt x="1473" y="219"/>
                  </a:lnTo>
                  <a:lnTo>
                    <a:pt x="1475" y="219"/>
                  </a:lnTo>
                  <a:lnTo>
                    <a:pt x="1477" y="219"/>
                  </a:lnTo>
                  <a:lnTo>
                    <a:pt x="1477" y="219"/>
                  </a:lnTo>
                  <a:lnTo>
                    <a:pt x="1478" y="219"/>
                  </a:lnTo>
                  <a:lnTo>
                    <a:pt x="1480" y="219"/>
                  </a:lnTo>
                  <a:lnTo>
                    <a:pt x="1482" y="219"/>
                  </a:lnTo>
                  <a:lnTo>
                    <a:pt x="1484" y="219"/>
                  </a:lnTo>
                  <a:lnTo>
                    <a:pt x="1486" y="219"/>
                  </a:lnTo>
                  <a:lnTo>
                    <a:pt x="1488" y="219"/>
                  </a:lnTo>
                  <a:lnTo>
                    <a:pt x="1490" y="219"/>
                  </a:lnTo>
                  <a:lnTo>
                    <a:pt x="1492" y="219"/>
                  </a:lnTo>
                  <a:lnTo>
                    <a:pt x="1494" y="219"/>
                  </a:lnTo>
                  <a:lnTo>
                    <a:pt x="1495" y="219"/>
                  </a:lnTo>
                  <a:lnTo>
                    <a:pt x="1497" y="219"/>
                  </a:lnTo>
                  <a:lnTo>
                    <a:pt x="1497" y="219"/>
                  </a:lnTo>
                  <a:lnTo>
                    <a:pt x="1499" y="212"/>
                  </a:lnTo>
                  <a:lnTo>
                    <a:pt x="1501" y="203"/>
                  </a:lnTo>
                  <a:lnTo>
                    <a:pt x="1503" y="203"/>
                  </a:lnTo>
                  <a:lnTo>
                    <a:pt x="1505" y="203"/>
                  </a:lnTo>
                  <a:lnTo>
                    <a:pt x="1507" y="196"/>
                  </a:lnTo>
                  <a:lnTo>
                    <a:pt x="1507" y="188"/>
                  </a:lnTo>
                  <a:lnTo>
                    <a:pt x="1509" y="188"/>
                  </a:lnTo>
                  <a:lnTo>
                    <a:pt x="1510" y="188"/>
                  </a:lnTo>
                  <a:lnTo>
                    <a:pt x="1512" y="188"/>
                  </a:lnTo>
                  <a:lnTo>
                    <a:pt x="1514" y="188"/>
                  </a:lnTo>
                  <a:lnTo>
                    <a:pt x="1516" y="188"/>
                  </a:lnTo>
                  <a:lnTo>
                    <a:pt x="1518" y="188"/>
                  </a:lnTo>
                  <a:lnTo>
                    <a:pt x="1520" y="188"/>
                  </a:lnTo>
                  <a:lnTo>
                    <a:pt x="1522" y="188"/>
                  </a:lnTo>
                  <a:lnTo>
                    <a:pt x="1522" y="188"/>
                  </a:lnTo>
                  <a:lnTo>
                    <a:pt x="1524" y="188"/>
                  </a:lnTo>
                  <a:lnTo>
                    <a:pt x="1526" y="188"/>
                  </a:lnTo>
                  <a:lnTo>
                    <a:pt x="1527" y="188"/>
                  </a:lnTo>
                  <a:lnTo>
                    <a:pt x="1529" y="179"/>
                  </a:lnTo>
                  <a:lnTo>
                    <a:pt x="1531" y="179"/>
                  </a:lnTo>
                  <a:lnTo>
                    <a:pt x="1533" y="179"/>
                  </a:lnTo>
                  <a:lnTo>
                    <a:pt x="1535" y="179"/>
                  </a:lnTo>
                  <a:lnTo>
                    <a:pt x="1537" y="179"/>
                  </a:lnTo>
                  <a:lnTo>
                    <a:pt x="1539" y="179"/>
                  </a:lnTo>
                  <a:lnTo>
                    <a:pt x="1541" y="179"/>
                  </a:lnTo>
                  <a:lnTo>
                    <a:pt x="1541" y="179"/>
                  </a:lnTo>
                  <a:lnTo>
                    <a:pt x="1543" y="179"/>
                  </a:lnTo>
                  <a:lnTo>
                    <a:pt x="1544" y="179"/>
                  </a:lnTo>
                  <a:lnTo>
                    <a:pt x="1546" y="179"/>
                  </a:lnTo>
                  <a:lnTo>
                    <a:pt x="1548" y="179"/>
                  </a:lnTo>
                  <a:lnTo>
                    <a:pt x="1550" y="179"/>
                  </a:lnTo>
                  <a:lnTo>
                    <a:pt x="1552" y="179"/>
                  </a:lnTo>
                  <a:lnTo>
                    <a:pt x="1552" y="179"/>
                  </a:lnTo>
                  <a:lnTo>
                    <a:pt x="1554" y="179"/>
                  </a:lnTo>
                  <a:lnTo>
                    <a:pt x="1556" y="179"/>
                  </a:lnTo>
                  <a:lnTo>
                    <a:pt x="1558" y="179"/>
                  </a:lnTo>
                  <a:lnTo>
                    <a:pt x="1560" y="179"/>
                  </a:lnTo>
                  <a:lnTo>
                    <a:pt x="1561" y="179"/>
                  </a:lnTo>
                  <a:lnTo>
                    <a:pt x="1563" y="179"/>
                  </a:lnTo>
                  <a:lnTo>
                    <a:pt x="1565" y="179"/>
                  </a:lnTo>
                  <a:lnTo>
                    <a:pt x="1567" y="179"/>
                  </a:lnTo>
                  <a:lnTo>
                    <a:pt x="1567" y="179"/>
                  </a:lnTo>
                  <a:lnTo>
                    <a:pt x="1569" y="179"/>
                  </a:lnTo>
                  <a:lnTo>
                    <a:pt x="1571" y="179"/>
                  </a:lnTo>
                  <a:lnTo>
                    <a:pt x="1573" y="179"/>
                  </a:lnTo>
                  <a:lnTo>
                    <a:pt x="1575" y="179"/>
                  </a:lnTo>
                  <a:lnTo>
                    <a:pt x="1577" y="179"/>
                  </a:lnTo>
                  <a:lnTo>
                    <a:pt x="1578" y="179"/>
                  </a:lnTo>
                  <a:lnTo>
                    <a:pt x="1580" y="179"/>
                  </a:lnTo>
                  <a:lnTo>
                    <a:pt x="1582" y="179"/>
                  </a:lnTo>
                  <a:lnTo>
                    <a:pt x="1584" y="179"/>
                  </a:lnTo>
                  <a:lnTo>
                    <a:pt x="1584" y="179"/>
                  </a:lnTo>
                  <a:lnTo>
                    <a:pt x="1586" y="169"/>
                  </a:lnTo>
                  <a:lnTo>
                    <a:pt x="1588" y="159"/>
                  </a:lnTo>
                  <a:lnTo>
                    <a:pt x="1590" y="159"/>
                  </a:lnTo>
                  <a:lnTo>
                    <a:pt x="1592" y="159"/>
                  </a:lnTo>
                  <a:lnTo>
                    <a:pt x="1594" y="159"/>
                  </a:lnTo>
                  <a:lnTo>
                    <a:pt x="1595" y="147"/>
                  </a:lnTo>
                  <a:lnTo>
                    <a:pt x="1595" y="147"/>
                  </a:lnTo>
                  <a:lnTo>
                    <a:pt x="1597" y="147"/>
                  </a:lnTo>
                  <a:lnTo>
                    <a:pt x="1599" y="147"/>
                  </a:lnTo>
                  <a:lnTo>
                    <a:pt x="1601" y="147"/>
                  </a:lnTo>
                  <a:lnTo>
                    <a:pt x="1603" y="147"/>
                  </a:lnTo>
                  <a:lnTo>
                    <a:pt x="1605" y="147"/>
                  </a:lnTo>
                  <a:lnTo>
                    <a:pt x="1607" y="147"/>
                  </a:lnTo>
                  <a:lnTo>
                    <a:pt x="1609" y="147"/>
                  </a:lnTo>
                  <a:lnTo>
                    <a:pt x="1611" y="147"/>
                  </a:lnTo>
                  <a:lnTo>
                    <a:pt x="1612" y="147"/>
                  </a:lnTo>
                  <a:lnTo>
                    <a:pt x="1612" y="147"/>
                  </a:lnTo>
                  <a:lnTo>
                    <a:pt x="1614" y="147"/>
                  </a:lnTo>
                  <a:lnTo>
                    <a:pt x="1616" y="137"/>
                  </a:lnTo>
                  <a:lnTo>
                    <a:pt x="1618" y="126"/>
                  </a:lnTo>
                  <a:lnTo>
                    <a:pt x="1620" y="126"/>
                  </a:lnTo>
                  <a:lnTo>
                    <a:pt x="1622" y="114"/>
                  </a:lnTo>
                  <a:lnTo>
                    <a:pt x="1624" y="114"/>
                  </a:lnTo>
                  <a:lnTo>
                    <a:pt x="1626" y="114"/>
                  </a:lnTo>
                  <a:lnTo>
                    <a:pt x="1628" y="103"/>
                  </a:lnTo>
                  <a:lnTo>
                    <a:pt x="1629" y="92"/>
                  </a:lnTo>
                  <a:lnTo>
                    <a:pt x="1629" y="92"/>
                  </a:lnTo>
                  <a:lnTo>
                    <a:pt x="1631" y="92"/>
                  </a:lnTo>
                  <a:lnTo>
                    <a:pt x="1633" y="92"/>
                  </a:lnTo>
                  <a:lnTo>
                    <a:pt x="1635" y="92"/>
                  </a:lnTo>
                  <a:lnTo>
                    <a:pt x="1637" y="92"/>
                  </a:lnTo>
                  <a:lnTo>
                    <a:pt x="1639" y="92"/>
                  </a:lnTo>
                  <a:lnTo>
                    <a:pt x="1639" y="92"/>
                  </a:lnTo>
                  <a:lnTo>
                    <a:pt x="1641" y="92"/>
                  </a:lnTo>
                  <a:lnTo>
                    <a:pt x="1643" y="92"/>
                  </a:lnTo>
                  <a:lnTo>
                    <a:pt x="1645" y="92"/>
                  </a:lnTo>
                  <a:lnTo>
                    <a:pt x="1646" y="92"/>
                  </a:lnTo>
                  <a:lnTo>
                    <a:pt x="1648" y="92"/>
                  </a:lnTo>
                  <a:lnTo>
                    <a:pt x="1650" y="92"/>
                  </a:lnTo>
                  <a:lnTo>
                    <a:pt x="1652" y="92"/>
                  </a:lnTo>
                  <a:lnTo>
                    <a:pt x="1654" y="92"/>
                  </a:lnTo>
                  <a:lnTo>
                    <a:pt x="1656" y="92"/>
                  </a:lnTo>
                  <a:lnTo>
                    <a:pt x="1658" y="92"/>
                  </a:lnTo>
                  <a:lnTo>
                    <a:pt x="1658" y="92"/>
                  </a:lnTo>
                  <a:lnTo>
                    <a:pt x="1660" y="92"/>
                  </a:lnTo>
                  <a:lnTo>
                    <a:pt x="1662" y="92"/>
                  </a:lnTo>
                  <a:lnTo>
                    <a:pt x="1663" y="92"/>
                  </a:lnTo>
                  <a:lnTo>
                    <a:pt x="1665" y="92"/>
                  </a:lnTo>
                  <a:lnTo>
                    <a:pt x="1667" y="92"/>
                  </a:lnTo>
                  <a:lnTo>
                    <a:pt x="1669" y="92"/>
                  </a:lnTo>
                  <a:lnTo>
                    <a:pt x="1671" y="92"/>
                  </a:lnTo>
                  <a:lnTo>
                    <a:pt x="1673" y="92"/>
                  </a:lnTo>
                  <a:lnTo>
                    <a:pt x="1673" y="92"/>
                  </a:lnTo>
                  <a:lnTo>
                    <a:pt x="1675" y="92"/>
                  </a:lnTo>
                  <a:lnTo>
                    <a:pt x="1677" y="92"/>
                  </a:lnTo>
                  <a:lnTo>
                    <a:pt x="1678" y="78"/>
                  </a:lnTo>
                  <a:lnTo>
                    <a:pt x="1680" y="63"/>
                  </a:lnTo>
                  <a:lnTo>
                    <a:pt x="1682" y="63"/>
                  </a:lnTo>
                  <a:lnTo>
                    <a:pt x="1682" y="63"/>
                  </a:lnTo>
                  <a:lnTo>
                    <a:pt x="1684" y="63"/>
                  </a:lnTo>
                  <a:lnTo>
                    <a:pt x="1686" y="63"/>
                  </a:lnTo>
                  <a:lnTo>
                    <a:pt x="1688" y="63"/>
                  </a:lnTo>
                  <a:lnTo>
                    <a:pt x="1690" y="63"/>
                  </a:lnTo>
                  <a:lnTo>
                    <a:pt x="1692" y="47"/>
                  </a:lnTo>
                  <a:lnTo>
                    <a:pt x="1694" y="47"/>
                  </a:lnTo>
                  <a:lnTo>
                    <a:pt x="1695" y="47"/>
                  </a:lnTo>
                  <a:lnTo>
                    <a:pt x="1697" y="47"/>
                  </a:lnTo>
                  <a:lnTo>
                    <a:pt x="1699" y="47"/>
                  </a:lnTo>
                  <a:lnTo>
                    <a:pt x="1701" y="47"/>
                  </a:lnTo>
                  <a:lnTo>
                    <a:pt x="1703" y="47"/>
                  </a:lnTo>
                  <a:lnTo>
                    <a:pt x="1703" y="47"/>
                  </a:lnTo>
                  <a:lnTo>
                    <a:pt x="1705" y="47"/>
                  </a:lnTo>
                  <a:lnTo>
                    <a:pt x="1707" y="47"/>
                  </a:lnTo>
                  <a:lnTo>
                    <a:pt x="1709" y="47"/>
                  </a:lnTo>
                  <a:lnTo>
                    <a:pt x="1711" y="47"/>
                  </a:lnTo>
                  <a:lnTo>
                    <a:pt x="1712" y="47"/>
                  </a:lnTo>
                  <a:lnTo>
                    <a:pt x="1714" y="47"/>
                  </a:lnTo>
                  <a:lnTo>
                    <a:pt x="1716" y="47"/>
                  </a:lnTo>
                  <a:lnTo>
                    <a:pt x="1716" y="47"/>
                  </a:lnTo>
                  <a:lnTo>
                    <a:pt x="1718" y="47"/>
                  </a:lnTo>
                  <a:lnTo>
                    <a:pt x="1720" y="47"/>
                  </a:lnTo>
                  <a:lnTo>
                    <a:pt x="1722" y="47"/>
                  </a:lnTo>
                  <a:lnTo>
                    <a:pt x="1724" y="47"/>
                  </a:lnTo>
                  <a:lnTo>
                    <a:pt x="1726" y="47"/>
                  </a:lnTo>
                  <a:lnTo>
                    <a:pt x="1728" y="47"/>
                  </a:lnTo>
                  <a:lnTo>
                    <a:pt x="1728" y="47"/>
                  </a:lnTo>
                  <a:lnTo>
                    <a:pt x="1729" y="47"/>
                  </a:lnTo>
                  <a:lnTo>
                    <a:pt x="1731" y="47"/>
                  </a:lnTo>
                  <a:lnTo>
                    <a:pt x="1733" y="47"/>
                  </a:lnTo>
                  <a:lnTo>
                    <a:pt x="1735" y="47"/>
                  </a:lnTo>
                  <a:lnTo>
                    <a:pt x="1737" y="47"/>
                  </a:lnTo>
                  <a:lnTo>
                    <a:pt x="1739" y="47"/>
                  </a:lnTo>
                  <a:lnTo>
                    <a:pt x="1741" y="47"/>
                  </a:lnTo>
                  <a:lnTo>
                    <a:pt x="1743" y="27"/>
                  </a:lnTo>
                  <a:lnTo>
                    <a:pt x="1745" y="27"/>
                  </a:lnTo>
                  <a:lnTo>
                    <a:pt x="1746" y="27"/>
                  </a:lnTo>
                  <a:lnTo>
                    <a:pt x="1748" y="27"/>
                  </a:lnTo>
                  <a:lnTo>
                    <a:pt x="1748" y="27"/>
                  </a:lnTo>
                  <a:lnTo>
                    <a:pt x="1750" y="27"/>
                  </a:lnTo>
                  <a:lnTo>
                    <a:pt x="1752" y="27"/>
                  </a:lnTo>
                  <a:lnTo>
                    <a:pt x="1754" y="27"/>
                  </a:lnTo>
                  <a:lnTo>
                    <a:pt x="1756" y="27"/>
                  </a:lnTo>
                  <a:lnTo>
                    <a:pt x="1758" y="27"/>
                  </a:lnTo>
                  <a:lnTo>
                    <a:pt x="1760" y="27"/>
                  </a:lnTo>
                  <a:lnTo>
                    <a:pt x="1760" y="27"/>
                  </a:lnTo>
                  <a:lnTo>
                    <a:pt x="1762" y="27"/>
                  </a:lnTo>
                  <a:lnTo>
                    <a:pt x="1763" y="27"/>
                  </a:lnTo>
                  <a:lnTo>
                    <a:pt x="1765" y="27"/>
                  </a:lnTo>
                  <a:lnTo>
                    <a:pt x="1767" y="27"/>
                  </a:lnTo>
                  <a:lnTo>
                    <a:pt x="1769" y="27"/>
                  </a:lnTo>
                  <a:lnTo>
                    <a:pt x="1771" y="27"/>
                  </a:lnTo>
                  <a:lnTo>
                    <a:pt x="1771" y="27"/>
                  </a:lnTo>
                  <a:lnTo>
                    <a:pt x="1773" y="27"/>
                  </a:lnTo>
                  <a:lnTo>
                    <a:pt x="1775" y="27"/>
                  </a:lnTo>
                  <a:lnTo>
                    <a:pt x="1777" y="27"/>
                  </a:lnTo>
                  <a:lnTo>
                    <a:pt x="1779" y="27"/>
                  </a:lnTo>
                  <a:lnTo>
                    <a:pt x="1780" y="27"/>
                  </a:lnTo>
                  <a:lnTo>
                    <a:pt x="1782" y="27"/>
                  </a:lnTo>
                  <a:lnTo>
                    <a:pt x="1784" y="27"/>
                  </a:lnTo>
                  <a:lnTo>
                    <a:pt x="1786" y="27"/>
                  </a:lnTo>
                  <a:lnTo>
                    <a:pt x="1788" y="27"/>
                  </a:lnTo>
                  <a:lnTo>
                    <a:pt x="1790" y="27"/>
                  </a:lnTo>
                  <a:lnTo>
                    <a:pt x="1792" y="27"/>
                  </a:lnTo>
                  <a:lnTo>
                    <a:pt x="1794" y="27"/>
                  </a:lnTo>
                  <a:lnTo>
                    <a:pt x="1794" y="27"/>
                  </a:lnTo>
                  <a:lnTo>
                    <a:pt x="1796" y="27"/>
                  </a:lnTo>
                  <a:lnTo>
                    <a:pt x="1797" y="27"/>
                  </a:lnTo>
                  <a:lnTo>
                    <a:pt x="1799" y="27"/>
                  </a:lnTo>
                  <a:lnTo>
                    <a:pt x="1801" y="27"/>
                  </a:lnTo>
                  <a:lnTo>
                    <a:pt x="1803" y="27"/>
                  </a:lnTo>
                  <a:lnTo>
                    <a:pt x="1805" y="27"/>
                  </a:lnTo>
                  <a:lnTo>
                    <a:pt x="1805" y="27"/>
                  </a:lnTo>
                  <a:lnTo>
                    <a:pt x="1807" y="27"/>
                  </a:lnTo>
                  <a:lnTo>
                    <a:pt x="1809" y="27"/>
                  </a:lnTo>
                  <a:lnTo>
                    <a:pt x="1811" y="27"/>
                  </a:lnTo>
                  <a:lnTo>
                    <a:pt x="1813" y="0"/>
                  </a:lnTo>
                  <a:lnTo>
                    <a:pt x="1814" y="0"/>
                  </a:lnTo>
                  <a:lnTo>
                    <a:pt x="1816" y="0"/>
                  </a:lnTo>
                  <a:lnTo>
                    <a:pt x="1816" y="0"/>
                  </a:lnTo>
                  <a:lnTo>
                    <a:pt x="1818" y="0"/>
                  </a:lnTo>
                  <a:lnTo>
                    <a:pt x="1820" y="0"/>
                  </a:lnTo>
                  <a:lnTo>
                    <a:pt x="1822" y="0"/>
                  </a:lnTo>
                  <a:lnTo>
                    <a:pt x="1824" y="0"/>
                  </a:lnTo>
                  <a:lnTo>
                    <a:pt x="1826" y="0"/>
                  </a:lnTo>
                  <a:lnTo>
                    <a:pt x="1828" y="0"/>
                  </a:lnTo>
                  <a:lnTo>
                    <a:pt x="1829" y="0"/>
                  </a:lnTo>
                  <a:lnTo>
                    <a:pt x="1831" y="0"/>
                  </a:lnTo>
                  <a:lnTo>
                    <a:pt x="1833" y="0"/>
                  </a:lnTo>
                  <a:lnTo>
                    <a:pt x="1835" y="0"/>
                  </a:lnTo>
                </a:path>
              </a:pathLst>
            </a:custGeom>
            <a:noFill/>
            <a:ln w="28575" cap="rnd">
              <a:solidFill>
                <a:srgbClr val="00316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ctr" defTabSz="457200" rtl="0" eaLnBrk="1" fontAlgn="auto" latinLnBrk="0" hangingPunct="0">
                <a:lnSpc>
                  <a:spcPct val="100000"/>
                </a:lnSpc>
                <a:spcBef>
                  <a:spcPts val="0"/>
                </a:spcBef>
                <a:spcAft>
                  <a:spcPts val="0"/>
                </a:spcAft>
                <a:buClrTx/>
                <a:buSzTx/>
                <a:buFontTx/>
                <a:buNone/>
                <a:tabLst/>
                <a:defRPr/>
              </a:pPr>
              <a:endParaRPr kumimoji="0" lang="en-US" sz="3000" b="1" i="0" u="none" strike="noStrike" kern="0" cap="none" spc="0" normalizeH="0" baseline="0" noProof="0">
                <a:ln>
                  <a:noFill/>
                </a:ln>
                <a:solidFill>
                  <a:srgbClr val="000000"/>
                </a:solidFill>
                <a:effectLst/>
                <a:uLnTx/>
                <a:uFillTx/>
                <a:latin typeface="Helvetica Neue"/>
                <a:ea typeface="+mn-ea"/>
                <a:cs typeface="+mn-cs"/>
                <a:sym typeface="Helvetica Neue"/>
              </a:endParaRPr>
            </a:p>
          </p:txBody>
        </p:sp>
        <p:sp>
          <p:nvSpPr>
            <p:cNvPr id="85" name="Freeform 40">
              <a:extLst>
                <a:ext uri="{FF2B5EF4-FFF2-40B4-BE49-F238E27FC236}">
                  <a16:creationId xmlns:a16="http://schemas.microsoft.com/office/drawing/2014/main" id="{2EAB3D6E-0457-49B2-8469-46809A4900C6}"/>
                </a:ext>
              </a:extLst>
            </p:cNvPr>
            <p:cNvSpPr>
              <a:spLocks/>
            </p:cNvSpPr>
            <p:nvPr/>
          </p:nvSpPr>
          <p:spPr bwMode="auto">
            <a:xfrm>
              <a:off x="7899765" y="2517416"/>
              <a:ext cx="2913062" cy="2360612"/>
            </a:xfrm>
            <a:custGeom>
              <a:avLst/>
              <a:gdLst>
                <a:gd name="T0" fmla="*/ 27 w 1835"/>
                <a:gd name="T1" fmla="*/ 1469 h 1487"/>
                <a:gd name="T2" fmla="*/ 57 w 1835"/>
                <a:gd name="T3" fmla="*/ 1445 h 1487"/>
                <a:gd name="T4" fmla="*/ 89 w 1835"/>
                <a:gd name="T5" fmla="*/ 1391 h 1487"/>
                <a:gd name="T6" fmla="*/ 117 w 1835"/>
                <a:gd name="T7" fmla="*/ 1359 h 1487"/>
                <a:gd name="T8" fmla="*/ 148 w 1835"/>
                <a:gd name="T9" fmla="*/ 1315 h 1487"/>
                <a:gd name="T10" fmla="*/ 178 w 1835"/>
                <a:gd name="T11" fmla="*/ 1261 h 1487"/>
                <a:gd name="T12" fmla="*/ 208 w 1835"/>
                <a:gd name="T13" fmla="*/ 1234 h 1487"/>
                <a:gd name="T14" fmla="*/ 238 w 1835"/>
                <a:gd name="T15" fmla="*/ 1184 h 1487"/>
                <a:gd name="T16" fmla="*/ 269 w 1835"/>
                <a:gd name="T17" fmla="*/ 1155 h 1487"/>
                <a:gd name="T18" fmla="*/ 299 w 1835"/>
                <a:gd name="T19" fmla="*/ 1109 h 1487"/>
                <a:gd name="T20" fmla="*/ 329 w 1835"/>
                <a:gd name="T21" fmla="*/ 1078 h 1487"/>
                <a:gd name="T22" fmla="*/ 359 w 1835"/>
                <a:gd name="T23" fmla="*/ 1045 h 1487"/>
                <a:gd name="T24" fmla="*/ 389 w 1835"/>
                <a:gd name="T25" fmla="*/ 1021 h 1487"/>
                <a:gd name="T26" fmla="*/ 420 w 1835"/>
                <a:gd name="T27" fmla="*/ 988 h 1487"/>
                <a:gd name="T28" fmla="*/ 450 w 1835"/>
                <a:gd name="T29" fmla="*/ 954 h 1487"/>
                <a:gd name="T30" fmla="*/ 480 w 1835"/>
                <a:gd name="T31" fmla="*/ 921 h 1487"/>
                <a:gd name="T32" fmla="*/ 510 w 1835"/>
                <a:gd name="T33" fmla="*/ 882 h 1487"/>
                <a:gd name="T34" fmla="*/ 540 w 1835"/>
                <a:gd name="T35" fmla="*/ 862 h 1487"/>
                <a:gd name="T36" fmla="*/ 571 w 1835"/>
                <a:gd name="T37" fmla="*/ 844 h 1487"/>
                <a:gd name="T38" fmla="*/ 601 w 1835"/>
                <a:gd name="T39" fmla="*/ 821 h 1487"/>
                <a:gd name="T40" fmla="*/ 631 w 1835"/>
                <a:gd name="T41" fmla="*/ 780 h 1487"/>
                <a:gd name="T42" fmla="*/ 661 w 1835"/>
                <a:gd name="T43" fmla="*/ 768 h 1487"/>
                <a:gd name="T44" fmla="*/ 691 w 1835"/>
                <a:gd name="T45" fmla="*/ 749 h 1487"/>
                <a:gd name="T46" fmla="*/ 722 w 1835"/>
                <a:gd name="T47" fmla="*/ 741 h 1487"/>
                <a:gd name="T48" fmla="*/ 752 w 1835"/>
                <a:gd name="T49" fmla="*/ 710 h 1487"/>
                <a:gd name="T50" fmla="*/ 782 w 1835"/>
                <a:gd name="T51" fmla="*/ 682 h 1487"/>
                <a:gd name="T52" fmla="*/ 812 w 1835"/>
                <a:gd name="T53" fmla="*/ 667 h 1487"/>
                <a:gd name="T54" fmla="*/ 842 w 1835"/>
                <a:gd name="T55" fmla="*/ 652 h 1487"/>
                <a:gd name="T56" fmla="*/ 871 w 1835"/>
                <a:gd name="T57" fmla="*/ 636 h 1487"/>
                <a:gd name="T58" fmla="*/ 903 w 1835"/>
                <a:gd name="T59" fmla="*/ 621 h 1487"/>
                <a:gd name="T60" fmla="*/ 933 w 1835"/>
                <a:gd name="T61" fmla="*/ 605 h 1487"/>
                <a:gd name="T62" fmla="*/ 961 w 1835"/>
                <a:gd name="T63" fmla="*/ 574 h 1487"/>
                <a:gd name="T64" fmla="*/ 991 w 1835"/>
                <a:gd name="T65" fmla="*/ 557 h 1487"/>
                <a:gd name="T66" fmla="*/ 1024 w 1835"/>
                <a:gd name="T67" fmla="*/ 545 h 1487"/>
                <a:gd name="T68" fmla="*/ 1052 w 1835"/>
                <a:gd name="T69" fmla="*/ 502 h 1487"/>
                <a:gd name="T70" fmla="*/ 1082 w 1835"/>
                <a:gd name="T71" fmla="*/ 487 h 1487"/>
                <a:gd name="T72" fmla="*/ 1112 w 1835"/>
                <a:gd name="T73" fmla="*/ 469 h 1487"/>
                <a:gd name="T74" fmla="*/ 1142 w 1835"/>
                <a:gd name="T75" fmla="*/ 453 h 1487"/>
                <a:gd name="T76" fmla="*/ 1173 w 1835"/>
                <a:gd name="T77" fmla="*/ 432 h 1487"/>
                <a:gd name="T78" fmla="*/ 1203 w 1835"/>
                <a:gd name="T79" fmla="*/ 401 h 1487"/>
                <a:gd name="T80" fmla="*/ 1233 w 1835"/>
                <a:gd name="T81" fmla="*/ 376 h 1487"/>
                <a:gd name="T82" fmla="*/ 1263 w 1835"/>
                <a:gd name="T83" fmla="*/ 342 h 1487"/>
                <a:gd name="T84" fmla="*/ 1293 w 1835"/>
                <a:gd name="T85" fmla="*/ 305 h 1487"/>
                <a:gd name="T86" fmla="*/ 1324 w 1835"/>
                <a:gd name="T87" fmla="*/ 282 h 1487"/>
                <a:gd name="T88" fmla="*/ 1354 w 1835"/>
                <a:gd name="T89" fmla="*/ 267 h 1487"/>
                <a:gd name="T90" fmla="*/ 1384 w 1835"/>
                <a:gd name="T91" fmla="*/ 249 h 1487"/>
                <a:gd name="T92" fmla="*/ 1414 w 1835"/>
                <a:gd name="T93" fmla="*/ 236 h 1487"/>
                <a:gd name="T94" fmla="*/ 1444 w 1835"/>
                <a:gd name="T95" fmla="*/ 208 h 1487"/>
                <a:gd name="T96" fmla="*/ 1475 w 1835"/>
                <a:gd name="T97" fmla="*/ 194 h 1487"/>
                <a:gd name="T98" fmla="*/ 1505 w 1835"/>
                <a:gd name="T99" fmla="*/ 178 h 1487"/>
                <a:gd name="T100" fmla="*/ 1535 w 1835"/>
                <a:gd name="T101" fmla="*/ 146 h 1487"/>
                <a:gd name="T102" fmla="*/ 1565 w 1835"/>
                <a:gd name="T103" fmla="*/ 126 h 1487"/>
                <a:gd name="T104" fmla="*/ 1595 w 1835"/>
                <a:gd name="T105" fmla="*/ 95 h 1487"/>
                <a:gd name="T106" fmla="*/ 1626 w 1835"/>
                <a:gd name="T107" fmla="*/ 95 h 1487"/>
                <a:gd name="T108" fmla="*/ 1656 w 1835"/>
                <a:gd name="T109" fmla="*/ 95 h 1487"/>
                <a:gd name="T110" fmla="*/ 1684 w 1835"/>
                <a:gd name="T111" fmla="*/ 95 h 1487"/>
                <a:gd name="T112" fmla="*/ 1716 w 1835"/>
                <a:gd name="T113" fmla="*/ 78 h 1487"/>
                <a:gd name="T114" fmla="*/ 1746 w 1835"/>
                <a:gd name="T115" fmla="*/ 78 h 1487"/>
                <a:gd name="T116" fmla="*/ 1775 w 1835"/>
                <a:gd name="T117" fmla="*/ 31 h 1487"/>
                <a:gd name="T118" fmla="*/ 1805 w 1835"/>
                <a:gd name="T119" fmla="*/ 31 h 1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835" h="1487">
                  <a:moveTo>
                    <a:pt x="0" y="1487"/>
                  </a:moveTo>
                  <a:lnTo>
                    <a:pt x="0" y="1487"/>
                  </a:lnTo>
                  <a:lnTo>
                    <a:pt x="2" y="1487"/>
                  </a:lnTo>
                  <a:lnTo>
                    <a:pt x="4" y="1487"/>
                  </a:lnTo>
                  <a:lnTo>
                    <a:pt x="6" y="1487"/>
                  </a:lnTo>
                  <a:lnTo>
                    <a:pt x="8" y="1487"/>
                  </a:lnTo>
                  <a:lnTo>
                    <a:pt x="10" y="1483"/>
                  </a:lnTo>
                  <a:lnTo>
                    <a:pt x="12" y="1483"/>
                  </a:lnTo>
                  <a:lnTo>
                    <a:pt x="12" y="1480"/>
                  </a:lnTo>
                  <a:lnTo>
                    <a:pt x="14" y="1480"/>
                  </a:lnTo>
                  <a:lnTo>
                    <a:pt x="16" y="1477"/>
                  </a:lnTo>
                  <a:lnTo>
                    <a:pt x="17" y="1477"/>
                  </a:lnTo>
                  <a:lnTo>
                    <a:pt x="19" y="1477"/>
                  </a:lnTo>
                  <a:lnTo>
                    <a:pt x="21" y="1474"/>
                  </a:lnTo>
                  <a:lnTo>
                    <a:pt x="23" y="1474"/>
                  </a:lnTo>
                  <a:lnTo>
                    <a:pt x="25" y="1474"/>
                  </a:lnTo>
                  <a:lnTo>
                    <a:pt x="27" y="1471"/>
                  </a:lnTo>
                  <a:lnTo>
                    <a:pt x="27" y="1469"/>
                  </a:lnTo>
                  <a:lnTo>
                    <a:pt x="29" y="1469"/>
                  </a:lnTo>
                  <a:lnTo>
                    <a:pt x="31" y="1469"/>
                  </a:lnTo>
                  <a:lnTo>
                    <a:pt x="33" y="1466"/>
                  </a:lnTo>
                  <a:lnTo>
                    <a:pt x="34" y="1463"/>
                  </a:lnTo>
                  <a:lnTo>
                    <a:pt x="36" y="1463"/>
                  </a:lnTo>
                  <a:lnTo>
                    <a:pt x="38" y="1463"/>
                  </a:lnTo>
                  <a:lnTo>
                    <a:pt x="40" y="1463"/>
                  </a:lnTo>
                  <a:lnTo>
                    <a:pt x="42" y="1463"/>
                  </a:lnTo>
                  <a:lnTo>
                    <a:pt x="44" y="1463"/>
                  </a:lnTo>
                  <a:lnTo>
                    <a:pt x="44" y="1463"/>
                  </a:lnTo>
                  <a:lnTo>
                    <a:pt x="46" y="1460"/>
                  </a:lnTo>
                  <a:lnTo>
                    <a:pt x="48" y="1456"/>
                  </a:lnTo>
                  <a:lnTo>
                    <a:pt x="50" y="1454"/>
                  </a:lnTo>
                  <a:lnTo>
                    <a:pt x="51" y="1450"/>
                  </a:lnTo>
                  <a:lnTo>
                    <a:pt x="53" y="1447"/>
                  </a:lnTo>
                  <a:lnTo>
                    <a:pt x="55" y="1447"/>
                  </a:lnTo>
                  <a:lnTo>
                    <a:pt x="55" y="1445"/>
                  </a:lnTo>
                  <a:lnTo>
                    <a:pt x="57" y="1445"/>
                  </a:lnTo>
                  <a:lnTo>
                    <a:pt x="59" y="1439"/>
                  </a:lnTo>
                  <a:lnTo>
                    <a:pt x="61" y="1436"/>
                  </a:lnTo>
                  <a:lnTo>
                    <a:pt x="63" y="1436"/>
                  </a:lnTo>
                  <a:lnTo>
                    <a:pt x="65" y="1432"/>
                  </a:lnTo>
                  <a:lnTo>
                    <a:pt x="67" y="1429"/>
                  </a:lnTo>
                  <a:lnTo>
                    <a:pt x="68" y="1423"/>
                  </a:lnTo>
                  <a:lnTo>
                    <a:pt x="70" y="1423"/>
                  </a:lnTo>
                  <a:lnTo>
                    <a:pt x="72" y="1421"/>
                  </a:lnTo>
                  <a:lnTo>
                    <a:pt x="72" y="1418"/>
                  </a:lnTo>
                  <a:lnTo>
                    <a:pt x="74" y="1415"/>
                  </a:lnTo>
                  <a:lnTo>
                    <a:pt x="76" y="1409"/>
                  </a:lnTo>
                  <a:lnTo>
                    <a:pt x="78" y="1405"/>
                  </a:lnTo>
                  <a:lnTo>
                    <a:pt x="80" y="1404"/>
                  </a:lnTo>
                  <a:lnTo>
                    <a:pt x="82" y="1399"/>
                  </a:lnTo>
                  <a:lnTo>
                    <a:pt x="84" y="1394"/>
                  </a:lnTo>
                  <a:lnTo>
                    <a:pt x="85" y="1394"/>
                  </a:lnTo>
                  <a:lnTo>
                    <a:pt x="87" y="1394"/>
                  </a:lnTo>
                  <a:lnTo>
                    <a:pt x="89" y="1391"/>
                  </a:lnTo>
                  <a:lnTo>
                    <a:pt x="89" y="1391"/>
                  </a:lnTo>
                  <a:lnTo>
                    <a:pt x="91" y="1391"/>
                  </a:lnTo>
                  <a:lnTo>
                    <a:pt x="93" y="1391"/>
                  </a:lnTo>
                  <a:lnTo>
                    <a:pt x="95" y="1385"/>
                  </a:lnTo>
                  <a:lnTo>
                    <a:pt x="97" y="1378"/>
                  </a:lnTo>
                  <a:lnTo>
                    <a:pt x="99" y="1378"/>
                  </a:lnTo>
                  <a:lnTo>
                    <a:pt x="99" y="1375"/>
                  </a:lnTo>
                  <a:lnTo>
                    <a:pt x="101" y="1375"/>
                  </a:lnTo>
                  <a:lnTo>
                    <a:pt x="102" y="1375"/>
                  </a:lnTo>
                  <a:lnTo>
                    <a:pt x="104" y="1375"/>
                  </a:lnTo>
                  <a:lnTo>
                    <a:pt x="106" y="1370"/>
                  </a:lnTo>
                  <a:lnTo>
                    <a:pt x="108" y="1370"/>
                  </a:lnTo>
                  <a:lnTo>
                    <a:pt x="110" y="1370"/>
                  </a:lnTo>
                  <a:lnTo>
                    <a:pt x="112" y="1364"/>
                  </a:lnTo>
                  <a:lnTo>
                    <a:pt x="114" y="1364"/>
                  </a:lnTo>
                  <a:lnTo>
                    <a:pt x="116" y="1360"/>
                  </a:lnTo>
                  <a:lnTo>
                    <a:pt x="117" y="1360"/>
                  </a:lnTo>
                  <a:lnTo>
                    <a:pt x="117" y="1359"/>
                  </a:lnTo>
                  <a:lnTo>
                    <a:pt x="119" y="1359"/>
                  </a:lnTo>
                  <a:lnTo>
                    <a:pt x="121" y="1354"/>
                  </a:lnTo>
                  <a:lnTo>
                    <a:pt x="123" y="1352"/>
                  </a:lnTo>
                  <a:lnTo>
                    <a:pt x="125" y="1352"/>
                  </a:lnTo>
                  <a:lnTo>
                    <a:pt x="127" y="1352"/>
                  </a:lnTo>
                  <a:lnTo>
                    <a:pt x="129" y="1346"/>
                  </a:lnTo>
                  <a:lnTo>
                    <a:pt x="131" y="1342"/>
                  </a:lnTo>
                  <a:lnTo>
                    <a:pt x="133" y="1342"/>
                  </a:lnTo>
                  <a:lnTo>
                    <a:pt x="133" y="1340"/>
                  </a:lnTo>
                  <a:lnTo>
                    <a:pt x="134" y="1340"/>
                  </a:lnTo>
                  <a:lnTo>
                    <a:pt x="136" y="1337"/>
                  </a:lnTo>
                  <a:lnTo>
                    <a:pt x="138" y="1330"/>
                  </a:lnTo>
                  <a:lnTo>
                    <a:pt x="140" y="1328"/>
                  </a:lnTo>
                  <a:lnTo>
                    <a:pt x="142" y="1328"/>
                  </a:lnTo>
                  <a:lnTo>
                    <a:pt x="142" y="1325"/>
                  </a:lnTo>
                  <a:lnTo>
                    <a:pt x="144" y="1325"/>
                  </a:lnTo>
                  <a:lnTo>
                    <a:pt x="146" y="1319"/>
                  </a:lnTo>
                  <a:lnTo>
                    <a:pt x="148" y="1315"/>
                  </a:lnTo>
                  <a:lnTo>
                    <a:pt x="150" y="1309"/>
                  </a:lnTo>
                  <a:lnTo>
                    <a:pt x="151" y="1309"/>
                  </a:lnTo>
                  <a:lnTo>
                    <a:pt x="153" y="1308"/>
                  </a:lnTo>
                  <a:lnTo>
                    <a:pt x="155" y="1304"/>
                  </a:lnTo>
                  <a:lnTo>
                    <a:pt x="157" y="1301"/>
                  </a:lnTo>
                  <a:lnTo>
                    <a:pt x="159" y="1301"/>
                  </a:lnTo>
                  <a:lnTo>
                    <a:pt x="161" y="1285"/>
                  </a:lnTo>
                  <a:lnTo>
                    <a:pt x="163" y="1285"/>
                  </a:lnTo>
                  <a:lnTo>
                    <a:pt x="163" y="1282"/>
                  </a:lnTo>
                  <a:lnTo>
                    <a:pt x="165" y="1280"/>
                  </a:lnTo>
                  <a:lnTo>
                    <a:pt x="167" y="1277"/>
                  </a:lnTo>
                  <a:lnTo>
                    <a:pt x="168" y="1271"/>
                  </a:lnTo>
                  <a:lnTo>
                    <a:pt x="170" y="1271"/>
                  </a:lnTo>
                  <a:lnTo>
                    <a:pt x="172" y="1268"/>
                  </a:lnTo>
                  <a:lnTo>
                    <a:pt x="174" y="1264"/>
                  </a:lnTo>
                  <a:lnTo>
                    <a:pt x="176" y="1264"/>
                  </a:lnTo>
                  <a:lnTo>
                    <a:pt x="176" y="1264"/>
                  </a:lnTo>
                  <a:lnTo>
                    <a:pt x="178" y="1261"/>
                  </a:lnTo>
                  <a:lnTo>
                    <a:pt x="180" y="1261"/>
                  </a:lnTo>
                  <a:lnTo>
                    <a:pt x="182" y="1258"/>
                  </a:lnTo>
                  <a:lnTo>
                    <a:pt x="184" y="1256"/>
                  </a:lnTo>
                  <a:lnTo>
                    <a:pt x="185" y="1256"/>
                  </a:lnTo>
                  <a:lnTo>
                    <a:pt x="187" y="1256"/>
                  </a:lnTo>
                  <a:lnTo>
                    <a:pt x="187" y="1253"/>
                  </a:lnTo>
                  <a:lnTo>
                    <a:pt x="189" y="1253"/>
                  </a:lnTo>
                  <a:lnTo>
                    <a:pt x="191" y="1253"/>
                  </a:lnTo>
                  <a:lnTo>
                    <a:pt x="193" y="1253"/>
                  </a:lnTo>
                  <a:lnTo>
                    <a:pt x="195" y="1253"/>
                  </a:lnTo>
                  <a:lnTo>
                    <a:pt x="197" y="1253"/>
                  </a:lnTo>
                  <a:lnTo>
                    <a:pt x="199" y="1250"/>
                  </a:lnTo>
                  <a:lnTo>
                    <a:pt x="201" y="1250"/>
                  </a:lnTo>
                  <a:lnTo>
                    <a:pt x="202" y="1244"/>
                  </a:lnTo>
                  <a:lnTo>
                    <a:pt x="204" y="1244"/>
                  </a:lnTo>
                  <a:lnTo>
                    <a:pt x="206" y="1240"/>
                  </a:lnTo>
                  <a:lnTo>
                    <a:pt x="208" y="1234"/>
                  </a:lnTo>
                  <a:lnTo>
                    <a:pt x="208" y="1234"/>
                  </a:lnTo>
                  <a:lnTo>
                    <a:pt x="210" y="1226"/>
                  </a:lnTo>
                  <a:lnTo>
                    <a:pt x="212" y="1226"/>
                  </a:lnTo>
                  <a:lnTo>
                    <a:pt x="214" y="1223"/>
                  </a:lnTo>
                  <a:lnTo>
                    <a:pt x="216" y="1213"/>
                  </a:lnTo>
                  <a:lnTo>
                    <a:pt x="218" y="1213"/>
                  </a:lnTo>
                  <a:lnTo>
                    <a:pt x="219" y="1213"/>
                  </a:lnTo>
                  <a:lnTo>
                    <a:pt x="219" y="1213"/>
                  </a:lnTo>
                  <a:lnTo>
                    <a:pt x="221" y="1210"/>
                  </a:lnTo>
                  <a:lnTo>
                    <a:pt x="223" y="1210"/>
                  </a:lnTo>
                  <a:lnTo>
                    <a:pt x="225" y="1202"/>
                  </a:lnTo>
                  <a:lnTo>
                    <a:pt x="227" y="1199"/>
                  </a:lnTo>
                  <a:lnTo>
                    <a:pt x="229" y="1199"/>
                  </a:lnTo>
                  <a:lnTo>
                    <a:pt x="231" y="1199"/>
                  </a:lnTo>
                  <a:lnTo>
                    <a:pt x="231" y="1195"/>
                  </a:lnTo>
                  <a:lnTo>
                    <a:pt x="233" y="1192"/>
                  </a:lnTo>
                  <a:lnTo>
                    <a:pt x="235" y="1192"/>
                  </a:lnTo>
                  <a:lnTo>
                    <a:pt x="236" y="1189"/>
                  </a:lnTo>
                  <a:lnTo>
                    <a:pt x="238" y="1184"/>
                  </a:lnTo>
                  <a:lnTo>
                    <a:pt x="240" y="1181"/>
                  </a:lnTo>
                  <a:lnTo>
                    <a:pt x="242" y="1178"/>
                  </a:lnTo>
                  <a:lnTo>
                    <a:pt x="244" y="1175"/>
                  </a:lnTo>
                  <a:lnTo>
                    <a:pt x="246" y="1175"/>
                  </a:lnTo>
                  <a:lnTo>
                    <a:pt x="248" y="1175"/>
                  </a:lnTo>
                  <a:lnTo>
                    <a:pt x="250" y="1175"/>
                  </a:lnTo>
                  <a:lnTo>
                    <a:pt x="252" y="1175"/>
                  </a:lnTo>
                  <a:lnTo>
                    <a:pt x="253" y="1175"/>
                  </a:lnTo>
                  <a:lnTo>
                    <a:pt x="253" y="1172"/>
                  </a:lnTo>
                  <a:lnTo>
                    <a:pt x="255" y="1168"/>
                  </a:lnTo>
                  <a:lnTo>
                    <a:pt x="257" y="1165"/>
                  </a:lnTo>
                  <a:lnTo>
                    <a:pt x="259" y="1165"/>
                  </a:lnTo>
                  <a:lnTo>
                    <a:pt x="261" y="1163"/>
                  </a:lnTo>
                  <a:lnTo>
                    <a:pt x="263" y="1163"/>
                  </a:lnTo>
                  <a:lnTo>
                    <a:pt x="265" y="1160"/>
                  </a:lnTo>
                  <a:lnTo>
                    <a:pt x="265" y="1160"/>
                  </a:lnTo>
                  <a:lnTo>
                    <a:pt x="267" y="1160"/>
                  </a:lnTo>
                  <a:lnTo>
                    <a:pt x="269" y="1155"/>
                  </a:lnTo>
                  <a:lnTo>
                    <a:pt x="270" y="1154"/>
                  </a:lnTo>
                  <a:lnTo>
                    <a:pt x="272" y="1148"/>
                  </a:lnTo>
                  <a:lnTo>
                    <a:pt x="274" y="1139"/>
                  </a:lnTo>
                  <a:lnTo>
                    <a:pt x="276" y="1133"/>
                  </a:lnTo>
                  <a:lnTo>
                    <a:pt x="276" y="1133"/>
                  </a:lnTo>
                  <a:lnTo>
                    <a:pt x="278" y="1133"/>
                  </a:lnTo>
                  <a:lnTo>
                    <a:pt x="280" y="1130"/>
                  </a:lnTo>
                  <a:lnTo>
                    <a:pt x="282" y="1130"/>
                  </a:lnTo>
                  <a:lnTo>
                    <a:pt x="284" y="1130"/>
                  </a:lnTo>
                  <a:lnTo>
                    <a:pt x="285" y="1126"/>
                  </a:lnTo>
                  <a:lnTo>
                    <a:pt x="287" y="1122"/>
                  </a:lnTo>
                  <a:lnTo>
                    <a:pt x="289" y="1122"/>
                  </a:lnTo>
                  <a:lnTo>
                    <a:pt x="291" y="1122"/>
                  </a:lnTo>
                  <a:lnTo>
                    <a:pt x="293" y="1117"/>
                  </a:lnTo>
                  <a:lnTo>
                    <a:pt x="295" y="1112"/>
                  </a:lnTo>
                  <a:lnTo>
                    <a:pt x="297" y="1112"/>
                  </a:lnTo>
                  <a:lnTo>
                    <a:pt x="297" y="1109"/>
                  </a:lnTo>
                  <a:lnTo>
                    <a:pt x="299" y="1109"/>
                  </a:lnTo>
                  <a:lnTo>
                    <a:pt x="301" y="1109"/>
                  </a:lnTo>
                  <a:lnTo>
                    <a:pt x="302" y="1105"/>
                  </a:lnTo>
                  <a:lnTo>
                    <a:pt x="304" y="1103"/>
                  </a:lnTo>
                  <a:lnTo>
                    <a:pt x="306" y="1093"/>
                  </a:lnTo>
                  <a:lnTo>
                    <a:pt x="308" y="1093"/>
                  </a:lnTo>
                  <a:lnTo>
                    <a:pt x="308" y="1091"/>
                  </a:lnTo>
                  <a:lnTo>
                    <a:pt x="310" y="1091"/>
                  </a:lnTo>
                  <a:lnTo>
                    <a:pt x="312" y="1091"/>
                  </a:lnTo>
                  <a:lnTo>
                    <a:pt x="314" y="1088"/>
                  </a:lnTo>
                  <a:lnTo>
                    <a:pt x="316" y="1088"/>
                  </a:lnTo>
                  <a:lnTo>
                    <a:pt x="318" y="1085"/>
                  </a:lnTo>
                  <a:lnTo>
                    <a:pt x="319" y="1082"/>
                  </a:lnTo>
                  <a:lnTo>
                    <a:pt x="321" y="1082"/>
                  </a:lnTo>
                  <a:lnTo>
                    <a:pt x="321" y="1082"/>
                  </a:lnTo>
                  <a:lnTo>
                    <a:pt x="323" y="1082"/>
                  </a:lnTo>
                  <a:lnTo>
                    <a:pt x="325" y="1082"/>
                  </a:lnTo>
                  <a:lnTo>
                    <a:pt x="327" y="1078"/>
                  </a:lnTo>
                  <a:lnTo>
                    <a:pt x="329" y="1078"/>
                  </a:lnTo>
                  <a:lnTo>
                    <a:pt x="331" y="1075"/>
                  </a:lnTo>
                  <a:lnTo>
                    <a:pt x="333" y="1072"/>
                  </a:lnTo>
                  <a:lnTo>
                    <a:pt x="335" y="1072"/>
                  </a:lnTo>
                  <a:lnTo>
                    <a:pt x="336" y="1072"/>
                  </a:lnTo>
                  <a:lnTo>
                    <a:pt x="338" y="1072"/>
                  </a:lnTo>
                  <a:lnTo>
                    <a:pt x="340" y="1072"/>
                  </a:lnTo>
                  <a:lnTo>
                    <a:pt x="342" y="1072"/>
                  </a:lnTo>
                  <a:lnTo>
                    <a:pt x="342" y="1072"/>
                  </a:lnTo>
                  <a:lnTo>
                    <a:pt x="344" y="1069"/>
                  </a:lnTo>
                  <a:lnTo>
                    <a:pt x="346" y="1064"/>
                  </a:lnTo>
                  <a:lnTo>
                    <a:pt x="348" y="1064"/>
                  </a:lnTo>
                  <a:lnTo>
                    <a:pt x="350" y="1064"/>
                  </a:lnTo>
                  <a:lnTo>
                    <a:pt x="352" y="1064"/>
                  </a:lnTo>
                  <a:lnTo>
                    <a:pt x="352" y="1054"/>
                  </a:lnTo>
                  <a:lnTo>
                    <a:pt x="353" y="1051"/>
                  </a:lnTo>
                  <a:lnTo>
                    <a:pt x="355" y="1051"/>
                  </a:lnTo>
                  <a:lnTo>
                    <a:pt x="357" y="1048"/>
                  </a:lnTo>
                  <a:lnTo>
                    <a:pt x="359" y="1045"/>
                  </a:lnTo>
                  <a:lnTo>
                    <a:pt x="361" y="1041"/>
                  </a:lnTo>
                  <a:lnTo>
                    <a:pt x="363" y="1040"/>
                  </a:lnTo>
                  <a:lnTo>
                    <a:pt x="365" y="1037"/>
                  </a:lnTo>
                  <a:lnTo>
                    <a:pt x="367" y="1037"/>
                  </a:lnTo>
                  <a:lnTo>
                    <a:pt x="367" y="1033"/>
                  </a:lnTo>
                  <a:lnTo>
                    <a:pt x="369" y="1033"/>
                  </a:lnTo>
                  <a:lnTo>
                    <a:pt x="370" y="1033"/>
                  </a:lnTo>
                  <a:lnTo>
                    <a:pt x="372" y="1033"/>
                  </a:lnTo>
                  <a:lnTo>
                    <a:pt x="374" y="1033"/>
                  </a:lnTo>
                  <a:lnTo>
                    <a:pt x="376" y="1027"/>
                  </a:lnTo>
                  <a:lnTo>
                    <a:pt x="378" y="1027"/>
                  </a:lnTo>
                  <a:lnTo>
                    <a:pt x="380" y="1027"/>
                  </a:lnTo>
                  <a:lnTo>
                    <a:pt x="382" y="1024"/>
                  </a:lnTo>
                  <a:lnTo>
                    <a:pt x="384" y="1024"/>
                  </a:lnTo>
                  <a:lnTo>
                    <a:pt x="386" y="1024"/>
                  </a:lnTo>
                  <a:lnTo>
                    <a:pt x="386" y="1024"/>
                  </a:lnTo>
                  <a:lnTo>
                    <a:pt x="387" y="1021"/>
                  </a:lnTo>
                  <a:lnTo>
                    <a:pt x="389" y="1021"/>
                  </a:lnTo>
                  <a:lnTo>
                    <a:pt x="391" y="1019"/>
                  </a:lnTo>
                  <a:lnTo>
                    <a:pt x="393" y="1019"/>
                  </a:lnTo>
                  <a:lnTo>
                    <a:pt x="395" y="1014"/>
                  </a:lnTo>
                  <a:lnTo>
                    <a:pt x="397" y="1012"/>
                  </a:lnTo>
                  <a:lnTo>
                    <a:pt x="397" y="1012"/>
                  </a:lnTo>
                  <a:lnTo>
                    <a:pt x="399" y="1009"/>
                  </a:lnTo>
                  <a:lnTo>
                    <a:pt x="401" y="1006"/>
                  </a:lnTo>
                  <a:lnTo>
                    <a:pt x="403" y="1006"/>
                  </a:lnTo>
                  <a:lnTo>
                    <a:pt x="404" y="1003"/>
                  </a:lnTo>
                  <a:lnTo>
                    <a:pt x="406" y="1000"/>
                  </a:lnTo>
                  <a:lnTo>
                    <a:pt x="408" y="1000"/>
                  </a:lnTo>
                  <a:lnTo>
                    <a:pt x="410" y="1000"/>
                  </a:lnTo>
                  <a:lnTo>
                    <a:pt x="412" y="1000"/>
                  </a:lnTo>
                  <a:lnTo>
                    <a:pt x="412" y="995"/>
                  </a:lnTo>
                  <a:lnTo>
                    <a:pt x="414" y="995"/>
                  </a:lnTo>
                  <a:lnTo>
                    <a:pt x="416" y="988"/>
                  </a:lnTo>
                  <a:lnTo>
                    <a:pt x="418" y="988"/>
                  </a:lnTo>
                  <a:lnTo>
                    <a:pt x="420" y="988"/>
                  </a:lnTo>
                  <a:lnTo>
                    <a:pt x="421" y="988"/>
                  </a:lnTo>
                  <a:lnTo>
                    <a:pt x="423" y="988"/>
                  </a:lnTo>
                  <a:lnTo>
                    <a:pt x="425" y="988"/>
                  </a:lnTo>
                  <a:lnTo>
                    <a:pt x="427" y="988"/>
                  </a:lnTo>
                  <a:lnTo>
                    <a:pt x="429" y="985"/>
                  </a:lnTo>
                  <a:lnTo>
                    <a:pt x="429" y="982"/>
                  </a:lnTo>
                  <a:lnTo>
                    <a:pt x="431" y="976"/>
                  </a:lnTo>
                  <a:lnTo>
                    <a:pt x="433" y="976"/>
                  </a:lnTo>
                  <a:lnTo>
                    <a:pt x="435" y="972"/>
                  </a:lnTo>
                  <a:lnTo>
                    <a:pt x="436" y="969"/>
                  </a:lnTo>
                  <a:lnTo>
                    <a:pt x="438" y="968"/>
                  </a:lnTo>
                  <a:lnTo>
                    <a:pt x="440" y="968"/>
                  </a:lnTo>
                  <a:lnTo>
                    <a:pt x="440" y="968"/>
                  </a:lnTo>
                  <a:lnTo>
                    <a:pt x="442" y="964"/>
                  </a:lnTo>
                  <a:lnTo>
                    <a:pt x="444" y="961"/>
                  </a:lnTo>
                  <a:lnTo>
                    <a:pt x="446" y="961"/>
                  </a:lnTo>
                  <a:lnTo>
                    <a:pt x="448" y="954"/>
                  </a:lnTo>
                  <a:lnTo>
                    <a:pt x="450" y="954"/>
                  </a:lnTo>
                  <a:lnTo>
                    <a:pt x="452" y="950"/>
                  </a:lnTo>
                  <a:lnTo>
                    <a:pt x="453" y="950"/>
                  </a:lnTo>
                  <a:lnTo>
                    <a:pt x="455" y="950"/>
                  </a:lnTo>
                  <a:lnTo>
                    <a:pt x="457" y="950"/>
                  </a:lnTo>
                  <a:lnTo>
                    <a:pt x="457" y="950"/>
                  </a:lnTo>
                  <a:lnTo>
                    <a:pt x="459" y="945"/>
                  </a:lnTo>
                  <a:lnTo>
                    <a:pt x="461" y="943"/>
                  </a:lnTo>
                  <a:lnTo>
                    <a:pt x="463" y="940"/>
                  </a:lnTo>
                  <a:lnTo>
                    <a:pt x="465" y="931"/>
                  </a:lnTo>
                  <a:lnTo>
                    <a:pt x="467" y="931"/>
                  </a:lnTo>
                  <a:lnTo>
                    <a:pt x="469" y="931"/>
                  </a:lnTo>
                  <a:lnTo>
                    <a:pt x="470" y="931"/>
                  </a:lnTo>
                  <a:lnTo>
                    <a:pt x="472" y="927"/>
                  </a:lnTo>
                  <a:lnTo>
                    <a:pt x="474" y="924"/>
                  </a:lnTo>
                  <a:lnTo>
                    <a:pt x="474" y="924"/>
                  </a:lnTo>
                  <a:lnTo>
                    <a:pt x="476" y="924"/>
                  </a:lnTo>
                  <a:lnTo>
                    <a:pt x="478" y="924"/>
                  </a:lnTo>
                  <a:lnTo>
                    <a:pt x="480" y="921"/>
                  </a:lnTo>
                  <a:lnTo>
                    <a:pt x="482" y="919"/>
                  </a:lnTo>
                  <a:lnTo>
                    <a:pt x="484" y="913"/>
                  </a:lnTo>
                  <a:lnTo>
                    <a:pt x="484" y="913"/>
                  </a:lnTo>
                  <a:lnTo>
                    <a:pt x="486" y="913"/>
                  </a:lnTo>
                  <a:lnTo>
                    <a:pt x="487" y="913"/>
                  </a:lnTo>
                  <a:lnTo>
                    <a:pt x="489" y="913"/>
                  </a:lnTo>
                  <a:lnTo>
                    <a:pt x="491" y="913"/>
                  </a:lnTo>
                  <a:lnTo>
                    <a:pt x="493" y="910"/>
                  </a:lnTo>
                  <a:lnTo>
                    <a:pt x="495" y="907"/>
                  </a:lnTo>
                  <a:lnTo>
                    <a:pt x="497" y="903"/>
                  </a:lnTo>
                  <a:lnTo>
                    <a:pt x="499" y="903"/>
                  </a:lnTo>
                  <a:lnTo>
                    <a:pt x="501" y="900"/>
                  </a:lnTo>
                  <a:lnTo>
                    <a:pt x="503" y="897"/>
                  </a:lnTo>
                  <a:lnTo>
                    <a:pt x="503" y="897"/>
                  </a:lnTo>
                  <a:lnTo>
                    <a:pt x="504" y="895"/>
                  </a:lnTo>
                  <a:lnTo>
                    <a:pt x="506" y="885"/>
                  </a:lnTo>
                  <a:lnTo>
                    <a:pt x="508" y="882"/>
                  </a:lnTo>
                  <a:lnTo>
                    <a:pt x="510" y="882"/>
                  </a:lnTo>
                  <a:lnTo>
                    <a:pt x="512" y="882"/>
                  </a:lnTo>
                  <a:lnTo>
                    <a:pt x="514" y="882"/>
                  </a:lnTo>
                  <a:lnTo>
                    <a:pt x="516" y="882"/>
                  </a:lnTo>
                  <a:lnTo>
                    <a:pt x="518" y="880"/>
                  </a:lnTo>
                  <a:lnTo>
                    <a:pt x="518" y="876"/>
                  </a:lnTo>
                  <a:lnTo>
                    <a:pt x="520" y="876"/>
                  </a:lnTo>
                  <a:lnTo>
                    <a:pt x="521" y="876"/>
                  </a:lnTo>
                  <a:lnTo>
                    <a:pt x="523" y="873"/>
                  </a:lnTo>
                  <a:lnTo>
                    <a:pt x="525" y="873"/>
                  </a:lnTo>
                  <a:lnTo>
                    <a:pt x="527" y="871"/>
                  </a:lnTo>
                  <a:lnTo>
                    <a:pt x="527" y="868"/>
                  </a:lnTo>
                  <a:lnTo>
                    <a:pt x="529" y="862"/>
                  </a:lnTo>
                  <a:lnTo>
                    <a:pt x="531" y="862"/>
                  </a:lnTo>
                  <a:lnTo>
                    <a:pt x="533" y="862"/>
                  </a:lnTo>
                  <a:lnTo>
                    <a:pt x="535" y="862"/>
                  </a:lnTo>
                  <a:lnTo>
                    <a:pt x="537" y="862"/>
                  </a:lnTo>
                  <a:lnTo>
                    <a:pt x="538" y="862"/>
                  </a:lnTo>
                  <a:lnTo>
                    <a:pt x="540" y="862"/>
                  </a:lnTo>
                  <a:lnTo>
                    <a:pt x="542" y="862"/>
                  </a:lnTo>
                  <a:lnTo>
                    <a:pt x="544" y="858"/>
                  </a:lnTo>
                  <a:lnTo>
                    <a:pt x="546" y="858"/>
                  </a:lnTo>
                  <a:lnTo>
                    <a:pt x="548" y="858"/>
                  </a:lnTo>
                  <a:lnTo>
                    <a:pt x="548" y="855"/>
                  </a:lnTo>
                  <a:lnTo>
                    <a:pt x="550" y="851"/>
                  </a:lnTo>
                  <a:lnTo>
                    <a:pt x="552" y="851"/>
                  </a:lnTo>
                  <a:lnTo>
                    <a:pt x="554" y="849"/>
                  </a:lnTo>
                  <a:lnTo>
                    <a:pt x="555" y="847"/>
                  </a:lnTo>
                  <a:lnTo>
                    <a:pt x="557" y="847"/>
                  </a:lnTo>
                  <a:lnTo>
                    <a:pt x="559" y="847"/>
                  </a:lnTo>
                  <a:lnTo>
                    <a:pt x="561" y="847"/>
                  </a:lnTo>
                  <a:lnTo>
                    <a:pt x="561" y="847"/>
                  </a:lnTo>
                  <a:lnTo>
                    <a:pt x="563" y="847"/>
                  </a:lnTo>
                  <a:lnTo>
                    <a:pt x="565" y="844"/>
                  </a:lnTo>
                  <a:lnTo>
                    <a:pt x="567" y="844"/>
                  </a:lnTo>
                  <a:lnTo>
                    <a:pt x="569" y="844"/>
                  </a:lnTo>
                  <a:lnTo>
                    <a:pt x="571" y="844"/>
                  </a:lnTo>
                  <a:lnTo>
                    <a:pt x="572" y="844"/>
                  </a:lnTo>
                  <a:lnTo>
                    <a:pt x="572" y="844"/>
                  </a:lnTo>
                  <a:lnTo>
                    <a:pt x="574" y="840"/>
                  </a:lnTo>
                  <a:lnTo>
                    <a:pt x="576" y="834"/>
                  </a:lnTo>
                  <a:lnTo>
                    <a:pt x="578" y="834"/>
                  </a:lnTo>
                  <a:lnTo>
                    <a:pt x="580" y="834"/>
                  </a:lnTo>
                  <a:lnTo>
                    <a:pt x="582" y="828"/>
                  </a:lnTo>
                  <a:lnTo>
                    <a:pt x="584" y="828"/>
                  </a:lnTo>
                  <a:lnTo>
                    <a:pt x="586" y="828"/>
                  </a:lnTo>
                  <a:lnTo>
                    <a:pt x="587" y="825"/>
                  </a:lnTo>
                  <a:lnTo>
                    <a:pt x="589" y="821"/>
                  </a:lnTo>
                  <a:lnTo>
                    <a:pt x="591" y="821"/>
                  </a:lnTo>
                  <a:lnTo>
                    <a:pt x="593" y="821"/>
                  </a:lnTo>
                  <a:lnTo>
                    <a:pt x="593" y="821"/>
                  </a:lnTo>
                  <a:lnTo>
                    <a:pt x="595" y="821"/>
                  </a:lnTo>
                  <a:lnTo>
                    <a:pt x="597" y="821"/>
                  </a:lnTo>
                  <a:lnTo>
                    <a:pt x="599" y="821"/>
                  </a:lnTo>
                  <a:lnTo>
                    <a:pt x="601" y="821"/>
                  </a:lnTo>
                  <a:lnTo>
                    <a:pt x="603" y="821"/>
                  </a:lnTo>
                  <a:lnTo>
                    <a:pt x="604" y="821"/>
                  </a:lnTo>
                  <a:lnTo>
                    <a:pt x="604" y="818"/>
                  </a:lnTo>
                  <a:lnTo>
                    <a:pt x="606" y="817"/>
                  </a:lnTo>
                  <a:lnTo>
                    <a:pt x="608" y="810"/>
                  </a:lnTo>
                  <a:lnTo>
                    <a:pt x="610" y="807"/>
                  </a:lnTo>
                  <a:lnTo>
                    <a:pt x="612" y="804"/>
                  </a:lnTo>
                  <a:lnTo>
                    <a:pt x="614" y="804"/>
                  </a:lnTo>
                  <a:lnTo>
                    <a:pt x="616" y="804"/>
                  </a:lnTo>
                  <a:lnTo>
                    <a:pt x="616" y="800"/>
                  </a:lnTo>
                  <a:lnTo>
                    <a:pt x="618" y="800"/>
                  </a:lnTo>
                  <a:lnTo>
                    <a:pt x="620" y="799"/>
                  </a:lnTo>
                  <a:lnTo>
                    <a:pt x="621" y="799"/>
                  </a:lnTo>
                  <a:lnTo>
                    <a:pt x="623" y="794"/>
                  </a:lnTo>
                  <a:lnTo>
                    <a:pt x="625" y="792"/>
                  </a:lnTo>
                  <a:lnTo>
                    <a:pt x="627" y="786"/>
                  </a:lnTo>
                  <a:lnTo>
                    <a:pt x="629" y="783"/>
                  </a:lnTo>
                  <a:lnTo>
                    <a:pt x="631" y="780"/>
                  </a:lnTo>
                  <a:lnTo>
                    <a:pt x="633" y="780"/>
                  </a:lnTo>
                  <a:lnTo>
                    <a:pt x="635" y="780"/>
                  </a:lnTo>
                  <a:lnTo>
                    <a:pt x="637" y="780"/>
                  </a:lnTo>
                  <a:lnTo>
                    <a:pt x="638" y="780"/>
                  </a:lnTo>
                  <a:lnTo>
                    <a:pt x="638" y="780"/>
                  </a:lnTo>
                  <a:lnTo>
                    <a:pt x="640" y="780"/>
                  </a:lnTo>
                  <a:lnTo>
                    <a:pt x="642" y="780"/>
                  </a:lnTo>
                  <a:lnTo>
                    <a:pt x="644" y="780"/>
                  </a:lnTo>
                  <a:lnTo>
                    <a:pt x="646" y="776"/>
                  </a:lnTo>
                  <a:lnTo>
                    <a:pt x="648" y="776"/>
                  </a:lnTo>
                  <a:lnTo>
                    <a:pt x="650" y="776"/>
                  </a:lnTo>
                  <a:lnTo>
                    <a:pt x="650" y="773"/>
                  </a:lnTo>
                  <a:lnTo>
                    <a:pt x="652" y="773"/>
                  </a:lnTo>
                  <a:lnTo>
                    <a:pt x="654" y="773"/>
                  </a:lnTo>
                  <a:lnTo>
                    <a:pt x="655" y="770"/>
                  </a:lnTo>
                  <a:lnTo>
                    <a:pt x="657" y="768"/>
                  </a:lnTo>
                  <a:lnTo>
                    <a:pt x="659" y="768"/>
                  </a:lnTo>
                  <a:lnTo>
                    <a:pt x="661" y="768"/>
                  </a:lnTo>
                  <a:lnTo>
                    <a:pt x="661" y="768"/>
                  </a:lnTo>
                  <a:lnTo>
                    <a:pt x="663" y="768"/>
                  </a:lnTo>
                  <a:lnTo>
                    <a:pt x="665" y="768"/>
                  </a:lnTo>
                  <a:lnTo>
                    <a:pt x="667" y="768"/>
                  </a:lnTo>
                  <a:lnTo>
                    <a:pt x="669" y="768"/>
                  </a:lnTo>
                  <a:lnTo>
                    <a:pt x="671" y="765"/>
                  </a:lnTo>
                  <a:lnTo>
                    <a:pt x="672" y="765"/>
                  </a:lnTo>
                  <a:lnTo>
                    <a:pt x="674" y="765"/>
                  </a:lnTo>
                  <a:lnTo>
                    <a:pt x="676" y="765"/>
                  </a:lnTo>
                  <a:lnTo>
                    <a:pt x="678" y="762"/>
                  </a:lnTo>
                  <a:lnTo>
                    <a:pt x="680" y="755"/>
                  </a:lnTo>
                  <a:lnTo>
                    <a:pt x="682" y="752"/>
                  </a:lnTo>
                  <a:lnTo>
                    <a:pt x="682" y="752"/>
                  </a:lnTo>
                  <a:lnTo>
                    <a:pt x="684" y="752"/>
                  </a:lnTo>
                  <a:lnTo>
                    <a:pt x="686" y="752"/>
                  </a:lnTo>
                  <a:lnTo>
                    <a:pt x="688" y="749"/>
                  </a:lnTo>
                  <a:lnTo>
                    <a:pt x="689" y="749"/>
                  </a:lnTo>
                  <a:lnTo>
                    <a:pt x="691" y="749"/>
                  </a:lnTo>
                  <a:lnTo>
                    <a:pt x="693" y="749"/>
                  </a:lnTo>
                  <a:lnTo>
                    <a:pt x="693" y="749"/>
                  </a:lnTo>
                  <a:lnTo>
                    <a:pt x="695" y="749"/>
                  </a:lnTo>
                  <a:lnTo>
                    <a:pt x="697" y="749"/>
                  </a:lnTo>
                  <a:lnTo>
                    <a:pt x="699" y="749"/>
                  </a:lnTo>
                  <a:lnTo>
                    <a:pt x="701" y="749"/>
                  </a:lnTo>
                  <a:lnTo>
                    <a:pt x="703" y="749"/>
                  </a:lnTo>
                  <a:lnTo>
                    <a:pt x="705" y="744"/>
                  </a:lnTo>
                  <a:lnTo>
                    <a:pt x="706" y="744"/>
                  </a:lnTo>
                  <a:lnTo>
                    <a:pt x="706" y="744"/>
                  </a:lnTo>
                  <a:lnTo>
                    <a:pt x="708" y="744"/>
                  </a:lnTo>
                  <a:lnTo>
                    <a:pt x="710" y="744"/>
                  </a:lnTo>
                  <a:lnTo>
                    <a:pt x="712" y="744"/>
                  </a:lnTo>
                  <a:lnTo>
                    <a:pt x="714" y="744"/>
                  </a:lnTo>
                  <a:lnTo>
                    <a:pt x="716" y="741"/>
                  </a:lnTo>
                  <a:lnTo>
                    <a:pt x="718" y="741"/>
                  </a:lnTo>
                  <a:lnTo>
                    <a:pt x="720" y="741"/>
                  </a:lnTo>
                  <a:lnTo>
                    <a:pt x="722" y="741"/>
                  </a:lnTo>
                  <a:lnTo>
                    <a:pt x="723" y="737"/>
                  </a:lnTo>
                  <a:lnTo>
                    <a:pt x="725" y="737"/>
                  </a:lnTo>
                  <a:lnTo>
                    <a:pt x="727" y="737"/>
                  </a:lnTo>
                  <a:lnTo>
                    <a:pt x="727" y="731"/>
                  </a:lnTo>
                  <a:lnTo>
                    <a:pt x="729" y="731"/>
                  </a:lnTo>
                  <a:lnTo>
                    <a:pt x="731" y="731"/>
                  </a:lnTo>
                  <a:lnTo>
                    <a:pt x="733" y="728"/>
                  </a:lnTo>
                  <a:lnTo>
                    <a:pt x="735" y="725"/>
                  </a:lnTo>
                  <a:lnTo>
                    <a:pt x="737" y="725"/>
                  </a:lnTo>
                  <a:lnTo>
                    <a:pt x="737" y="722"/>
                  </a:lnTo>
                  <a:lnTo>
                    <a:pt x="738" y="722"/>
                  </a:lnTo>
                  <a:lnTo>
                    <a:pt x="740" y="722"/>
                  </a:lnTo>
                  <a:lnTo>
                    <a:pt x="742" y="718"/>
                  </a:lnTo>
                  <a:lnTo>
                    <a:pt x="744" y="718"/>
                  </a:lnTo>
                  <a:lnTo>
                    <a:pt x="746" y="715"/>
                  </a:lnTo>
                  <a:lnTo>
                    <a:pt x="748" y="715"/>
                  </a:lnTo>
                  <a:lnTo>
                    <a:pt x="750" y="713"/>
                  </a:lnTo>
                  <a:lnTo>
                    <a:pt x="752" y="710"/>
                  </a:lnTo>
                  <a:lnTo>
                    <a:pt x="752" y="710"/>
                  </a:lnTo>
                  <a:lnTo>
                    <a:pt x="754" y="710"/>
                  </a:lnTo>
                  <a:lnTo>
                    <a:pt x="755" y="707"/>
                  </a:lnTo>
                  <a:lnTo>
                    <a:pt x="757" y="707"/>
                  </a:lnTo>
                  <a:lnTo>
                    <a:pt x="759" y="707"/>
                  </a:lnTo>
                  <a:lnTo>
                    <a:pt x="761" y="707"/>
                  </a:lnTo>
                  <a:lnTo>
                    <a:pt x="763" y="707"/>
                  </a:lnTo>
                  <a:lnTo>
                    <a:pt x="765" y="707"/>
                  </a:lnTo>
                  <a:lnTo>
                    <a:pt x="767" y="707"/>
                  </a:lnTo>
                  <a:lnTo>
                    <a:pt x="769" y="707"/>
                  </a:lnTo>
                  <a:lnTo>
                    <a:pt x="771" y="707"/>
                  </a:lnTo>
                  <a:lnTo>
                    <a:pt x="771" y="707"/>
                  </a:lnTo>
                  <a:lnTo>
                    <a:pt x="772" y="700"/>
                  </a:lnTo>
                  <a:lnTo>
                    <a:pt x="774" y="691"/>
                  </a:lnTo>
                  <a:lnTo>
                    <a:pt x="776" y="682"/>
                  </a:lnTo>
                  <a:lnTo>
                    <a:pt x="778" y="682"/>
                  </a:lnTo>
                  <a:lnTo>
                    <a:pt x="780" y="682"/>
                  </a:lnTo>
                  <a:lnTo>
                    <a:pt x="782" y="682"/>
                  </a:lnTo>
                  <a:lnTo>
                    <a:pt x="782" y="682"/>
                  </a:lnTo>
                  <a:lnTo>
                    <a:pt x="784" y="682"/>
                  </a:lnTo>
                  <a:lnTo>
                    <a:pt x="786" y="682"/>
                  </a:lnTo>
                  <a:lnTo>
                    <a:pt x="788" y="682"/>
                  </a:lnTo>
                  <a:lnTo>
                    <a:pt x="789" y="682"/>
                  </a:lnTo>
                  <a:lnTo>
                    <a:pt x="791" y="682"/>
                  </a:lnTo>
                  <a:lnTo>
                    <a:pt x="793" y="677"/>
                  </a:lnTo>
                  <a:lnTo>
                    <a:pt x="795" y="677"/>
                  </a:lnTo>
                  <a:lnTo>
                    <a:pt x="797" y="677"/>
                  </a:lnTo>
                  <a:lnTo>
                    <a:pt x="797" y="670"/>
                  </a:lnTo>
                  <a:lnTo>
                    <a:pt x="799" y="670"/>
                  </a:lnTo>
                  <a:lnTo>
                    <a:pt x="801" y="670"/>
                  </a:lnTo>
                  <a:lnTo>
                    <a:pt x="803" y="670"/>
                  </a:lnTo>
                  <a:lnTo>
                    <a:pt x="805" y="667"/>
                  </a:lnTo>
                  <a:lnTo>
                    <a:pt x="806" y="667"/>
                  </a:lnTo>
                  <a:lnTo>
                    <a:pt x="808" y="667"/>
                  </a:lnTo>
                  <a:lnTo>
                    <a:pt x="810" y="667"/>
                  </a:lnTo>
                  <a:lnTo>
                    <a:pt x="812" y="667"/>
                  </a:lnTo>
                  <a:lnTo>
                    <a:pt x="814" y="667"/>
                  </a:lnTo>
                  <a:lnTo>
                    <a:pt x="814" y="667"/>
                  </a:lnTo>
                  <a:lnTo>
                    <a:pt x="816" y="667"/>
                  </a:lnTo>
                  <a:lnTo>
                    <a:pt x="818" y="665"/>
                  </a:lnTo>
                  <a:lnTo>
                    <a:pt x="820" y="662"/>
                  </a:lnTo>
                  <a:lnTo>
                    <a:pt x="822" y="662"/>
                  </a:lnTo>
                  <a:lnTo>
                    <a:pt x="823" y="662"/>
                  </a:lnTo>
                  <a:lnTo>
                    <a:pt x="825" y="662"/>
                  </a:lnTo>
                  <a:lnTo>
                    <a:pt x="825" y="655"/>
                  </a:lnTo>
                  <a:lnTo>
                    <a:pt x="827" y="655"/>
                  </a:lnTo>
                  <a:lnTo>
                    <a:pt x="829" y="655"/>
                  </a:lnTo>
                  <a:lnTo>
                    <a:pt x="831" y="655"/>
                  </a:lnTo>
                  <a:lnTo>
                    <a:pt x="833" y="655"/>
                  </a:lnTo>
                  <a:lnTo>
                    <a:pt x="835" y="655"/>
                  </a:lnTo>
                  <a:lnTo>
                    <a:pt x="837" y="655"/>
                  </a:lnTo>
                  <a:lnTo>
                    <a:pt x="839" y="655"/>
                  </a:lnTo>
                  <a:lnTo>
                    <a:pt x="840" y="655"/>
                  </a:lnTo>
                  <a:lnTo>
                    <a:pt x="842" y="652"/>
                  </a:lnTo>
                  <a:lnTo>
                    <a:pt x="842" y="652"/>
                  </a:lnTo>
                  <a:lnTo>
                    <a:pt x="844" y="652"/>
                  </a:lnTo>
                  <a:lnTo>
                    <a:pt x="846" y="652"/>
                  </a:lnTo>
                  <a:lnTo>
                    <a:pt x="848" y="652"/>
                  </a:lnTo>
                  <a:lnTo>
                    <a:pt x="850" y="652"/>
                  </a:lnTo>
                  <a:lnTo>
                    <a:pt x="852" y="652"/>
                  </a:lnTo>
                  <a:lnTo>
                    <a:pt x="854" y="649"/>
                  </a:lnTo>
                  <a:lnTo>
                    <a:pt x="856" y="646"/>
                  </a:lnTo>
                  <a:lnTo>
                    <a:pt x="857" y="646"/>
                  </a:lnTo>
                  <a:lnTo>
                    <a:pt x="859" y="646"/>
                  </a:lnTo>
                  <a:lnTo>
                    <a:pt x="859" y="646"/>
                  </a:lnTo>
                  <a:lnTo>
                    <a:pt x="861" y="646"/>
                  </a:lnTo>
                  <a:lnTo>
                    <a:pt x="863" y="644"/>
                  </a:lnTo>
                  <a:lnTo>
                    <a:pt x="865" y="644"/>
                  </a:lnTo>
                  <a:lnTo>
                    <a:pt x="867" y="636"/>
                  </a:lnTo>
                  <a:lnTo>
                    <a:pt x="869" y="636"/>
                  </a:lnTo>
                  <a:lnTo>
                    <a:pt x="869" y="636"/>
                  </a:lnTo>
                  <a:lnTo>
                    <a:pt x="871" y="636"/>
                  </a:lnTo>
                  <a:lnTo>
                    <a:pt x="873" y="636"/>
                  </a:lnTo>
                  <a:lnTo>
                    <a:pt x="874" y="634"/>
                  </a:lnTo>
                  <a:lnTo>
                    <a:pt x="876" y="634"/>
                  </a:lnTo>
                  <a:lnTo>
                    <a:pt x="878" y="634"/>
                  </a:lnTo>
                  <a:lnTo>
                    <a:pt x="880" y="631"/>
                  </a:lnTo>
                  <a:lnTo>
                    <a:pt x="882" y="631"/>
                  </a:lnTo>
                  <a:lnTo>
                    <a:pt x="884" y="628"/>
                  </a:lnTo>
                  <a:lnTo>
                    <a:pt x="886" y="621"/>
                  </a:lnTo>
                  <a:lnTo>
                    <a:pt x="888" y="621"/>
                  </a:lnTo>
                  <a:lnTo>
                    <a:pt x="888" y="621"/>
                  </a:lnTo>
                  <a:lnTo>
                    <a:pt x="890" y="621"/>
                  </a:lnTo>
                  <a:lnTo>
                    <a:pt x="891" y="621"/>
                  </a:lnTo>
                  <a:lnTo>
                    <a:pt x="893" y="621"/>
                  </a:lnTo>
                  <a:lnTo>
                    <a:pt x="895" y="621"/>
                  </a:lnTo>
                  <a:lnTo>
                    <a:pt x="897" y="621"/>
                  </a:lnTo>
                  <a:lnTo>
                    <a:pt x="899" y="621"/>
                  </a:lnTo>
                  <a:lnTo>
                    <a:pt x="901" y="621"/>
                  </a:lnTo>
                  <a:lnTo>
                    <a:pt x="903" y="621"/>
                  </a:lnTo>
                  <a:lnTo>
                    <a:pt x="903" y="621"/>
                  </a:lnTo>
                  <a:lnTo>
                    <a:pt x="905" y="618"/>
                  </a:lnTo>
                  <a:lnTo>
                    <a:pt x="906" y="614"/>
                  </a:lnTo>
                  <a:lnTo>
                    <a:pt x="908" y="614"/>
                  </a:lnTo>
                  <a:lnTo>
                    <a:pt x="910" y="612"/>
                  </a:lnTo>
                  <a:lnTo>
                    <a:pt x="912" y="612"/>
                  </a:lnTo>
                  <a:lnTo>
                    <a:pt x="912" y="612"/>
                  </a:lnTo>
                  <a:lnTo>
                    <a:pt x="914" y="610"/>
                  </a:lnTo>
                  <a:lnTo>
                    <a:pt x="916" y="610"/>
                  </a:lnTo>
                  <a:lnTo>
                    <a:pt x="918" y="610"/>
                  </a:lnTo>
                  <a:lnTo>
                    <a:pt x="920" y="610"/>
                  </a:lnTo>
                  <a:lnTo>
                    <a:pt x="922" y="610"/>
                  </a:lnTo>
                  <a:lnTo>
                    <a:pt x="923" y="610"/>
                  </a:lnTo>
                  <a:lnTo>
                    <a:pt x="925" y="610"/>
                  </a:lnTo>
                  <a:lnTo>
                    <a:pt x="927" y="610"/>
                  </a:lnTo>
                  <a:lnTo>
                    <a:pt x="929" y="605"/>
                  </a:lnTo>
                  <a:lnTo>
                    <a:pt x="931" y="605"/>
                  </a:lnTo>
                  <a:lnTo>
                    <a:pt x="933" y="605"/>
                  </a:lnTo>
                  <a:lnTo>
                    <a:pt x="933" y="600"/>
                  </a:lnTo>
                  <a:lnTo>
                    <a:pt x="935" y="600"/>
                  </a:lnTo>
                  <a:lnTo>
                    <a:pt x="937" y="600"/>
                  </a:lnTo>
                  <a:lnTo>
                    <a:pt x="939" y="600"/>
                  </a:lnTo>
                  <a:lnTo>
                    <a:pt x="940" y="600"/>
                  </a:lnTo>
                  <a:lnTo>
                    <a:pt x="942" y="597"/>
                  </a:lnTo>
                  <a:lnTo>
                    <a:pt x="944" y="590"/>
                  </a:lnTo>
                  <a:lnTo>
                    <a:pt x="946" y="590"/>
                  </a:lnTo>
                  <a:lnTo>
                    <a:pt x="946" y="590"/>
                  </a:lnTo>
                  <a:lnTo>
                    <a:pt x="948" y="590"/>
                  </a:lnTo>
                  <a:lnTo>
                    <a:pt x="950" y="584"/>
                  </a:lnTo>
                  <a:lnTo>
                    <a:pt x="952" y="584"/>
                  </a:lnTo>
                  <a:lnTo>
                    <a:pt x="954" y="580"/>
                  </a:lnTo>
                  <a:lnTo>
                    <a:pt x="956" y="580"/>
                  </a:lnTo>
                  <a:lnTo>
                    <a:pt x="957" y="577"/>
                  </a:lnTo>
                  <a:lnTo>
                    <a:pt x="957" y="577"/>
                  </a:lnTo>
                  <a:lnTo>
                    <a:pt x="959" y="577"/>
                  </a:lnTo>
                  <a:lnTo>
                    <a:pt x="961" y="574"/>
                  </a:lnTo>
                  <a:lnTo>
                    <a:pt x="963" y="574"/>
                  </a:lnTo>
                  <a:lnTo>
                    <a:pt x="965" y="572"/>
                  </a:lnTo>
                  <a:lnTo>
                    <a:pt x="967" y="572"/>
                  </a:lnTo>
                  <a:lnTo>
                    <a:pt x="969" y="565"/>
                  </a:lnTo>
                  <a:lnTo>
                    <a:pt x="971" y="565"/>
                  </a:lnTo>
                  <a:lnTo>
                    <a:pt x="973" y="565"/>
                  </a:lnTo>
                  <a:lnTo>
                    <a:pt x="974" y="565"/>
                  </a:lnTo>
                  <a:lnTo>
                    <a:pt x="976" y="565"/>
                  </a:lnTo>
                  <a:lnTo>
                    <a:pt x="978" y="565"/>
                  </a:lnTo>
                  <a:lnTo>
                    <a:pt x="978" y="565"/>
                  </a:lnTo>
                  <a:lnTo>
                    <a:pt x="980" y="565"/>
                  </a:lnTo>
                  <a:lnTo>
                    <a:pt x="982" y="565"/>
                  </a:lnTo>
                  <a:lnTo>
                    <a:pt x="984" y="562"/>
                  </a:lnTo>
                  <a:lnTo>
                    <a:pt x="986" y="557"/>
                  </a:lnTo>
                  <a:lnTo>
                    <a:pt x="988" y="557"/>
                  </a:lnTo>
                  <a:lnTo>
                    <a:pt x="990" y="557"/>
                  </a:lnTo>
                  <a:lnTo>
                    <a:pt x="990" y="557"/>
                  </a:lnTo>
                  <a:lnTo>
                    <a:pt x="991" y="557"/>
                  </a:lnTo>
                  <a:lnTo>
                    <a:pt x="993" y="557"/>
                  </a:lnTo>
                  <a:lnTo>
                    <a:pt x="995" y="557"/>
                  </a:lnTo>
                  <a:lnTo>
                    <a:pt x="997" y="557"/>
                  </a:lnTo>
                  <a:lnTo>
                    <a:pt x="999" y="548"/>
                  </a:lnTo>
                  <a:lnTo>
                    <a:pt x="1001" y="548"/>
                  </a:lnTo>
                  <a:lnTo>
                    <a:pt x="1001" y="548"/>
                  </a:lnTo>
                  <a:lnTo>
                    <a:pt x="1003" y="548"/>
                  </a:lnTo>
                  <a:lnTo>
                    <a:pt x="1005" y="548"/>
                  </a:lnTo>
                  <a:lnTo>
                    <a:pt x="1007" y="548"/>
                  </a:lnTo>
                  <a:lnTo>
                    <a:pt x="1008" y="548"/>
                  </a:lnTo>
                  <a:lnTo>
                    <a:pt x="1010" y="548"/>
                  </a:lnTo>
                  <a:lnTo>
                    <a:pt x="1012" y="548"/>
                  </a:lnTo>
                  <a:lnTo>
                    <a:pt x="1014" y="545"/>
                  </a:lnTo>
                  <a:lnTo>
                    <a:pt x="1016" y="545"/>
                  </a:lnTo>
                  <a:lnTo>
                    <a:pt x="1018" y="545"/>
                  </a:lnTo>
                  <a:lnTo>
                    <a:pt x="1020" y="545"/>
                  </a:lnTo>
                  <a:lnTo>
                    <a:pt x="1022" y="545"/>
                  </a:lnTo>
                  <a:lnTo>
                    <a:pt x="1024" y="545"/>
                  </a:lnTo>
                  <a:lnTo>
                    <a:pt x="1024" y="545"/>
                  </a:lnTo>
                  <a:lnTo>
                    <a:pt x="1025" y="541"/>
                  </a:lnTo>
                  <a:lnTo>
                    <a:pt x="1027" y="536"/>
                  </a:lnTo>
                  <a:lnTo>
                    <a:pt x="1029" y="536"/>
                  </a:lnTo>
                  <a:lnTo>
                    <a:pt x="1031" y="533"/>
                  </a:lnTo>
                  <a:lnTo>
                    <a:pt x="1033" y="533"/>
                  </a:lnTo>
                  <a:lnTo>
                    <a:pt x="1035" y="529"/>
                  </a:lnTo>
                  <a:lnTo>
                    <a:pt x="1035" y="529"/>
                  </a:lnTo>
                  <a:lnTo>
                    <a:pt x="1037" y="529"/>
                  </a:lnTo>
                  <a:lnTo>
                    <a:pt x="1039" y="524"/>
                  </a:lnTo>
                  <a:lnTo>
                    <a:pt x="1041" y="519"/>
                  </a:lnTo>
                  <a:lnTo>
                    <a:pt x="1042" y="517"/>
                  </a:lnTo>
                  <a:lnTo>
                    <a:pt x="1044" y="517"/>
                  </a:lnTo>
                  <a:lnTo>
                    <a:pt x="1046" y="512"/>
                  </a:lnTo>
                  <a:lnTo>
                    <a:pt x="1046" y="510"/>
                  </a:lnTo>
                  <a:lnTo>
                    <a:pt x="1048" y="505"/>
                  </a:lnTo>
                  <a:lnTo>
                    <a:pt x="1050" y="502"/>
                  </a:lnTo>
                  <a:lnTo>
                    <a:pt x="1052" y="502"/>
                  </a:lnTo>
                  <a:lnTo>
                    <a:pt x="1054" y="502"/>
                  </a:lnTo>
                  <a:lnTo>
                    <a:pt x="1056" y="502"/>
                  </a:lnTo>
                  <a:lnTo>
                    <a:pt x="1057" y="502"/>
                  </a:lnTo>
                  <a:lnTo>
                    <a:pt x="1059" y="502"/>
                  </a:lnTo>
                  <a:lnTo>
                    <a:pt x="1061" y="502"/>
                  </a:lnTo>
                  <a:lnTo>
                    <a:pt x="1063" y="502"/>
                  </a:lnTo>
                  <a:lnTo>
                    <a:pt x="1065" y="502"/>
                  </a:lnTo>
                  <a:lnTo>
                    <a:pt x="1067" y="502"/>
                  </a:lnTo>
                  <a:lnTo>
                    <a:pt x="1067" y="502"/>
                  </a:lnTo>
                  <a:lnTo>
                    <a:pt x="1069" y="502"/>
                  </a:lnTo>
                  <a:lnTo>
                    <a:pt x="1071" y="502"/>
                  </a:lnTo>
                  <a:lnTo>
                    <a:pt x="1073" y="502"/>
                  </a:lnTo>
                  <a:lnTo>
                    <a:pt x="1074" y="498"/>
                  </a:lnTo>
                  <a:lnTo>
                    <a:pt x="1076" y="495"/>
                  </a:lnTo>
                  <a:lnTo>
                    <a:pt x="1078" y="491"/>
                  </a:lnTo>
                  <a:lnTo>
                    <a:pt x="1078" y="491"/>
                  </a:lnTo>
                  <a:lnTo>
                    <a:pt x="1080" y="487"/>
                  </a:lnTo>
                  <a:lnTo>
                    <a:pt x="1082" y="487"/>
                  </a:lnTo>
                  <a:lnTo>
                    <a:pt x="1084" y="487"/>
                  </a:lnTo>
                  <a:lnTo>
                    <a:pt x="1086" y="487"/>
                  </a:lnTo>
                  <a:lnTo>
                    <a:pt x="1088" y="480"/>
                  </a:lnTo>
                  <a:lnTo>
                    <a:pt x="1090" y="480"/>
                  </a:lnTo>
                  <a:lnTo>
                    <a:pt x="1091" y="480"/>
                  </a:lnTo>
                  <a:lnTo>
                    <a:pt x="1091" y="480"/>
                  </a:lnTo>
                  <a:lnTo>
                    <a:pt x="1093" y="480"/>
                  </a:lnTo>
                  <a:lnTo>
                    <a:pt x="1095" y="480"/>
                  </a:lnTo>
                  <a:lnTo>
                    <a:pt x="1097" y="480"/>
                  </a:lnTo>
                  <a:lnTo>
                    <a:pt x="1099" y="476"/>
                  </a:lnTo>
                  <a:lnTo>
                    <a:pt x="1101" y="473"/>
                  </a:lnTo>
                  <a:lnTo>
                    <a:pt x="1103" y="469"/>
                  </a:lnTo>
                  <a:lnTo>
                    <a:pt x="1105" y="469"/>
                  </a:lnTo>
                  <a:lnTo>
                    <a:pt x="1107" y="469"/>
                  </a:lnTo>
                  <a:lnTo>
                    <a:pt x="1108" y="469"/>
                  </a:lnTo>
                  <a:lnTo>
                    <a:pt x="1110" y="469"/>
                  </a:lnTo>
                  <a:lnTo>
                    <a:pt x="1112" y="469"/>
                  </a:lnTo>
                  <a:lnTo>
                    <a:pt x="1112" y="469"/>
                  </a:lnTo>
                  <a:lnTo>
                    <a:pt x="1114" y="469"/>
                  </a:lnTo>
                  <a:lnTo>
                    <a:pt x="1116" y="469"/>
                  </a:lnTo>
                  <a:lnTo>
                    <a:pt x="1118" y="469"/>
                  </a:lnTo>
                  <a:lnTo>
                    <a:pt x="1120" y="464"/>
                  </a:lnTo>
                  <a:lnTo>
                    <a:pt x="1122" y="460"/>
                  </a:lnTo>
                  <a:lnTo>
                    <a:pt x="1122" y="460"/>
                  </a:lnTo>
                  <a:lnTo>
                    <a:pt x="1124" y="460"/>
                  </a:lnTo>
                  <a:lnTo>
                    <a:pt x="1125" y="460"/>
                  </a:lnTo>
                  <a:lnTo>
                    <a:pt x="1127" y="457"/>
                  </a:lnTo>
                  <a:lnTo>
                    <a:pt x="1129" y="457"/>
                  </a:lnTo>
                  <a:lnTo>
                    <a:pt x="1131" y="457"/>
                  </a:lnTo>
                  <a:lnTo>
                    <a:pt x="1133" y="457"/>
                  </a:lnTo>
                  <a:lnTo>
                    <a:pt x="1135" y="457"/>
                  </a:lnTo>
                  <a:lnTo>
                    <a:pt x="1137" y="457"/>
                  </a:lnTo>
                  <a:lnTo>
                    <a:pt x="1137" y="453"/>
                  </a:lnTo>
                  <a:lnTo>
                    <a:pt x="1139" y="453"/>
                  </a:lnTo>
                  <a:lnTo>
                    <a:pt x="1141" y="453"/>
                  </a:lnTo>
                  <a:lnTo>
                    <a:pt x="1142" y="453"/>
                  </a:lnTo>
                  <a:lnTo>
                    <a:pt x="1144" y="453"/>
                  </a:lnTo>
                  <a:lnTo>
                    <a:pt x="1146" y="453"/>
                  </a:lnTo>
                  <a:lnTo>
                    <a:pt x="1148" y="453"/>
                  </a:lnTo>
                  <a:lnTo>
                    <a:pt x="1150" y="453"/>
                  </a:lnTo>
                  <a:lnTo>
                    <a:pt x="1152" y="453"/>
                  </a:lnTo>
                  <a:lnTo>
                    <a:pt x="1154" y="449"/>
                  </a:lnTo>
                  <a:lnTo>
                    <a:pt x="1156" y="449"/>
                  </a:lnTo>
                  <a:lnTo>
                    <a:pt x="1156" y="445"/>
                  </a:lnTo>
                  <a:lnTo>
                    <a:pt x="1158" y="445"/>
                  </a:lnTo>
                  <a:lnTo>
                    <a:pt x="1159" y="440"/>
                  </a:lnTo>
                  <a:lnTo>
                    <a:pt x="1161" y="440"/>
                  </a:lnTo>
                  <a:lnTo>
                    <a:pt x="1163" y="440"/>
                  </a:lnTo>
                  <a:lnTo>
                    <a:pt x="1165" y="440"/>
                  </a:lnTo>
                  <a:lnTo>
                    <a:pt x="1167" y="436"/>
                  </a:lnTo>
                  <a:lnTo>
                    <a:pt x="1167" y="436"/>
                  </a:lnTo>
                  <a:lnTo>
                    <a:pt x="1169" y="432"/>
                  </a:lnTo>
                  <a:lnTo>
                    <a:pt x="1171" y="432"/>
                  </a:lnTo>
                  <a:lnTo>
                    <a:pt x="1173" y="432"/>
                  </a:lnTo>
                  <a:lnTo>
                    <a:pt x="1175" y="432"/>
                  </a:lnTo>
                  <a:lnTo>
                    <a:pt x="1176" y="428"/>
                  </a:lnTo>
                  <a:lnTo>
                    <a:pt x="1178" y="428"/>
                  </a:lnTo>
                  <a:lnTo>
                    <a:pt x="1180" y="423"/>
                  </a:lnTo>
                  <a:lnTo>
                    <a:pt x="1182" y="419"/>
                  </a:lnTo>
                  <a:lnTo>
                    <a:pt x="1182" y="419"/>
                  </a:lnTo>
                  <a:lnTo>
                    <a:pt x="1184" y="419"/>
                  </a:lnTo>
                  <a:lnTo>
                    <a:pt x="1186" y="414"/>
                  </a:lnTo>
                  <a:lnTo>
                    <a:pt x="1188" y="414"/>
                  </a:lnTo>
                  <a:lnTo>
                    <a:pt x="1190" y="414"/>
                  </a:lnTo>
                  <a:lnTo>
                    <a:pt x="1192" y="407"/>
                  </a:lnTo>
                  <a:lnTo>
                    <a:pt x="1193" y="407"/>
                  </a:lnTo>
                  <a:lnTo>
                    <a:pt x="1195" y="407"/>
                  </a:lnTo>
                  <a:lnTo>
                    <a:pt x="1197" y="401"/>
                  </a:lnTo>
                  <a:lnTo>
                    <a:pt x="1199" y="401"/>
                  </a:lnTo>
                  <a:lnTo>
                    <a:pt x="1199" y="401"/>
                  </a:lnTo>
                  <a:lnTo>
                    <a:pt x="1201" y="401"/>
                  </a:lnTo>
                  <a:lnTo>
                    <a:pt x="1203" y="401"/>
                  </a:lnTo>
                  <a:lnTo>
                    <a:pt x="1205" y="401"/>
                  </a:lnTo>
                  <a:lnTo>
                    <a:pt x="1207" y="401"/>
                  </a:lnTo>
                  <a:lnTo>
                    <a:pt x="1208" y="401"/>
                  </a:lnTo>
                  <a:lnTo>
                    <a:pt x="1210" y="394"/>
                  </a:lnTo>
                  <a:lnTo>
                    <a:pt x="1210" y="394"/>
                  </a:lnTo>
                  <a:lnTo>
                    <a:pt x="1212" y="394"/>
                  </a:lnTo>
                  <a:lnTo>
                    <a:pt x="1214" y="394"/>
                  </a:lnTo>
                  <a:lnTo>
                    <a:pt x="1216" y="394"/>
                  </a:lnTo>
                  <a:lnTo>
                    <a:pt x="1218" y="394"/>
                  </a:lnTo>
                  <a:lnTo>
                    <a:pt x="1220" y="394"/>
                  </a:lnTo>
                  <a:lnTo>
                    <a:pt x="1222" y="388"/>
                  </a:lnTo>
                  <a:lnTo>
                    <a:pt x="1224" y="388"/>
                  </a:lnTo>
                  <a:lnTo>
                    <a:pt x="1225" y="383"/>
                  </a:lnTo>
                  <a:lnTo>
                    <a:pt x="1227" y="383"/>
                  </a:lnTo>
                  <a:lnTo>
                    <a:pt x="1227" y="383"/>
                  </a:lnTo>
                  <a:lnTo>
                    <a:pt x="1229" y="380"/>
                  </a:lnTo>
                  <a:lnTo>
                    <a:pt x="1231" y="376"/>
                  </a:lnTo>
                  <a:lnTo>
                    <a:pt x="1233" y="376"/>
                  </a:lnTo>
                  <a:lnTo>
                    <a:pt x="1235" y="376"/>
                  </a:lnTo>
                  <a:lnTo>
                    <a:pt x="1237" y="376"/>
                  </a:lnTo>
                  <a:lnTo>
                    <a:pt x="1239" y="376"/>
                  </a:lnTo>
                  <a:lnTo>
                    <a:pt x="1241" y="376"/>
                  </a:lnTo>
                  <a:lnTo>
                    <a:pt x="1242" y="370"/>
                  </a:lnTo>
                  <a:lnTo>
                    <a:pt x="1244" y="370"/>
                  </a:lnTo>
                  <a:lnTo>
                    <a:pt x="1244" y="370"/>
                  </a:lnTo>
                  <a:lnTo>
                    <a:pt x="1246" y="360"/>
                  </a:lnTo>
                  <a:lnTo>
                    <a:pt x="1248" y="360"/>
                  </a:lnTo>
                  <a:lnTo>
                    <a:pt x="1250" y="360"/>
                  </a:lnTo>
                  <a:lnTo>
                    <a:pt x="1252" y="356"/>
                  </a:lnTo>
                  <a:lnTo>
                    <a:pt x="1254" y="356"/>
                  </a:lnTo>
                  <a:lnTo>
                    <a:pt x="1254" y="350"/>
                  </a:lnTo>
                  <a:lnTo>
                    <a:pt x="1256" y="350"/>
                  </a:lnTo>
                  <a:lnTo>
                    <a:pt x="1258" y="346"/>
                  </a:lnTo>
                  <a:lnTo>
                    <a:pt x="1259" y="346"/>
                  </a:lnTo>
                  <a:lnTo>
                    <a:pt x="1261" y="346"/>
                  </a:lnTo>
                  <a:lnTo>
                    <a:pt x="1263" y="342"/>
                  </a:lnTo>
                  <a:lnTo>
                    <a:pt x="1265" y="342"/>
                  </a:lnTo>
                  <a:lnTo>
                    <a:pt x="1267" y="342"/>
                  </a:lnTo>
                  <a:lnTo>
                    <a:pt x="1269" y="336"/>
                  </a:lnTo>
                  <a:lnTo>
                    <a:pt x="1271" y="336"/>
                  </a:lnTo>
                  <a:lnTo>
                    <a:pt x="1273" y="336"/>
                  </a:lnTo>
                  <a:lnTo>
                    <a:pt x="1273" y="326"/>
                  </a:lnTo>
                  <a:lnTo>
                    <a:pt x="1275" y="321"/>
                  </a:lnTo>
                  <a:lnTo>
                    <a:pt x="1276" y="321"/>
                  </a:lnTo>
                  <a:lnTo>
                    <a:pt x="1278" y="321"/>
                  </a:lnTo>
                  <a:lnTo>
                    <a:pt x="1280" y="321"/>
                  </a:lnTo>
                  <a:lnTo>
                    <a:pt x="1282" y="321"/>
                  </a:lnTo>
                  <a:lnTo>
                    <a:pt x="1284" y="309"/>
                  </a:lnTo>
                  <a:lnTo>
                    <a:pt x="1286" y="305"/>
                  </a:lnTo>
                  <a:lnTo>
                    <a:pt x="1288" y="305"/>
                  </a:lnTo>
                  <a:lnTo>
                    <a:pt x="1288" y="305"/>
                  </a:lnTo>
                  <a:lnTo>
                    <a:pt x="1290" y="305"/>
                  </a:lnTo>
                  <a:lnTo>
                    <a:pt x="1292" y="305"/>
                  </a:lnTo>
                  <a:lnTo>
                    <a:pt x="1293" y="305"/>
                  </a:lnTo>
                  <a:lnTo>
                    <a:pt x="1295" y="305"/>
                  </a:lnTo>
                  <a:lnTo>
                    <a:pt x="1297" y="299"/>
                  </a:lnTo>
                  <a:lnTo>
                    <a:pt x="1297" y="299"/>
                  </a:lnTo>
                  <a:lnTo>
                    <a:pt x="1299" y="299"/>
                  </a:lnTo>
                  <a:lnTo>
                    <a:pt x="1301" y="299"/>
                  </a:lnTo>
                  <a:lnTo>
                    <a:pt x="1303" y="299"/>
                  </a:lnTo>
                  <a:lnTo>
                    <a:pt x="1305" y="299"/>
                  </a:lnTo>
                  <a:lnTo>
                    <a:pt x="1307" y="294"/>
                  </a:lnTo>
                  <a:lnTo>
                    <a:pt x="1309" y="294"/>
                  </a:lnTo>
                  <a:lnTo>
                    <a:pt x="1310" y="294"/>
                  </a:lnTo>
                  <a:lnTo>
                    <a:pt x="1312" y="294"/>
                  </a:lnTo>
                  <a:lnTo>
                    <a:pt x="1314" y="294"/>
                  </a:lnTo>
                  <a:lnTo>
                    <a:pt x="1316" y="282"/>
                  </a:lnTo>
                  <a:lnTo>
                    <a:pt x="1318" y="282"/>
                  </a:lnTo>
                  <a:lnTo>
                    <a:pt x="1318" y="282"/>
                  </a:lnTo>
                  <a:lnTo>
                    <a:pt x="1320" y="282"/>
                  </a:lnTo>
                  <a:lnTo>
                    <a:pt x="1322" y="282"/>
                  </a:lnTo>
                  <a:lnTo>
                    <a:pt x="1324" y="282"/>
                  </a:lnTo>
                  <a:lnTo>
                    <a:pt x="1326" y="282"/>
                  </a:lnTo>
                  <a:lnTo>
                    <a:pt x="1327" y="277"/>
                  </a:lnTo>
                  <a:lnTo>
                    <a:pt x="1329" y="277"/>
                  </a:lnTo>
                  <a:lnTo>
                    <a:pt x="1331" y="273"/>
                  </a:lnTo>
                  <a:lnTo>
                    <a:pt x="1331" y="273"/>
                  </a:lnTo>
                  <a:lnTo>
                    <a:pt x="1333" y="273"/>
                  </a:lnTo>
                  <a:lnTo>
                    <a:pt x="1335" y="273"/>
                  </a:lnTo>
                  <a:lnTo>
                    <a:pt x="1337" y="273"/>
                  </a:lnTo>
                  <a:lnTo>
                    <a:pt x="1339" y="267"/>
                  </a:lnTo>
                  <a:lnTo>
                    <a:pt x="1341" y="267"/>
                  </a:lnTo>
                  <a:lnTo>
                    <a:pt x="1343" y="267"/>
                  </a:lnTo>
                  <a:lnTo>
                    <a:pt x="1343" y="267"/>
                  </a:lnTo>
                  <a:lnTo>
                    <a:pt x="1344" y="267"/>
                  </a:lnTo>
                  <a:lnTo>
                    <a:pt x="1346" y="267"/>
                  </a:lnTo>
                  <a:lnTo>
                    <a:pt x="1348" y="267"/>
                  </a:lnTo>
                  <a:lnTo>
                    <a:pt x="1350" y="267"/>
                  </a:lnTo>
                  <a:lnTo>
                    <a:pt x="1352" y="267"/>
                  </a:lnTo>
                  <a:lnTo>
                    <a:pt x="1354" y="267"/>
                  </a:lnTo>
                  <a:lnTo>
                    <a:pt x="1356" y="261"/>
                  </a:lnTo>
                  <a:lnTo>
                    <a:pt x="1358" y="261"/>
                  </a:lnTo>
                  <a:lnTo>
                    <a:pt x="1359" y="261"/>
                  </a:lnTo>
                  <a:lnTo>
                    <a:pt x="1361" y="261"/>
                  </a:lnTo>
                  <a:lnTo>
                    <a:pt x="1363" y="261"/>
                  </a:lnTo>
                  <a:lnTo>
                    <a:pt x="1363" y="261"/>
                  </a:lnTo>
                  <a:lnTo>
                    <a:pt x="1365" y="261"/>
                  </a:lnTo>
                  <a:lnTo>
                    <a:pt x="1367" y="261"/>
                  </a:lnTo>
                  <a:lnTo>
                    <a:pt x="1369" y="261"/>
                  </a:lnTo>
                  <a:lnTo>
                    <a:pt x="1371" y="261"/>
                  </a:lnTo>
                  <a:lnTo>
                    <a:pt x="1373" y="261"/>
                  </a:lnTo>
                  <a:lnTo>
                    <a:pt x="1375" y="261"/>
                  </a:lnTo>
                  <a:lnTo>
                    <a:pt x="1375" y="254"/>
                  </a:lnTo>
                  <a:lnTo>
                    <a:pt x="1376" y="249"/>
                  </a:lnTo>
                  <a:lnTo>
                    <a:pt x="1378" y="249"/>
                  </a:lnTo>
                  <a:lnTo>
                    <a:pt x="1380" y="249"/>
                  </a:lnTo>
                  <a:lnTo>
                    <a:pt x="1382" y="249"/>
                  </a:lnTo>
                  <a:lnTo>
                    <a:pt x="1384" y="249"/>
                  </a:lnTo>
                  <a:lnTo>
                    <a:pt x="1386" y="249"/>
                  </a:lnTo>
                  <a:lnTo>
                    <a:pt x="1386" y="249"/>
                  </a:lnTo>
                  <a:lnTo>
                    <a:pt x="1388" y="242"/>
                  </a:lnTo>
                  <a:lnTo>
                    <a:pt x="1390" y="242"/>
                  </a:lnTo>
                  <a:lnTo>
                    <a:pt x="1392" y="242"/>
                  </a:lnTo>
                  <a:lnTo>
                    <a:pt x="1393" y="236"/>
                  </a:lnTo>
                  <a:lnTo>
                    <a:pt x="1395" y="236"/>
                  </a:lnTo>
                  <a:lnTo>
                    <a:pt x="1397" y="236"/>
                  </a:lnTo>
                  <a:lnTo>
                    <a:pt x="1399" y="236"/>
                  </a:lnTo>
                  <a:lnTo>
                    <a:pt x="1401" y="236"/>
                  </a:lnTo>
                  <a:lnTo>
                    <a:pt x="1403" y="236"/>
                  </a:lnTo>
                  <a:lnTo>
                    <a:pt x="1405" y="236"/>
                  </a:lnTo>
                  <a:lnTo>
                    <a:pt x="1407" y="236"/>
                  </a:lnTo>
                  <a:lnTo>
                    <a:pt x="1409" y="236"/>
                  </a:lnTo>
                  <a:lnTo>
                    <a:pt x="1409" y="236"/>
                  </a:lnTo>
                  <a:lnTo>
                    <a:pt x="1410" y="236"/>
                  </a:lnTo>
                  <a:lnTo>
                    <a:pt x="1412" y="236"/>
                  </a:lnTo>
                  <a:lnTo>
                    <a:pt x="1414" y="236"/>
                  </a:lnTo>
                  <a:lnTo>
                    <a:pt x="1416" y="236"/>
                  </a:lnTo>
                  <a:lnTo>
                    <a:pt x="1418" y="236"/>
                  </a:lnTo>
                  <a:lnTo>
                    <a:pt x="1420" y="236"/>
                  </a:lnTo>
                  <a:lnTo>
                    <a:pt x="1420" y="236"/>
                  </a:lnTo>
                  <a:lnTo>
                    <a:pt x="1422" y="229"/>
                  </a:lnTo>
                  <a:lnTo>
                    <a:pt x="1424" y="229"/>
                  </a:lnTo>
                  <a:lnTo>
                    <a:pt x="1426" y="229"/>
                  </a:lnTo>
                  <a:lnTo>
                    <a:pt x="1427" y="223"/>
                  </a:lnTo>
                  <a:lnTo>
                    <a:pt x="1429" y="223"/>
                  </a:lnTo>
                  <a:lnTo>
                    <a:pt x="1431" y="223"/>
                  </a:lnTo>
                  <a:lnTo>
                    <a:pt x="1431" y="216"/>
                  </a:lnTo>
                  <a:lnTo>
                    <a:pt x="1433" y="216"/>
                  </a:lnTo>
                  <a:lnTo>
                    <a:pt x="1435" y="216"/>
                  </a:lnTo>
                  <a:lnTo>
                    <a:pt x="1437" y="216"/>
                  </a:lnTo>
                  <a:lnTo>
                    <a:pt x="1439" y="216"/>
                  </a:lnTo>
                  <a:lnTo>
                    <a:pt x="1441" y="216"/>
                  </a:lnTo>
                  <a:lnTo>
                    <a:pt x="1443" y="216"/>
                  </a:lnTo>
                  <a:lnTo>
                    <a:pt x="1444" y="208"/>
                  </a:lnTo>
                  <a:lnTo>
                    <a:pt x="1446" y="201"/>
                  </a:lnTo>
                  <a:lnTo>
                    <a:pt x="1448" y="201"/>
                  </a:lnTo>
                  <a:lnTo>
                    <a:pt x="1450" y="201"/>
                  </a:lnTo>
                  <a:lnTo>
                    <a:pt x="1452" y="201"/>
                  </a:lnTo>
                  <a:lnTo>
                    <a:pt x="1452" y="201"/>
                  </a:lnTo>
                  <a:lnTo>
                    <a:pt x="1454" y="201"/>
                  </a:lnTo>
                  <a:lnTo>
                    <a:pt x="1456" y="201"/>
                  </a:lnTo>
                  <a:lnTo>
                    <a:pt x="1458" y="194"/>
                  </a:lnTo>
                  <a:lnTo>
                    <a:pt x="1460" y="194"/>
                  </a:lnTo>
                  <a:lnTo>
                    <a:pt x="1461" y="194"/>
                  </a:lnTo>
                  <a:lnTo>
                    <a:pt x="1463" y="194"/>
                  </a:lnTo>
                  <a:lnTo>
                    <a:pt x="1463" y="194"/>
                  </a:lnTo>
                  <a:lnTo>
                    <a:pt x="1465" y="194"/>
                  </a:lnTo>
                  <a:lnTo>
                    <a:pt x="1467" y="194"/>
                  </a:lnTo>
                  <a:lnTo>
                    <a:pt x="1469" y="194"/>
                  </a:lnTo>
                  <a:lnTo>
                    <a:pt x="1471" y="194"/>
                  </a:lnTo>
                  <a:lnTo>
                    <a:pt x="1473" y="194"/>
                  </a:lnTo>
                  <a:lnTo>
                    <a:pt x="1475" y="194"/>
                  </a:lnTo>
                  <a:lnTo>
                    <a:pt x="1477" y="187"/>
                  </a:lnTo>
                  <a:lnTo>
                    <a:pt x="1477" y="187"/>
                  </a:lnTo>
                  <a:lnTo>
                    <a:pt x="1478" y="187"/>
                  </a:lnTo>
                  <a:lnTo>
                    <a:pt x="1480" y="187"/>
                  </a:lnTo>
                  <a:lnTo>
                    <a:pt x="1482" y="187"/>
                  </a:lnTo>
                  <a:lnTo>
                    <a:pt x="1484" y="187"/>
                  </a:lnTo>
                  <a:lnTo>
                    <a:pt x="1486" y="187"/>
                  </a:lnTo>
                  <a:lnTo>
                    <a:pt x="1488" y="187"/>
                  </a:lnTo>
                  <a:lnTo>
                    <a:pt x="1490" y="187"/>
                  </a:lnTo>
                  <a:lnTo>
                    <a:pt x="1492" y="187"/>
                  </a:lnTo>
                  <a:lnTo>
                    <a:pt x="1494" y="178"/>
                  </a:lnTo>
                  <a:lnTo>
                    <a:pt x="1495" y="178"/>
                  </a:lnTo>
                  <a:lnTo>
                    <a:pt x="1497" y="178"/>
                  </a:lnTo>
                  <a:lnTo>
                    <a:pt x="1497" y="178"/>
                  </a:lnTo>
                  <a:lnTo>
                    <a:pt x="1499" y="178"/>
                  </a:lnTo>
                  <a:lnTo>
                    <a:pt x="1501" y="178"/>
                  </a:lnTo>
                  <a:lnTo>
                    <a:pt x="1503" y="178"/>
                  </a:lnTo>
                  <a:lnTo>
                    <a:pt x="1505" y="178"/>
                  </a:lnTo>
                  <a:lnTo>
                    <a:pt x="1507" y="171"/>
                  </a:lnTo>
                  <a:lnTo>
                    <a:pt x="1507" y="171"/>
                  </a:lnTo>
                  <a:lnTo>
                    <a:pt x="1509" y="171"/>
                  </a:lnTo>
                  <a:lnTo>
                    <a:pt x="1510" y="171"/>
                  </a:lnTo>
                  <a:lnTo>
                    <a:pt x="1512" y="163"/>
                  </a:lnTo>
                  <a:lnTo>
                    <a:pt x="1514" y="163"/>
                  </a:lnTo>
                  <a:lnTo>
                    <a:pt x="1516" y="163"/>
                  </a:lnTo>
                  <a:lnTo>
                    <a:pt x="1518" y="163"/>
                  </a:lnTo>
                  <a:lnTo>
                    <a:pt x="1520" y="163"/>
                  </a:lnTo>
                  <a:lnTo>
                    <a:pt x="1522" y="163"/>
                  </a:lnTo>
                  <a:lnTo>
                    <a:pt x="1522" y="154"/>
                  </a:lnTo>
                  <a:lnTo>
                    <a:pt x="1524" y="154"/>
                  </a:lnTo>
                  <a:lnTo>
                    <a:pt x="1526" y="154"/>
                  </a:lnTo>
                  <a:lnTo>
                    <a:pt x="1527" y="154"/>
                  </a:lnTo>
                  <a:lnTo>
                    <a:pt x="1529" y="154"/>
                  </a:lnTo>
                  <a:lnTo>
                    <a:pt x="1531" y="154"/>
                  </a:lnTo>
                  <a:lnTo>
                    <a:pt x="1533" y="146"/>
                  </a:lnTo>
                  <a:lnTo>
                    <a:pt x="1535" y="146"/>
                  </a:lnTo>
                  <a:lnTo>
                    <a:pt x="1537" y="146"/>
                  </a:lnTo>
                  <a:lnTo>
                    <a:pt x="1539" y="146"/>
                  </a:lnTo>
                  <a:lnTo>
                    <a:pt x="1541" y="146"/>
                  </a:lnTo>
                  <a:lnTo>
                    <a:pt x="1541" y="136"/>
                  </a:lnTo>
                  <a:lnTo>
                    <a:pt x="1543" y="136"/>
                  </a:lnTo>
                  <a:lnTo>
                    <a:pt x="1544" y="136"/>
                  </a:lnTo>
                  <a:lnTo>
                    <a:pt x="1546" y="136"/>
                  </a:lnTo>
                  <a:lnTo>
                    <a:pt x="1548" y="136"/>
                  </a:lnTo>
                  <a:lnTo>
                    <a:pt x="1550" y="136"/>
                  </a:lnTo>
                  <a:lnTo>
                    <a:pt x="1552" y="136"/>
                  </a:lnTo>
                  <a:lnTo>
                    <a:pt x="1552" y="126"/>
                  </a:lnTo>
                  <a:lnTo>
                    <a:pt x="1554" y="126"/>
                  </a:lnTo>
                  <a:lnTo>
                    <a:pt x="1556" y="126"/>
                  </a:lnTo>
                  <a:lnTo>
                    <a:pt x="1558" y="126"/>
                  </a:lnTo>
                  <a:lnTo>
                    <a:pt x="1560" y="126"/>
                  </a:lnTo>
                  <a:lnTo>
                    <a:pt x="1561" y="126"/>
                  </a:lnTo>
                  <a:lnTo>
                    <a:pt x="1563" y="126"/>
                  </a:lnTo>
                  <a:lnTo>
                    <a:pt x="1565" y="126"/>
                  </a:lnTo>
                  <a:lnTo>
                    <a:pt x="1567" y="126"/>
                  </a:lnTo>
                  <a:lnTo>
                    <a:pt x="1567" y="126"/>
                  </a:lnTo>
                  <a:lnTo>
                    <a:pt x="1569" y="126"/>
                  </a:lnTo>
                  <a:lnTo>
                    <a:pt x="1571" y="126"/>
                  </a:lnTo>
                  <a:lnTo>
                    <a:pt x="1573" y="116"/>
                  </a:lnTo>
                  <a:lnTo>
                    <a:pt x="1575" y="116"/>
                  </a:lnTo>
                  <a:lnTo>
                    <a:pt x="1577" y="116"/>
                  </a:lnTo>
                  <a:lnTo>
                    <a:pt x="1578" y="116"/>
                  </a:lnTo>
                  <a:lnTo>
                    <a:pt x="1580" y="116"/>
                  </a:lnTo>
                  <a:lnTo>
                    <a:pt x="1582" y="116"/>
                  </a:lnTo>
                  <a:lnTo>
                    <a:pt x="1584" y="116"/>
                  </a:lnTo>
                  <a:lnTo>
                    <a:pt x="1584" y="116"/>
                  </a:lnTo>
                  <a:lnTo>
                    <a:pt x="1586" y="106"/>
                  </a:lnTo>
                  <a:lnTo>
                    <a:pt x="1588" y="106"/>
                  </a:lnTo>
                  <a:lnTo>
                    <a:pt x="1590" y="106"/>
                  </a:lnTo>
                  <a:lnTo>
                    <a:pt x="1592" y="106"/>
                  </a:lnTo>
                  <a:lnTo>
                    <a:pt x="1594" y="95"/>
                  </a:lnTo>
                  <a:lnTo>
                    <a:pt x="1595" y="95"/>
                  </a:lnTo>
                  <a:lnTo>
                    <a:pt x="1595" y="95"/>
                  </a:lnTo>
                  <a:lnTo>
                    <a:pt x="1597" y="95"/>
                  </a:lnTo>
                  <a:lnTo>
                    <a:pt x="1599" y="95"/>
                  </a:lnTo>
                  <a:lnTo>
                    <a:pt x="1601" y="95"/>
                  </a:lnTo>
                  <a:lnTo>
                    <a:pt x="1603" y="95"/>
                  </a:lnTo>
                  <a:lnTo>
                    <a:pt x="1605" y="95"/>
                  </a:lnTo>
                  <a:lnTo>
                    <a:pt x="1607" y="95"/>
                  </a:lnTo>
                  <a:lnTo>
                    <a:pt x="1609" y="95"/>
                  </a:lnTo>
                  <a:lnTo>
                    <a:pt x="1611" y="95"/>
                  </a:lnTo>
                  <a:lnTo>
                    <a:pt x="1612" y="95"/>
                  </a:lnTo>
                  <a:lnTo>
                    <a:pt x="1612" y="95"/>
                  </a:lnTo>
                  <a:lnTo>
                    <a:pt x="1614" y="95"/>
                  </a:lnTo>
                  <a:lnTo>
                    <a:pt x="1616" y="95"/>
                  </a:lnTo>
                  <a:lnTo>
                    <a:pt x="1618" y="95"/>
                  </a:lnTo>
                  <a:lnTo>
                    <a:pt x="1620" y="95"/>
                  </a:lnTo>
                  <a:lnTo>
                    <a:pt x="1622" y="95"/>
                  </a:lnTo>
                  <a:lnTo>
                    <a:pt x="1624" y="95"/>
                  </a:lnTo>
                  <a:lnTo>
                    <a:pt x="1626" y="95"/>
                  </a:lnTo>
                  <a:lnTo>
                    <a:pt x="1628" y="95"/>
                  </a:lnTo>
                  <a:lnTo>
                    <a:pt x="1629" y="95"/>
                  </a:lnTo>
                  <a:lnTo>
                    <a:pt x="1629" y="95"/>
                  </a:lnTo>
                  <a:lnTo>
                    <a:pt x="1631" y="95"/>
                  </a:lnTo>
                  <a:lnTo>
                    <a:pt x="1633" y="95"/>
                  </a:lnTo>
                  <a:lnTo>
                    <a:pt x="1635" y="95"/>
                  </a:lnTo>
                  <a:lnTo>
                    <a:pt x="1637" y="95"/>
                  </a:lnTo>
                  <a:lnTo>
                    <a:pt x="1639" y="95"/>
                  </a:lnTo>
                  <a:lnTo>
                    <a:pt x="1639" y="95"/>
                  </a:lnTo>
                  <a:lnTo>
                    <a:pt x="1641" y="95"/>
                  </a:lnTo>
                  <a:lnTo>
                    <a:pt x="1643" y="95"/>
                  </a:lnTo>
                  <a:lnTo>
                    <a:pt x="1645" y="95"/>
                  </a:lnTo>
                  <a:lnTo>
                    <a:pt x="1646" y="95"/>
                  </a:lnTo>
                  <a:lnTo>
                    <a:pt x="1648" y="95"/>
                  </a:lnTo>
                  <a:lnTo>
                    <a:pt x="1650" y="95"/>
                  </a:lnTo>
                  <a:lnTo>
                    <a:pt x="1652" y="95"/>
                  </a:lnTo>
                  <a:lnTo>
                    <a:pt x="1654" y="95"/>
                  </a:lnTo>
                  <a:lnTo>
                    <a:pt x="1656" y="95"/>
                  </a:lnTo>
                  <a:lnTo>
                    <a:pt x="1658" y="95"/>
                  </a:lnTo>
                  <a:lnTo>
                    <a:pt x="1658" y="95"/>
                  </a:lnTo>
                  <a:lnTo>
                    <a:pt x="1660" y="95"/>
                  </a:lnTo>
                  <a:lnTo>
                    <a:pt x="1662" y="95"/>
                  </a:lnTo>
                  <a:lnTo>
                    <a:pt x="1663" y="95"/>
                  </a:lnTo>
                  <a:lnTo>
                    <a:pt x="1665" y="95"/>
                  </a:lnTo>
                  <a:lnTo>
                    <a:pt x="1667" y="95"/>
                  </a:lnTo>
                  <a:lnTo>
                    <a:pt x="1669" y="95"/>
                  </a:lnTo>
                  <a:lnTo>
                    <a:pt x="1671" y="95"/>
                  </a:lnTo>
                  <a:lnTo>
                    <a:pt x="1673" y="95"/>
                  </a:lnTo>
                  <a:lnTo>
                    <a:pt x="1673" y="95"/>
                  </a:lnTo>
                  <a:lnTo>
                    <a:pt x="1675" y="95"/>
                  </a:lnTo>
                  <a:lnTo>
                    <a:pt x="1677" y="95"/>
                  </a:lnTo>
                  <a:lnTo>
                    <a:pt x="1678" y="95"/>
                  </a:lnTo>
                  <a:lnTo>
                    <a:pt x="1680" y="95"/>
                  </a:lnTo>
                  <a:lnTo>
                    <a:pt x="1682" y="95"/>
                  </a:lnTo>
                  <a:lnTo>
                    <a:pt x="1682" y="95"/>
                  </a:lnTo>
                  <a:lnTo>
                    <a:pt x="1684" y="95"/>
                  </a:lnTo>
                  <a:lnTo>
                    <a:pt x="1686" y="95"/>
                  </a:lnTo>
                  <a:lnTo>
                    <a:pt x="1688" y="78"/>
                  </a:lnTo>
                  <a:lnTo>
                    <a:pt x="1690" y="78"/>
                  </a:lnTo>
                  <a:lnTo>
                    <a:pt x="1692" y="78"/>
                  </a:lnTo>
                  <a:lnTo>
                    <a:pt x="1694" y="78"/>
                  </a:lnTo>
                  <a:lnTo>
                    <a:pt x="1695" y="78"/>
                  </a:lnTo>
                  <a:lnTo>
                    <a:pt x="1697" y="78"/>
                  </a:lnTo>
                  <a:lnTo>
                    <a:pt x="1699" y="78"/>
                  </a:lnTo>
                  <a:lnTo>
                    <a:pt x="1701" y="78"/>
                  </a:lnTo>
                  <a:lnTo>
                    <a:pt x="1703" y="78"/>
                  </a:lnTo>
                  <a:lnTo>
                    <a:pt x="1703" y="78"/>
                  </a:lnTo>
                  <a:lnTo>
                    <a:pt x="1705" y="78"/>
                  </a:lnTo>
                  <a:lnTo>
                    <a:pt x="1707" y="78"/>
                  </a:lnTo>
                  <a:lnTo>
                    <a:pt x="1709" y="78"/>
                  </a:lnTo>
                  <a:lnTo>
                    <a:pt x="1711" y="78"/>
                  </a:lnTo>
                  <a:lnTo>
                    <a:pt x="1712" y="78"/>
                  </a:lnTo>
                  <a:lnTo>
                    <a:pt x="1714" y="78"/>
                  </a:lnTo>
                  <a:lnTo>
                    <a:pt x="1716" y="78"/>
                  </a:lnTo>
                  <a:lnTo>
                    <a:pt x="1716" y="78"/>
                  </a:lnTo>
                  <a:lnTo>
                    <a:pt x="1718" y="78"/>
                  </a:lnTo>
                  <a:lnTo>
                    <a:pt x="1720" y="78"/>
                  </a:lnTo>
                  <a:lnTo>
                    <a:pt x="1722" y="78"/>
                  </a:lnTo>
                  <a:lnTo>
                    <a:pt x="1724" y="78"/>
                  </a:lnTo>
                  <a:lnTo>
                    <a:pt x="1726" y="78"/>
                  </a:lnTo>
                  <a:lnTo>
                    <a:pt x="1728" y="78"/>
                  </a:lnTo>
                  <a:lnTo>
                    <a:pt x="1728" y="78"/>
                  </a:lnTo>
                  <a:lnTo>
                    <a:pt x="1729" y="78"/>
                  </a:lnTo>
                  <a:lnTo>
                    <a:pt x="1731" y="78"/>
                  </a:lnTo>
                  <a:lnTo>
                    <a:pt x="1733" y="78"/>
                  </a:lnTo>
                  <a:lnTo>
                    <a:pt x="1735" y="78"/>
                  </a:lnTo>
                  <a:lnTo>
                    <a:pt x="1737" y="78"/>
                  </a:lnTo>
                  <a:lnTo>
                    <a:pt x="1739" y="78"/>
                  </a:lnTo>
                  <a:lnTo>
                    <a:pt x="1741" y="78"/>
                  </a:lnTo>
                  <a:lnTo>
                    <a:pt x="1743" y="78"/>
                  </a:lnTo>
                  <a:lnTo>
                    <a:pt x="1745" y="78"/>
                  </a:lnTo>
                  <a:lnTo>
                    <a:pt x="1746" y="78"/>
                  </a:lnTo>
                  <a:lnTo>
                    <a:pt x="1748" y="78"/>
                  </a:lnTo>
                  <a:lnTo>
                    <a:pt x="1748" y="78"/>
                  </a:lnTo>
                  <a:lnTo>
                    <a:pt x="1750" y="78"/>
                  </a:lnTo>
                  <a:lnTo>
                    <a:pt x="1752" y="78"/>
                  </a:lnTo>
                  <a:lnTo>
                    <a:pt x="1754" y="78"/>
                  </a:lnTo>
                  <a:lnTo>
                    <a:pt x="1756" y="78"/>
                  </a:lnTo>
                  <a:lnTo>
                    <a:pt x="1758" y="78"/>
                  </a:lnTo>
                  <a:lnTo>
                    <a:pt x="1760" y="55"/>
                  </a:lnTo>
                  <a:lnTo>
                    <a:pt x="1760" y="55"/>
                  </a:lnTo>
                  <a:lnTo>
                    <a:pt x="1762" y="55"/>
                  </a:lnTo>
                  <a:lnTo>
                    <a:pt x="1763" y="55"/>
                  </a:lnTo>
                  <a:lnTo>
                    <a:pt x="1765" y="31"/>
                  </a:lnTo>
                  <a:lnTo>
                    <a:pt x="1767" y="31"/>
                  </a:lnTo>
                  <a:lnTo>
                    <a:pt x="1769" y="31"/>
                  </a:lnTo>
                  <a:lnTo>
                    <a:pt x="1771" y="31"/>
                  </a:lnTo>
                  <a:lnTo>
                    <a:pt x="1771" y="31"/>
                  </a:lnTo>
                  <a:lnTo>
                    <a:pt x="1773" y="31"/>
                  </a:lnTo>
                  <a:lnTo>
                    <a:pt x="1775" y="31"/>
                  </a:lnTo>
                  <a:lnTo>
                    <a:pt x="1777" y="31"/>
                  </a:lnTo>
                  <a:lnTo>
                    <a:pt x="1779" y="31"/>
                  </a:lnTo>
                  <a:lnTo>
                    <a:pt x="1780" y="31"/>
                  </a:lnTo>
                  <a:lnTo>
                    <a:pt x="1782" y="31"/>
                  </a:lnTo>
                  <a:lnTo>
                    <a:pt x="1784" y="31"/>
                  </a:lnTo>
                  <a:lnTo>
                    <a:pt x="1786" y="31"/>
                  </a:lnTo>
                  <a:lnTo>
                    <a:pt x="1788" y="31"/>
                  </a:lnTo>
                  <a:lnTo>
                    <a:pt x="1790" y="31"/>
                  </a:lnTo>
                  <a:lnTo>
                    <a:pt x="1792" y="31"/>
                  </a:lnTo>
                  <a:lnTo>
                    <a:pt x="1794" y="31"/>
                  </a:lnTo>
                  <a:lnTo>
                    <a:pt x="1794" y="31"/>
                  </a:lnTo>
                  <a:lnTo>
                    <a:pt x="1796" y="31"/>
                  </a:lnTo>
                  <a:lnTo>
                    <a:pt x="1797" y="31"/>
                  </a:lnTo>
                  <a:lnTo>
                    <a:pt x="1799" y="31"/>
                  </a:lnTo>
                  <a:lnTo>
                    <a:pt x="1801" y="31"/>
                  </a:lnTo>
                  <a:lnTo>
                    <a:pt x="1803" y="31"/>
                  </a:lnTo>
                  <a:lnTo>
                    <a:pt x="1805" y="31"/>
                  </a:lnTo>
                  <a:lnTo>
                    <a:pt x="1805" y="31"/>
                  </a:lnTo>
                  <a:lnTo>
                    <a:pt x="1807" y="31"/>
                  </a:lnTo>
                  <a:lnTo>
                    <a:pt x="1809" y="31"/>
                  </a:lnTo>
                  <a:lnTo>
                    <a:pt x="1811" y="31"/>
                  </a:lnTo>
                  <a:lnTo>
                    <a:pt x="1813" y="31"/>
                  </a:lnTo>
                  <a:lnTo>
                    <a:pt x="1814" y="31"/>
                  </a:lnTo>
                  <a:lnTo>
                    <a:pt x="1816" y="31"/>
                  </a:lnTo>
                  <a:lnTo>
                    <a:pt x="1816" y="0"/>
                  </a:lnTo>
                  <a:lnTo>
                    <a:pt x="1818" y="0"/>
                  </a:lnTo>
                  <a:lnTo>
                    <a:pt x="1820" y="0"/>
                  </a:lnTo>
                  <a:lnTo>
                    <a:pt x="1822" y="0"/>
                  </a:lnTo>
                  <a:lnTo>
                    <a:pt x="1824" y="0"/>
                  </a:lnTo>
                  <a:lnTo>
                    <a:pt x="1826" y="0"/>
                  </a:lnTo>
                  <a:lnTo>
                    <a:pt x="1828" y="0"/>
                  </a:lnTo>
                  <a:lnTo>
                    <a:pt x="1829" y="0"/>
                  </a:lnTo>
                  <a:lnTo>
                    <a:pt x="1831" y="0"/>
                  </a:lnTo>
                  <a:lnTo>
                    <a:pt x="1833" y="0"/>
                  </a:lnTo>
                  <a:lnTo>
                    <a:pt x="1835" y="0"/>
                  </a:lnTo>
                </a:path>
              </a:pathLst>
            </a:custGeom>
            <a:noFill/>
            <a:ln w="28575" cap="rnd">
              <a:solidFill>
                <a:srgbClr val="EE7D2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ctr" defTabSz="457200" rtl="0" eaLnBrk="1" fontAlgn="auto" latinLnBrk="0" hangingPunct="0">
                <a:lnSpc>
                  <a:spcPct val="100000"/>
                </a:lnSpc>
                <a:spcBef>
                  <a:spcPts val="0"/>
                </a:spcBef>
                <a:spcAft>
                  <a:spcPts val="0"/>
                </a:spcAft>
                <a:buClrTx/>
                <a:buSzTx/>
                <a:buFontTx/>
                <a:buNone/>
                <a:tabLst/>
                <a:defRPr/>
              </a:pPr>
              <a:endParaRPr kumimoji="0" lang="en-US" sz="3000" b="1" i="0" u="none" strike="noStrike" kern="0" cap="none" spc="0" normalizeH="0" baseline="0" noProof="0">
                <a:ln>
                  <a:noFill/>
                </a:ln>
                <a:solidFill>
                  <a:srgbClr val="000000"/>
                </a:solidFill>
                <a:effectLst/>
                <a:uLnTx/>
                <a:uFillTx/>
                <a:latin typeface="Helvetica Neue"/>
                <a:ea typeface="+mn-ea"/>
                <a:cs typeface="+mn-cs"/>
                <a:sym typeface="Helvetica Neue"/>
              </a:endParaRPr>
            </a:p>
          </p:txBody>
        </p:sp>
        <p:grpSp>
          <p:nvGrpSpPr>
            <p:cNvPr id="86" name="Group 171">
              <a:extLst>
                <a:ext uri="{FF2B5EF4-FFF2-40B4-BE49-F238E27FC236}">
                  <a16:creationId xmlns:a16="http://schemas.microsoft.com/office/drawing/2014/main" id="{03EFC695-F995-4A09-8A60-75FC4DD0753D}"/>
                </a:ext>
              </a:extLst>
            </p:cNvPr>
            <p:cNvGrpSpPr/>
            <p:nvPr/>
          </p:nvGrpSpPr>
          <p:grpSpPr>
            <a:xfrm>
              <a:off x="7331511" y="1421248"/>
              <a:ext cx="3951916" cy="3994643"/>
              <a:chOff x="663645" y="1313656"/>
              <a:chExt cx="3951916" cy="3994643"/>
            </a:xfrm>
          </p:grpSpPr>
          <p:sp>
            <p:nvSpPr>
              <p:cNvPr id="91" name="Rectangle 36">
                <a:extLst>
                  <a:ext uri="{FF2B5EF4-FFF2-40B4-BE49-F238E27FC236}">
                    <a16:creationId xmlns:a16="http://schemas.microsoft.com/office/drawing/2014/main" id="{A5D88936-5B2C-4947-A107-E40E25371766}"/>
                  </a:ext>
                </a:extLst>
              </p:cNvPr>
              <p:cNvSpPr>
                <a:spLocks noChangeArrowheads="1"/>
              </p:cNvSpPr>
              <p:nvPr/>
            </p:nvSpPr>
            <p:spPr bwMode="auto">
              <a:xfrm>
                <a:off x="1034569" y="4675245"/>
                <a:ext cx="78638" cy="190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r" defTabSz="412750" rtl="0" eaLnBrk="0" fontAlgn="base" latinLnBrk="0" hangingPunct="0">
                  <a:lnSpc>
                    <a:spcPct val="100000"/>
                  </a:lnSpc>
                  <a:spcBef>
                    <a:spcPct val="0"/>
                  </a:spcBef>
                  <a:spcAft>
                    <a:spcPct val="0"/>
                  </a:spcAft>
                  <a:buClrTx/>
                  <a:buSzTx/>
                  <a:buFontTx/>
                  <a:buNone/>
                  <a:tabLst/>
                  <a:defRPr/>
                </a:pPr>
                <a:r>
                  <a:rPr kumimoji="0" lang="en-US" altLang="en-US" sz="1200" b="1" i="0" u="none" strike="noStrike" kern="0" cap="none" spc="0" normalizeH="0" baseline="0" noProof="0">
                    <a:ln>
                      <a:noFill/>
                    </a:ln>
                    <a:solidFill>
                      <a:srgbClr val="000000"/>
                    </a:solidFill>
                    <a:effectLst/>
                    <a:uLnTx/>
                    <a:uFillTx/>
                    <a:latin typeface="Calibri Light" panose="020F0302020204030204" pitchFamily="34" charset="0"/>
                    <a:ea typeface="+mn-ea"/>
                    <a:cs typeface="+mn-cs"/>
                    <a:sym typeface="Helvetica Neue"/>
                  </a:rPr>
                  <a:t>0</a:t>
                </a:r>
                <a:endParaRPr kumimoji="0" lang="en-US" altLang="en-US" sz="3200" b="1" i="0" u="none" strike="noStrike" kern="0" cap="none" spc="0" normalizeH="0" baseline="0" noProof="0">
                  <a:ln>
                    <a:noFill/>
                  </a:ln>
                  <a:solidFill>
                    <a:srgbClr val="000000"/>
                  </a:solidFill>
                  <a:effectLst/>
                  <a:uLnTx/>
                  <a:uFillTx/>
                  <a:latin typeface="Calibri Light" panose="020F0302020204030204" pitchFamily="34" charset="0"/>
                  <a:ea typeface="+mn-ea"/>
                  <a:cs typeface="+mn-cs"/>
                  <a:sym typeface="Helvetica Neue"/>
                </a:endParaRPr>
              </a:p>
            </p:txBody>
          </p:sp>
          <p:sp>
            <p:nvSpPr>
              <p:cNvPr id="92" name="Rectangle 38">
                <a:extLst>
                  <a:ext uri="{FF2B5EF4-FFF2-40B4-BE49-F238E27FC236}">
                    <a16:creationId xmlns:a16="http://schemas.microsoft.com/office/drawing/2014/main" id="{7369A385-27A9-43AF-A878-04D39D2F648C}"/>
                  </a:ext>
                </a:extLst>
              </p:cNvPr>
              <p:cNvSpPr>
                <a:spLocks noChangeArrowheads="1"/>
              </p:cNvSpPr>
              <p:nvPr/>
            </p:nvSpPr>
            <p:spPr bwMode="auto">
              <a:xfrm>
                <a:off x="1034569" y="4171832"/>
                <a:ext cx="78638" cy="190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r" defTabSz="412750" rtl="0" eaLnBrk="0" fontAlgn="base" latinLnBrk="0" hangingPunct="0">
                  <a:lnSpc>
                    <a:spcPct val="100000"/>
                  </a:lnSpc>
                  <a:spcBef>
                    <a:spcPct val="0"/>
                  </a:spcBef>
                  <a:spcAft>
                    <a:spcPct val="0"/>
                  </a:spcAft>
                  <a:buClrTx/>
                  <a:buSzTx/>
                  <a:buFontTx/>
                  <a:buNone/>
                  <a:tabLst/>
                  <a:defRPr/>
                </a:pPr>
                <a:r>
                  <a:rPr kumimoji="0" lang="en-US" altLang="en-US" sz="1200" b="1" i="0" u="none" strike="noStrike" kern="0" cap="none" spc="0" normalizeH="0" baseline="0" noProof="0">
                    <a:ln>
                      <a:noFill/>
                    </a:ln>
                    <a:solidFill>
                      <a:srgbClr val="000000"/>
                    </a:solidFill>
                    <a:effectLst/>
                    <a:uLnTx/>
                    <a:uFillTx/>
                    <a:latin typeface="Calibri Light" panose="020F0302020204030204" pitchFamily="34" charset="0"/>
                    <a:ea typeface="+mn-ea"/>
                    <a:cs typeface="+mn-cs"/>
                    <a:sym typeface="Helvetica Neue"/>
                  </a:rPr>
                  <a:t>4</a:t>
                </a:r>
                <a:endParaRPr kumimoji="0" lang="en-US" altLang="en-US" sz="3200" b="1" i="0" u="none" strike="noStrike" kern="0" cap="none" spc="0" normalizeH="0" baseline="0" noProof="0">
                  <a:ln>
                    <a:noFill/>
                  </a:ln>
                  <a:solidFill>
                    <a:srgbClr val="000000"/>
                  </a:solidFill>
                  <a:effectLst/>
                  <a:uLnTx/>
                  <a:uFillTx/>
                  <a:latin typeface="Calibri Light" panose="020F0302020204030204" pitchFamily="34" charset="0"/>
                  <a:ea typeface="+mn-ea"/>
                  <a:cs typeface="+mn-cs"/>
                  <a:sym typeface="Helvetica Neue"/>
                </a:endParaRPr>
              </a:p>
            </p:txBody>
          </p:sp>
          <p:sp>
            <p:nvSpPr>
              <p:cNvPr id="93" name="Rectangle 40">
                <a:extLst>
                  <a:ext uri="{FF2B5EF4-FFF2-40B4-BE49-F238E27FC236}">
                    <a16:creationId xmlns:a16="http://schemas.microsoft.com/office/drawing/2014/main" id="{DAA240FD-964E-44FA-84D7-6A9DB9A455A4}"/>
                  </a:ext>
                </a:extLst>
              </p:cNvPr>
              <p:cNvSpPr>
                <a:spLocks noChangeArrowheads="1"/>
              </p:cNvSpPr>
              <p:nvPr/>
            </p:nvSpPr>
            <p:spPr bwMode="auto">
              <a:xfrm>
                <a:off x="1034569" y="3666978"/>
                <a:ext cx="78638" cy="190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r" defTabSz="412750" rtl="0" eaLnBrk="0" fontAlgn="base" latinLnBrk="0" hangingPunct="0">
                  <a:lnSpc>
                    <a:spcPct val="100000"/>
                  </a:lnSpc>
                  <a:spcBef>
                    <a:spcPct val="0"/>
                  </a:spcBef>
                  <a:spcAft>
                    <a:spcPct val="0"/>
                  </a:spcAft>
                  <a:buClrTx/>
                  <a:buSzTx/>
                  <a:buFontTx/>
                  <a:buNone/>
                  <a:tabLst/>
                  <a:defRPr/>
                </a:pPr>
                <a:r>
                  <a:rPr kumimoji="0" lang="en-US" altLang="en-US" sz="1200" b="1" i="0" u="none" strike="noStrike" kern="0" cap="none" spc="0" normalizeH="0" baseline="0" noProof="0">
                    <a:ln>
                      <a:noFill/>
                    </a:ln>
                    <a:solidFill>
                      <a:srgbClr val="000000"/>
                    </a:solidFill>
                    <a:effectLst/>
                    <a:uLnTx/>
                    <a:uFillTx/>
                    <a:latin typeface="Calibri Light" panose="020F0302020204030204" pitchFamily="34" charset="0"/>
                    <a:ea typeface="+mn-ea"/>
                    <a:cs typeface="+mn-cs"/>
                    <a:sym typeface="Helvetica Neue"/>
                  </a:rPr>
                  <a:t>8</a:t>
                </a:r>
                <a:endParaRPr kumimoji="0" lang="en-US" altLang="en-US" sz="3200" b="1" i="0" u="none" strike="noStrike" kern="0" cap="none" spc="0" normalizeH="0" baseline="0" noProof="0">
                  <a:ln>
                    <a:noFill/>
                  </a:ln>
                  <a:solidFill>
                    <a:srgbClr val="000000"/>
                  </a:solidFill>
                  <a:effectLst/>
                  <a:uLnTx/>
                  <a:uFillTx/>
                  <a:latin typeface="Calibri Light" panose="020F0302020204030204" pitchFamily="34" charset="0"/>
                  <a:ea typeface="+mn-ea"/>
                  <a:cs typeface="+mn-cs"/>
                  <a:sym typeface="Helvetica Neue"/>
                </a:endParaRPr>
              </a:p>
            </p:txBody>
          </p:sp>
          <p:sp>
            <p:nvSpPr>
              <p:cNvPr id="94" name="Rectangle 43">
                <a:extLst>
                  <a:ext uri="{FF2B5EF4-FFF2-40B4-BE49-F238E27FC236}">
                    <a16:creationId xmlns:a16="http://schemas.microsoft.com/office/drawing/2014/main" id="{BB968C51-C54E-48BE-806A-47257B0CD800}"/>
                  </a:ext>
                </a:extLst>
              </p:cNvPr>
              <p:cNvSpPr>
                <a:spLocks noChangeArrowheads="1"/>
              </p:cNvSpPr>
              <p:nvPr/>
            </p:nvSpPr>
            <p:spPr bwMode="auto">
              <a:xfrm>
                <a:off x="955929" y="3163562"/>
                <a:ext cx="157276" cy="190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r" defTabSz="412750" rtl="0" eaLnBrk="0" fontAlgn="base" latinLnBrk="0" hangingPunct="0">
                  <a:lnSpc>
                    <a:spcPct val="100000"/>
                  </a:lnSpc>
                  <a:spcBef>
                    <a:spcPct val="0"/>
                  </a:spcBef>
                  <a:spcAft>
                    <a:spcPct val="0"/>
                  </a:spcAft>
                  <a:buClrTx/>
                  <a:buSzTx/>
                  <a:buFontTx/>
                  <a:buNone/>
                  <a:tabLst/>
                  <a:defRPr/>
                </a:pPr>
                <a:r>
                  <a:rPr kumimoji="0" lang="en-US" altLang="en-US" sz="1200" b="1" i="0" u="none" strike="noStrike" kern="0" cap="none" spc="0" normalizeH="0" baseline="0" noProof="0">
                    <a:ln>
                      <a:noFill/>
                    </a:ln>
                    <a:solidFill>
                      <a:srgbClr val="000000"/>
                    </a:solidFill>
                    <a:effectLst/>
                    <a:uLnTx/>
                    <a:uFillTx/>
                    <a:latin typeface="Calibri Light" panose="020F0302020204030204" pitchFamily="34" charset="0"/>
                    <a:ea typeface="+mn-ea"/>
                    <a:cs typeface="+mn-cs"/>
                    <a:sym typeface="Helvetica Neue"/>
                  </a:rPr>
                  <a:t>12</a:t>
                </a:r>
                <a:endParaRPr kumimoji="0" lang="en-US" altLang="en-US" sz="3200" b="1" i="0" u="none" strike="noStrike" kern="0" cap="none" spc="0" normalizeH="0" baseline="0" noProof="0">
                  <a:ln>
                    <a:noFill/>
                  </a:ln>
                  <a:solidFill>
                    <a:srgbClr val="000000"/>
                  </a:solidFill>
                  <a:effectLst/>
                  <a:uLnTx/>
                  <a:uFillTx/>
                  <a:latin typeface="Calibri Light" panose="020F0302020204030204" pitchFamily="34" charset="0"/>
                  <a:ea typeface="+mn-ea"/>
                  <a:cs typeface="+mn-cs"/>
                  <a:sym typeface="Helvetica Neue"/>
                </a:endParaRPr>
              </a:p>
            </p:txBody>
          </p:sp>
          <p:sp>
            <p:nvSpPr>
              <p:cNvPr id="95" name="Rectangle 46">
                <a:extLst>
                  <a:ext uri="{FF2B5EF4-FFF2-40B4-BE49-F238E27FC236}">
                    <a16:creationId xmlns:a16="http://schemas.microsoft.com/office/drawing/2014/main" id="{C6ACBC05-AF18-46D0-9C63-E6C384F0F46F}"/>
                  </a:ext>
                </a:extLst>
              </p:cNvPr>
              <p:cNvSpPr>
                <a:spLocks noChangeArrowheads="1"/>
              </p:cNvSpPr>
              <p:nvPr/>
            </p:nvSpPr>
            <p:spPr bwMode="auto">
              <a:xfrm>
                <a:off x="955929" y="2660146"/>
                <a:ext cx="157276" cy="190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r" defTabSz="412750" rtl="0" eaLnBrk="0" fontAlgn="base" latinLnBrk="0" hangingPunct="0">
                  <a:lnSpc>
                    <a:spcPct val="100000"/>
                  </a:lnSpc>
                  <a:spcBef>
                    <a:spcPct val="0"/>
                  </a:spcBef>
                  <a:spcAft>
                    <a:spcPct val="0"/>
                  </a:spcAft>
                  <a:buClrTx/>
                  <a:buSzTx/>
                  <a:buFontTx/>
                  <a:buNone/>
                  <a:tabLst/>
                  <a:defRPr/>
                </a:pPr>
                <a:r>
                  <a:rPr kumimoji="0" lang="en-US" altLang="en-US" sz="1200" b="1" i="0" u="none" strike="noStrike" kern="0" cap="none" spc="0" normalizeH="0" baseline="0" noProof="0">
                    <a:ln>
                      <a:noFill/>
                    </a:ln>
                    <a:solidFill>
                      <a:srgbClr val="000000"/>
                    </a:solidFill>
                    <a:effectLst/>
                    <a:uLnTx/>
                    <a:uFillTx/>
                    <a:latin typeface="Calibri Light" panose="020F0302020204030204" pitchFamily="34" charset="0"/>
                    <a:ea typeface="+mn-ea"/>
                    <a:cs typeface="+mn-cs"/>
                    <a:sym typeface="Helvetica Neue"/>
                  </a:rPr>
                  <a:t>16</a:t>
                </a:r>
                <a:endParaRPr kumimoji="0" lang="en-US" altLang="en-US" sz="3200" b="1" i="0" u="none" strike="noStrike" kern="0" cap="none" spc="0" normalizeH="0" baseline="0" noProof="0">
                  <a:ln>
                    <a:noFill/>
                  </a:ln>
                  <a:solidFill>
                    <a:srgbClr val="000000"/>
                  </a:solidFill>
                  <a:effectLst/>
                  <a:uLnTx/>
                  <a:uFillTx/>
                  <a:latin typeface="Calibri Light" panose="020F0302020204030204" pitchFamily="34" charset="0"/>
                  <a:ea typeface="+mn-ea"/>
                  <a:cs typeface="+mn-cs"/>
                  <a:sym typeface="Helvetica Neue"/>
                </a:endParaRPr>
              </a:p>
            </p:txBody>
          </p:sp>
          <p:sp>
            <p:nvSpPr>
              <p:cNvPr id="96" name="Rectangle 49">
                <a:extLst>
                  <a:ext uri="{FF2B5EF4-FFF2-40B4-BE49-F238E27FC236}">
                    <a16:creationId xmlns:a16="http://schemas.microsoft.com/office/drawing/2014/main" id="{CE38D5FA-CF2C-4883-8F1B-125C19AA658A}"/>
                  </a:ext>
                </a:extLst>
              </p:cNvPr>
              <p:cNvSpPr>
                <a:spLocks noChangeArrowheads="1"/>
              </p:cNvSpPr>
              <p:nvPr/>
            </p:nvSpPr>
            <p:spPr bwMode="auto">
              <a:xfrm>
                <a:off x="955929" y="2156734"/>
                <a:ext cx="157276" cy="190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r" defTabSz="412750" rtl="0" eaLnBrk="0" fontAlgn="base" latinLnBrk="0" hangingPunct="0">
                  <a:lnSpc>
                    <a:spcPct val="100000"/>
                  </a:lnSpc>
                  <a:spcBef>
                    <a:spcPct val="0"/>
                  </a:spcBef>
                  <a:spcAft>
                    <a:spcPct val="0"/>
                  </a:spcAft>
                  <a:buClrTx/>
                  <a:buSzTx/>
                  <a:buFontTx/>
                  <a:buNone/>
                  <a:tabLst/>
                  <a:defRPr/>
                </a:pPr>
                <a:r>
                  <a:rPr kumimoji="0" lang="en-US" altLang="en-US" sz="1200" b="1" i="0" u="none" strike="noStrike" kern="0" cap="none" spc="0" normalizeH="0" baseline="0" noProof="0">
                    <a:ln>
                      <a:noFill/>
                    </a:ln>
                    <a:solidFill>
                      <a:srgbClr val="000000"/>
                    </a:solidFill>
                    <a:effectLst/>
                    <a:uLnTx/>
                    <a:uFillTx/>
                    <a:latin typeface="Calibri Light" panose="020F0302020204030204" pitchFamily="34" charset="0"/>
                    <a:ea typeface="+mn-ea"/>
                    <a:cs typeface="+mn-cs"/>
                    <a:sym typeface="Helvetica Neue"/>
                  </a:rPr>
                  <a:t>20</a:t>
                </a:r>
                <a:endParaRPr kumimoji="0" lang="en-US" altLang="en-US" sz="3200" b="1" i="0" u="none" strike="noStrike" kern="0" cap="none" spc="0" normalizeH="0" baseline="0" noProof="0">
                  <a:ln>
                    <a:noFill/>
                  </a:ln>
                  <a:solidFill>
                    <a:srgbClr val="000000"/>
                  </a:solidFill>
                  <a:effectLst/>
                  <a:uLnTx/>
                  <a:uFillTx/>
                  <a:latin typeface="Calibri Light" panose="020F0302020204030204" pitchFamily="34" charset="0"/>
                  <a:ea typeface="+mn-ea"/>
                  <a:cs typeface="+mn-cs"/>
                  <a:sym typeface="Helvetica Neue"/>
                </a:endParaRPr>
              </a:p>
            </p:txBody>
          </p:sp>
          <p:sp>
            <p:nvSpPr>
              <p:cNvPr id="97" name="Rectangle 52">
                <a:extLst>
                  <a:ext uri="{FF2B5EF4-FFF2-40B4-BE49-F238E27FC236}">
                    <a16:creationId xmlns:a16="http://schemas.microsoft.com/office/drawing/2014/main" id="{30EEE3E0-7CD6-4EF2-8856-EADBD8BEB895}"/>
                  </a:ext>
                </a:extLst>
              </p:cNvPr>
              <p:cNvSpPr>
                <a:spLocks noChangeArrowheads="1"/>
              </p:cNvSpPr>
              <p:nvPr/>
            </p:nvSpPr>
            <p:spPr bwMode="auto">
              <a:xfrm>
                <a:off x="955929" y="1653319"/>
                <a:ext cx="157276" cy="190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r" defTabSz="412750" rtl="0" eaLnBrk="0" fontAlgn="base" latinLnBrk="0" hangingPunct="0">
                  <a:lnSpc>
                    <a:spcPct val="100000"/>
                  </a:lnSpc>
                  <a:spcBef>
                    <a:spcPct val="0"/>
                  </a:spcBef>
                  <a:spcAft>
                    <a:spcPct val="0"/>
                  </a:spcAft>
                  <a:buClrTx/>
                  <a:buSzTx/>
                  <a:buFontTx/>
                  <a:buNone/>
                  <a:tabLst/>
                  <a:defRPr/>
                </a:pPr>
                <a:r>
                  <a:rPr kumimoji="0" lang="en-US" altLang="en-US" sz="1200" b="1" i="0" u="none" strike="noStrike" kern="0" cap="none" spc="0" normalizeH="0" baseline="0" noProof="0">
                    <a:ln>
                      <a:noFill/>
                    </a:ln>
                    <a:solidFill>
                      <a:srgbClr val="000000"/>
                    </a:solidFill>
                    <a:effectLst/>
                    <a:uLnTx/>
                    <a:uFillTx/>
                    <a:latin typeface="Calibri Light" panose="020F0302020204030204" pitchFamily="34" charset="0"/>
                    <a:ea typeface="+mn-ea"/>
                    <a:cs typeface="+mn-cs"/>
                    <a:sym typeface="Helvetica Neue"/>
                  </a:rPr>
                  <a:t>24</a:t>
                </a:r>
                <a:endParaRPr kumimoji="0" lang="en-US" altLang="en-US" sz="3200" b="1" i="0" u="none" strike="noStrike" kern="0" cap="none" spc="0" normalizeH="0" baseline="0" noProof="0">
                  <a:ln>
                    <a:noFill/>
                  </a:ln>
                  <a:solidFill>
                    <a:srgbClr val="000000"/>
                  </a:solidFill>
                  <a:effectLst/>
                  <a:uLnTx/>
                  <a:uFillTx/>
                  <a:latin typeface="Calibri Light" panose="020F0302020204030204" pitchFamily="34" charset="0"/>
                  <a:ea typeface="+mn-ea"/>
                  <a:cs typeface="+mn-cs"/>
                  <a:sym typeface="Helvetica Neue"/>
                </a:endParaRPr>
              </a:p>
            </p:txBody>
          </p:sp>
          <p:grpSp>
            <p:nvGrpSpPr>
              <p:cNvPr id="98" name="Group 36">
                <a:extLst>
                  <a:ext uri="{FF2B5EF4-FFF2-40B4-BE49-F238E27FC236}">
                    <a16:creationId xmlns:a16="http://schemas.microsoft.com/office/drawing/2014/main" id="{00FA85D1-4A25-4037-B43F-47FCC06F7C51}"/>
                  </a:ext>
                </a:extLst>
              </p:cNvPr>
              <p:cNvGrpSpPr/>
              <p:nvPr/>
            </p:nvGrpSpPr>
            <p:grpSpPr>
              <a:xfrm>
                <a:off x="1152837" y="1741824"/>
                <a:ext cx="73152" cy="3026339"/>
                <a:chOff x="969964" y="1809751"/>
                <a:chExt cx="46038" cy="3570288"/>
              </a:xfrm>
            </p:grpSpPr>
            <p:sp>
              <p:nvSpPr>
                <p:cNvPr id="122" name="Line 303">
                  <a:extLst>
                    <a:ext uri="{FF2B5EF4-FFF2-40B4-BE49-F238E27FC236}">
                      <a16:creationId xmlns:a16="http://schemas.microsoft.com/office/drawing/2014/main" id="{7DDBD3C4-31A0-432E-ABA4-61BD13CFE933}"/>
                    </a:ext>
                  </a:extLst>
                </p:cNvPr>
                <p:cNvSpPr>
                  <a:spLocks noChangeShapeType="1"/>
                </p:cNvSpPr>
                <p:nvPr/>
              </p:nvSpPr>
              <p:spPr bwMode="auto">
                <a:xfrm flipV="1">
                  <a:off x="1016001" y="1809751"/>
                  <a:ext cx="0" cy="3570288"/>
                </a:xfrm>
                <a:prstGeom prst="line">
                  <a:avLst/>
                </a:prstGeom>
                <a:noFill/>
                <a:ln w="12700" cap="flat">
                  <a:solidFill>
                    <a:schemeClr val="tx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ctr" defTabSz="457200" rtl="0" eaLnBrk="1" fontAlgn="auto" latinLnBrk="0" hangingPunct="0">
                    <a:lnSpc>
                      <a:spcPct val="100000"/>
                    </a:lnSpc>
                    <a:spcBef>
                      <a:spcPts val="0"/>
                    </a:spcBef>
                    <a:spcAft>
                      <a:spcPts val="0"/>
                    </a:spcAft>
                    <a:buClrTx/>
                    <a:buSzTx/>
                    <a:buFontTx/>
                    <a:buNone/>
                    <a:tabLst/>
                    <a:defRPr/>
                  </a:pPr>
                  <a:endParaRPr kumimoji="0" lang="en-US" sz="3000" b="1" i="0" u="none" strike="noStrike" kern="0" cap="none" spc="0" normalizeH="0" baseline="0" noProof="0">
                    <a:ln>
                      <a:noFill/>
                    </a:ln>
                    <a:solidFill>
                      <a:srgbClr val="000000"/>
                    </a:solidFill>
                    <a:effectLst/>
                    <a:uLnTx/>
                    <a:uFillTx/>
                    <a:latin typeface="Helvetica Neue"/>
                    <a:ea typeface="+mn-ea"/>
                    <a:cs typeface="+mn-cs"/>
                    <a:sym typeface="Helvetica Neue"/>
                  </a:endParaRPr>
                </a:p>
              </p:txBody>
            </p:sp>
            <p:sp>
              <p:nvSpPr>
                <p:cNvPr id="123" name="Line 304">
                  <a:extLst>
                    <a:ext uri="{FF2B5EF4-FFF2-40B4-BE49-F238E27FC236}">
                      <a16:creationId xmlns:a16="http://schemas.microsoft.com/office/drawing/2014/main" id="{B72F4AAA-165E-4084-9555-4D89D0B44DC0}"/>
                    </a:ext>
                  </a:extLst>
                </p:cNvPr>
                <p:cNvSpPr>
                  <a:spLocks noChangeShapeType="1"/>
                </p:cNvSpPr>
                <p:nvPr/>
              </p:nvSpPr>
              <p:spPr bwMode="auto">
                <a:xfrm>
                  <a:off x="969964" y="1809751"/>
                  <a:ext cx="46038" cy="0"/>
                </a:xfrm>
                <a:prstGeom prst="line">
                  <a:avLst/>
                </a:prstGeom>
                <a:noFill/>
                <a:ln w="12700" cap="flat">
                  <a:solidFill>
                    <a:schemeClr val="tx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ctr" defTabSz="457200" rtl="0" eaLnBrk="1" fontAlgn="auto" latinLnBrk="0" hangingPunct="0">
                    <a:lnSpc>
                      <a:spcPct val="100000"/>
                    </a:lnSpc>
                    <a:spcBef>
                      <a:spcPts val="0"/>
                    </a:spcBef>
                    <a:spcAft>
                      <a:spcPts val="0"/>
                    </a:spcAft>
                    <a:buClrTx/>
                    <a:buSzTx/>
                    <a:buFontTx/>
                    <a:buNone/>
                    <a:tabLst/>
                    <a:defRPr/>
                  </a:pPr>
                  <a:endParaRPr kumimoji="0" lang="en-US" sz="3000" b="1" i="0" u="none" strike="noStrike" kern="0" cap="none" spc="0" normalizeH="0" baseline="0" noProof="0">
                    <a:ln>
                      <a:noFill/>
                    </a:ln>
                    <a:solidFill>
                      <a:srgbClr val="000000"/>
                    </a:solidFill>
                    <a:effectLst/>
                    <a:uLnTx/>
                    <a:uFillTx/>
                    <a:latin typeface="Helvetica Neue"/>
                    <a:ea typeface="+mn-ea"/>
                    <a:cs typeface="+mn-cs"/>
                    <a:sym typeface="Helvetica Neue"/>
                  </a:endParaRPr>
                </a:p>
              </p:txBody>
            </p:sp>
            <p:sp>
              <p:nvSpPr>
                <p:cNvPr id="124" name="Line 305">
                  <a:extLst>
                    <a:ext uri="{FF2B5EF4-FFF2-40B4-BE49-F238E27FC236}">
                      <a16:creationId xmlns:a16="http://schemas.microsoft.com/office/drawing/2014/main" id="{C51DDE5D-E8A9-44ED-AC15-CEDB119DA50D}"/>
                    </a:ext>
                  </a:extLst>
                </p:cNvPr>
                <p:cNvSpPr>
                  <a:spLocks noChangeShapeType="1"/>
                </p:cNvSpPr>
                <p:nvPr/>
              </p:nvSpPr>
              <p:spPr bwMode="auto">
                <a:xfrm>
                  <a:off x="969964" y="2403476"/>
                  <a:ext cx="46038" cy="0"/>
                </a:xfrm>
                <a:prstGeom prst="line">
                  <a:avLst/>
                </a:prstGeom>
                <a:noFill/>
                <a:ln w="12700" cap="flat">
                  <a:solidFill>
                    <a:schemeClr val="tx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ctr" defTabSz="457200" rtl="0" eaLnBrk="1" fontAlgn="auto" latinLnBrk="0" hangingPunct="0">
                    <a:lnSpc>
                      <a:spcPct val="100000"/>
                    </a:lnSpc>
                    <a:spcBef>
                      <a:spcPts val="0"/>
                    </a:spcBef>
                    <a:spcAft>
                      <a:spcPts val="0"/>
                    </a:spcAft>
                    <a:buClrTx/>
                    <a:buSzTx/>
                    <a:buFontTx/>
                    <a:buNone/>
                    <a:tabLst/>
                    <a:defRPr/>
                  </a:pPr>
                  <a:endParaRPr kumimoji="0" lang="en-US" sz="3000" b="1" i="0" u="none" strike="noStrike" kern="0" cap="none" spc="0" normalizeH="0" baseline="0" noProof="0">
                    <a:ln>
                      <a:noFill/>
                    </a:ln>
                    <a:solidFill>
                      <a:srgbClr val="000000"/>
                    </a:solidFill>
                    <a:effectLst/>
                    <a:uLnTx/>
                    <a:uFillTx/>
                    <a:latin typeface="Helvetica Neue"/>
                    <a:ea typeface="+mn-ea"/>
                    <a:cs typeface="+mn-cs"/>
                    <a:sym typeface="Helvetica Neue"/>
                  </a:endParaRPr>
                </a:p>
              </p:txBody>
            </p:sp>
            <p:sp>
              <p:nvSpPr>
                <p:cNvPr id="125" name="Line 306">
                  <a:extLst>
                    <a:ext uri="{FF2B5EF4-FFF2-40B4-BE49-F238E27FC236}">
                      <a16:creationId xmlns:a16="http://schemas.microsoft.com/office/drawing/2014/main" id="{F0C5ACE6-6FBC-4C0C-92DE-D9A7B3785EFF}"/>
                    </a:ext>
                  </a:extLst>
                </p:cNvPr>
                <p:cNvSpPr>
                  <a:spLocks noChangeShapeType="1"/>
                </p:cNvSpPr>
                <p:nvPr/>
              </p:nvSpPr>
              <p:spPr bwMode="auto">
                <a:xfrm>
                  <a:off x="969964" y="2998789"/>
                  <a:ext cx="46038" cy="0"/>
                </a:xfrm>
                <a:prstGeom prst="line">
                  <a:avLst/>
                </a:prstGeom>
                <a:noFill/>
                <a:ln w="12700" cap="flat">
                  <a:solidFill>
                    <a:schemeClr val="tx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ctr" defTabSz="457200" rtl="0" eaLnBrk="1" fontAlgn="auto" latinLnBrk="0" hangingPunct="0">
                    <a:lnSpc>
                      <a:spcPct val="100000"/>
                    </a:lnSpc>
                    <a:spcBef>
                      <a:spcPts val="0"/>
                    </a:spcBef>
                    <a:spcAft>
                      <a:spcPts val="0"/>
                    </a:spcAft>
                    <a:buClrTx/>
                    <a:buSzTx/>
                    <a:buFontTx/>
                    <a:buNone/>
                    <a:tabLst/>
                    <a:defRPr/>
                  </a:pPr>
                  <a:endParaRPr kumimoji="0" lang="en-US" sz="3000" b="1" i="0" u="none" strike="noStrike" kern="0" cap="none" spc="0" normalizeH="0" baseline="0" noProof="0">
                    <a:ln>
                      <a:noFill/>
                    </a:ln>
                    <a:solidFill>
                      <a:srgbClr val="000000"/>
                    </a:solidFill>
                    <a:effectLst/>
                    <a:uLnTx/>
                    <a:uFillTx/>
                    <a:latin typeface="Helvetica Neue"/>
                    <a:ea typeface="+mn-ea"/>
                    <a:cs typeface="+mn-cs"/>
                    <a:sym typeface="Helvetica Neue"/>
                  </a:endParaRPr>
                </a:p>
              </p:txBody>
            </p:sp>
            <p:sp>
              <p:nvSpPr>
                <p:cNvPr id="126" name="Line 307">
                  <a:extLst>
                    <a:ext uri="{FF2B5EF4-FFF2-40B4-BE49-F238E27FC236}">
                      <a16:creationId xmlns:a16="http://schemas.microsoft.com/office/drawing/2014/main" id="{BB782368-CEDF-4E4E-AD3F-06E3B1671E10}"/>
                    </a:ext>
                  </a:extLst>
                </p:cNvPr>
                <p:cNvSpPr>
                  <a:spLocks noChangeShapeType="1"/>
                </p:cNvSpPr>
                <p:nvPr/>
              </p:nvSpPr>
              <p:spPr bwMode="auto">
                <a:xfrm>
                  <a:off x="969964" y="3595689"/>
                  <a:ext cx="46038" cy="0"/>
                </a:xfrm>
                <a:prstGeom prst="line">
                  <a:avLst/>
                </a:prstGeom>
                <a:noFill/>
                <a:ln w="12700" cap="flat">
                  <a:solidFill>
                    <a:schemeClr val="tx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ctr" defTabSz="457200" rtl="0" eaLnBrk="1" fontAlgn="auto" latinLnBrk="0" hangingPunct="0">
                    <a:lnSpc>
                      <a:spcPct val="100000"/>
                    </a:lnSpc>
                    <a:spcBef>
                      <a:spcPts val="0"/>
                    </a:spcBef>
                    <a:spcAft>
                      <a:spcPts val="0"/>
                    </a:spcAft>
                    <a:buClrTx/>
                    <a:buSzTx/>
                    <a:buFontTx/>
                    <a:buNone/>
                    <a:tabLst/>
                    <a:defRPr/>
                  </a:pPr>
                  <a:endParaRPr kumimoji="0" lang="en-US" sz="3000" b="1" i="0" u="none" strike="noStrike" kern="0" cap="none" spc="0" normalizeH="0" baseline="0" noProof="0">
                    <a:ln>
                      <a:noFill/>
                    </a:ln>
                    <a:solidFill>
                      <a:srgbClr val="000000"/>
                    </a:solidFill>
                    <a:effectLst/>
                    <a:uLnTx/>
                    <a:uFillTx/>
                    <a:latin typeface="Helvetica Neue"/>
                    <a:ea typeface="+mn-ea"/>
                    <a:cs typeface="+mn-cs"/>
                    <a:sym typeface="Helvetica Neue"/>
                  </a:endParaRPr>
                </a:p>
              </p:txBody>
            </p:sp>
            <p:sp>
              <p:nvSpPr>
                <p:cNvPr id="127" name="Line 308">
                  <a:extLst>
                    <a:ext uri="{FF2B5EF4-FFF2-40B4-BE49-F238E27FC236}">
                      <a16:creationId xmlns:a16="http://schemas.microsoft.com/office/drawing/2014/main" id="{02803AF9-16C3-4E56-AF89-E979832CFF01}"/>
                    </a:ext>
                  </a:extLst>
                </p:cNvPr>
                <p:cNvSpPr>
                  <a:spLocks noChangeShapeType="1"/>
                </p:cNvSpPr>
                <p:nvPr/>
              </p:nvSpPr>
              <p:spPr bwMode="auto">
                <a:xfrm>
                  <a:off x="969964" y="4189414"/>
                  <a:ext cx="46038" cy="0"/>
                </a:xfrm>
                <a:prstGeom prst="line">
                  <a:avLst/>
                </a:prstGeom>
                <a:noFill/>
                <a:ln w="12700" cap="flat">
                  <a:solidFill>
                    <a:schemeClr val="tx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ctr" defTabSz="457200" rtl="0" eaLnBrk="1" fontAlgn="auto" latinLnBrk="0" hangingPunct="0">
                    <a:lnSpc>
                      <a:spcPct val="100000"/>
                    </a:lnSpc>
                    <a:spcBef>
                      <a:spcPts val="0"/>
                    </a:spcBef>
                    <a:spcAft>
                      <a:spcPts val="0"/>
                    </a:spcAft>
                    <a:buClrTx/>
                    <a:buSzTx/>
                    <a:buFontTx/>
                    <a:buNone/>
                    <a:tabLst/>
                    <a:defRPr/>
                  </a:pPr>
                  <a:endParaRPr kumimoji="0" lang="en-US" sz="3000" b="1" i="0" u="none" strike="noStrike" kern="0" cap="none" spc="0" normalizeH="0" baseline="0" noProof="0">
                    <a:ln>
                      <a:noFill/>
                    </a:ln>
                    <a:solidFill>
                      <a:srgbClr val="000000"/>
                    </a:solidFill>
                    <a:effectLst/>
                    <a:uLnTx/>
                    <a:uFillTx/>
                    <a:latin typeface="Helvetica Neue"/>
                    <a:ea typeface="+mn-ea"/>
                    <a:cs typeface="+mn-cs"/>
                    <a:sym typeface="Helvetica Neue"/>
                  </a:endParaRPr>
                </a:p>
              </p:txBody>
            </p:sp>
            <p:sp>
              <p:nvSpPr>
                <p:cNvPr id="128" name="Line 309">
                  <a:extLst>
                    <a:ext uri="{FF2B5EF4-FFF2-40B4-BE49-F238E27FC236}">
                      <a16:creationId xmlns:a16="http://schemas.microsoft.com/office/drawing/2014/main" id="{29C2EBB6-D581-40E6-A81B-E4647FD76B39}"/>
                    </a:ext>
                  </a:extLst>
                </p:cNvPr>
                <p:cNvSpPr>
                  <a:spLocks noChangeShapeType="1"/>
                </p:cNvSpPr>
                <p:nvPr/>
              </p:nvSpPr>
              <p:spPr bwMode="auto">
                <a:xfrm>
                  <a:off x="969964" y="4783139"/>
                  <a:ext cx="46038" cy="0"/>
                </a:xfrm>
                <a:prstGeom prst="line">
                  <a:avLst/>
                </a:prstGeom>
                <a:noFill/>
                <a:ln w="12700" cap="flat">
                  <a:solidFill>
                    <a:schemeClr val="tx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ctr" defTabSz="457200" rtl="0" eaLnBrk="1" fontAlgn="auto" latinLnBrk="0" hangingPunct="0">
                    <a:lnSpc>
                      <a:spcPct val="100000"/>
                    </a:lnSpc>
                    <a:spcBef>
                      <a:spcPts val="0"/>
                    </a:spcBef>
                    <a:spcAft>
                      <a:spcPts val="0"/>
                    </a:spcAft>
                    <a:buClrTx/>
                    <a:buSzTx/>
                    <a:buFontTx/>
                    <a:buNone/>
                    <a:tabLst/>
                    <a:defRPr/>
                  </a:pPr>
                  <a:endParaRPr kumimoji="0" lang="en-US" sz="3000" b="1" i="0" u="none" strike="noStrike" kern="0" cap="none" spc="0" normalizeH="0" baseline="0" noProof="0">
                    <a:ln>
                      <a:noFill/>
                    </a:ln>
                    <a:solidFill>
                      <a:srgbClr val="000000"/>
                    </a:solidFill>
                    <a:effectLst/>
                    <a:uLnTx/>
                    <a:uFillTx/>
                    <a:latin typeface="Helvetica Neue"/>
                    <a:ea typeface="+mn-ea"/>
                    <a:cs typeface="+mn-cs"/>
                    <a:sym typeface="Helvetica Neue"/>
                  </a:endParaRPr>
                </a:p>
              </p:txBody>
            </p:sp>
            <p:sp>
              <p:nvSpPr>
                <p:cNvPr id="129" name="Line 310">
                  <a:extLst>
                    <a:ext uri="{FF2B5EF4-FFF2-40B4-BE49-F238E27FC236}">
                      <a16:creationId xmlns:a16="http://schemas.microsoft.com/office/drawing/2014/main" id="{4D907907-3189-4285-ACB0-AC57736F11ED}"/>
                    </a:ext>
                  </a:extLst>
                </p:cNvPr>
                <p:cNvSpPr>
                  <a:spLocks noChangeShapeType="1"/>
                </p:cNvSpPr>
                <p:nvPr/>
              </p:nvSpPr>
              <p:spPr bwMode="auto">
                <a:xfrm>
                  <a:off x="969964" y="5380039"/>
                  <a:ext cx="46038" cy="0"/>
                </a:xfrm>
                <a:prstGeom prst="line">
                  <a:avLst/>
                </a:prstGeom>
                <a:noFill/>
                <a:ln w="12700" cap="flat">
                  <a:solidFill>
                    <a:schemeClr val="tx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ctr" defTabSz="457200" rtl="0" eaLnBrk="1" fontAlgn="auto" latinLnBrk="0" hangingPunct="0">
                    <a:lnSpc>
                      <a:spcPct val="100000"/>
                    </a:lnSpc>
                    <a:spcBef>
                      <a:spcPts val="0"/>
                    </a:spcBef>
                    <a:spcAft>
                      <a:spcPts val="0"/>
                    </a:spcAft>
                    <a:buClrTx/>
                    <a:buSzTx/>
                    <a:buFontTx/>
                    <a:buNone/>
                    <a:tabLst/>
                    <a:defRPr/>
                  </a:pPr>
                  <a:endParaRPr kumimoji="0" lang="en-US" sz="3000" b="1" i="0" u="none" strike="noStrike" kern="0" cap="none" spc="0" normalizeH="0" baseline="0" noProof="0">
                    <a:ln>
                      <a:noFill/>
                    </a:ln>
                    <a:solidFill>
                      <a:srgbClr val="000000"/>
                    </a:solidFill>
                    <a:effectLst/>
                    <a:uLnTx/>
                    <a:uFillTx/>
                    <a:latin typeface="Helvetica Neue"/>
                    <a:ea typeface="+mn-ea"/>
                    <a:cs typeface="+mn-cs"/>
                    <a:sym typeface="Helvetica Neue"/>
                  </a:endParaRPr>
                </a:p>
              </p:txBody>
            </p:sp>
          </p:grpSp>
          <p:grpSp>
            <p:nvGrpSpPr>
              <p:cNvPr id="99" name="Group 37">
                <a:extLst>
                  <a:ext uri="{FF2B5EF4-FFF2-40B4-BE49-F238E27FC236}">
                    <a16:creationId xmlns:a16="http://schemas.microsoft.com/office/drawing/2014/main" id="{8F294FE7-57FF-4BB6-A7C1-39B738BD4246}"/>
                  </a:ext>
                </a:extLst>
              </p:cNvPr>
              <p:cNvGrpSpPr/>
              <p:nvPr/>
            </p:nvGrpSpPr>
            <p:grpSpPr>
              <a:xfrm>
                <a:off x="1230678" y="4768163"/>
                <a:ext cx="2922588" cy="62007"/>
                <a:chOff x="1016001" y="5380039"/>
                <a:chExt cx="2922588" cy="31750"/>
              </a:xfrm>
            </p:grpSpPr>
            <p:sp>
              <p:nvSpPr>
                <p:cNvPr id="114" name="Line 311">
                  <a:extLst>
                    <a:ext uri="{FF2B5EF4-FFF2-40B4-BE49-F238E27FC236}">
                      <a16:creationId xmlns:a16="http://schemas.microsoft.com/office/drawing/2014/main" id="{29775EDA-7CB3-4A84-9A08-7EC1B0D2DF3A}"/>
                    </a:ext>
                  </a:extLst>
                </p:cNvPr>
                <p:cNvSpPr>
                  <a:spLocks noChangeShapeType="1"/>
                </p:cNvSpPr>
                <p:nvPr/>
              </p:nvSpPr>
              <p:spPr bwMode="auto">
                <a:xfrm>
                  <a:off x="1016001" y="5380039"/>
                  <a:ext cx="2922588" cy="0"/>
                </a:xfrm>
                <a:prstGeom prst="line">
                  <a:avLst/>
                </a:prstGeom>
                <a:noFill/>
                <a:ln w="12700" cap="flat">
                  <a:solidFill>
                    <a:schemeClr val="tx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ctr" defTabSz="457200" rtl="0" eaLnBrk="1" fontAlgn="auto" latinLnBrk="0" hangingPunct="0">
                    <a:lnSpc>
                      <a:spcPct val="100000"/>
                    </a:lnSpc>
                    <a:spcBef>
                      <a:spcPts val="0"/>
                    </a:spcBef>
                    <a:spcAft>
                      <a:spcPts val="0"/>
                    </a:spcAft>
                    <a:buClrTx/>
                    <a:buSzTx/>
                    <a:buFontTx/>
                    <a:buNone/>
                    <a:tabLst/>
                    <a:defRPr/>
                  </a:pPr>
                  <a:endParaRPr kumimoji="0" lang="en-US" sz="3000" b="1" i="0" u="none" strike="noStrike" kern="0" cap="none" spc="0" normalizeH="0" baseline="0" noProof="0">
                    <a:ln>
                      <a:noFill/>
                    </a:ln>
                    <a:solidFill>
                      <a:srgbClr val="000000"/>
                    </a:solidFill>
                    <a:effectLst/>
                    <a:uLnTx/>
                    <a:uFillTx/>
                    <a:latin typeface="Helvetica Neue"/>
                    <a:ea typeface="+mn-ea"/>
                    <a:cs typeface="+mn-cs"/>
                    <a:sym typeface="Helvetica Neue"/>
                  </a:endParaRPr>
                </a:p>
              </p:txBody>
            </p:sp>
            <p:sp>
              <p:nvSpPr>
                <p:cNvPr id="115" name="Line 312">
                  <a:extLst>
                    <a:ext uri="{FF2B5EF4-FFF2-40B4-BE49-F238E27FC236}">
                      <a16:creationId xmlns:a16="http://schemas.microsoft.com/office/drawing/2014/main" id="{1680E42C-A69A-4E64-AB0A-9235321FFAAB}"/>
                    </a:ext>
                  </a:extLst>
                </p:cNvPr>
                <p:cNvSpPr>
                  <a:spLocks noChangeShapeType="1"/>
                </p:cNvSpPr>
                <p:nvPr/>
              </p:nvSpPr>
              <p:spPr bwMode="auto">
                <a:xfrm>
                  <a:off x="3935414" y="5380039"/>
                  <a:ext cx="0" cy="31750"/>
                </a:xfrm>
                <a:prstGeom prst="line">
                  <a:avLst/>
                </a:prstGeom>
                <a:noFill/>
                <a:ln w="12700" cap="flat">
                  <a:solidFill>
                    <a:schemeClr val="tx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ctr" defTabSz="457200" rtl="0" eaLnBrk="1" fontAlgn="auto" latinLnBrk="0" hangingPunct="0">
                    <a:lnSpc>
                      <a:spcPct val="100000"/>
                    </a:lnSpc>
                    <a:spcBef>
                      <a:spcPts val="0"/>
                    </a:spcBef>
                    <a:spcAft>
                      <a:spcPts val="0"/>
                    </a:spcAft>
                    <a:buClrTx/>
                    <a:buSzTx/>
                    <a:buFontTx/>
                    <a:buNone/>
                    <a:tabLst/>
                    <a:defRPr/>
                  </a:pPr>
                  <a:endParaRPr kumimoji="0" lang="en-US" sz="3000" b="1" i="0" u="none" strike="noStrike" kern="0" cap="none" spc="0" normalizeH="0" baseline="0" noProof="0">
                    <a:ln>
                      <a:noFill/>
                    </a:ln>
                    <a:solidFill>
                      <a:srgbClr val="000000"/>
                    </a:solidFill>
                    <a:effectLst/>
                    <a:uLnTx/>
                    <a:uFillTx/>
                    <a:latin typeface="Helvetica Neue"/>
                    <a:ea typeface="+mn-ea"/>
                    <a:cs typeface="+mn-cs"/>
                    <a:sym typeface="Helvetica Neue"/>
                  </a:endParaRPr>
                </a:p>
              </p:txBody>
            </p:sp>
            <p:sp>
              <p:nvSpPr>
                <p:cNvPr id="116" name="Line 313">
                  <a:extLst>
                    <a:ext uri="{FF2B5EF4-FFF2-40B4-BE49-F238E27FC236}">
                      <a16:creationId xmlns:a16="http://schemas.microsoft.com/office/drawing/2014/main" id="{D119EA22-731F-4997-BE96-D3638C0237B0}"/>
                    </a:ext>
                  </a:extLst>
                </p:cNvPr>
                <p:cNvSpPr>
                  <a:spLocks noChangeShapeType="1"/>
                </p:cNvSpPr>
                <p:nvPr/>
              </p:nvSpPr>
              <p:spPr bwMode="auto">
                <a:xfrm>
                  <a:off x="3448051" y="5380039"/>
                  <a:ext cx="0" cy="31750"/>
                </a:xfrm>
                <a:prstGeom prst="line">
                  <a:avLst/>
                </a:prstGeom>
                <a:noFill/>
                <a:ln w="12700" cap="flat">
                  <a:solidFill>
                    <a:schemeClr val="tx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ctr" defTabSz="457200" rtl="0" eaLnBrk="1" fontAlgn="auto" latinLnBrk="0" hangingPunct="0">
                    <a:lnSpc>
                      <a:spcPct val="100000"/>
                    </a:lnSpc>
                    <a:spcBef>
                      <a:spcPts val="0"/>
                    </a:spcBef>
                    <a:spcAft>
                      <a:spcPts val="0"/>
                    </a:spcAft>
                    <a:buClrTx/>
                    <a:buSzTx/>
                    <a:buFontTx/>
                    <a:buNone/>
                    <a:tabLst/>
                    <a:defRPr/>
                  </a:pPr>
                  <a:endParaRPr kumimoji="0" lang="en-US" sz="3000" b="1" i="0" u="none" strike="noStrike" kern="0" cap="none" spc="0" normalizeH="0" baseline="0" noProof="0">
                    <a:ln>
                      <a:noFill/>
                    </a:ln>
                    <a:solidFill>
                      <a:srgbClr val="000000"/>
                    </a:solidFill>
                    <a:effectLst/>
                    <a:uLnTx/>
                    <a:uFillTx/>
                    <a:latin typeface="Helvetica Neue"/>
                    <a:ea typeface="+mn-ea"/>
                    <a:cs typeface="+mn-cs"/>
                    <a:sym typeface="Helvetica Neue"/>
                  </a:endParaRPr>
                </a:p>
              </p:txBody>
            </p:sp>
            <p:sp>
              <p:nvSpPr>
                <p:cNvPr id="117" name="Line 314">
                  <a:extLst>
                    <a:ext uri="{FF2B5EF4-FFF2-40B4-BE49-F238E27FC236}">
                      <a16:creationId xmlns:a16="http://schemas.microsoft.com/office/drawing/2014/main" id="{008ECD97-AAFC-4024-9B7C-03C83ADE3A05}"/>
                    </a:ext>
                  </a:extLst>
                </p:cNvPr>
                <p:cNvSpPr>
                  <a:spLocks noChangeShapeType="1"/>
                </p:cNvSpPr>
                <p:nvPr/>
              </p:nvSpPr>
              <p:spPr bwMode="auto">
                <a:xfrm>
                  <a:off x="2960689" y="5380039"/>
                  <a:ext cx="0" cy="31750"/>
                </a:xfrm>
                <a:prstGeom prst="line">
                  <a:avLst/>
                </a:prstGeom>
                <a:noFill/>
                <a:ln w="12700" cap="flat">
                  <a:solidFill>
                    <a:schemeClr val="tx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ctr" defTabSz="457200" rtl="0" eaLnBrk="1" fontAlgn="auto" latinLnBrk="0" hangingPunct="0">
                    <a:lnSpc>
                      <a:spcPct val="100000"/>
                    </a:lnSpc>
                    <a:spcBef>
                      <a:spcPts val="0"/>
                    </a:spcBef>
                    <a:spcAft>
                      <a:spcPts val="0"/>
                    </a:spcAft>
                    <a:buClrTx/>
                    <a:buSzTx/>
                    <a:buFontTx/>
                    <a:buNone/>
                    <a:tabLst/>
                    <a:defRPr/>
                  </a:pPr>
                  <a:endParaRPr kumimoji="0" lang="en-US" sz="3000" b="1" i="0" u="none" strike="noStrike" kern="0" cap="none" spc="0" normalizeH="0" baseline="0" noProof="0">
                    <a:ln>
                      <a:noFill/>
                    </a:ln>
                    <a:solidFill>
                      <a:srgbClr val="000000"/>
                    </a:solidFill>
                    <a:effectLst/>
                    <a:uLnTx/>
                    <a:uFillTx/>
                    <a:latin typeface="Helvetica Neue"/>
                    <a:ea typeface="+mn-ea"/>
                    <a:cs typeface="+mn-cs"/>
                    <a:sym typeface="Helvetica Neue"/>
                  </a:endParaRPr>
                </a:p>
              </p:txBody>
            </p:sp>
            <p:sp>
              <p:nvSpPr>
                <p:cNvPr id="118" name="Line 315">
                  <a:extLst>
                    <a:ext uri="{FF2B5EF4-FFF2-40B4-BE49-F238E27FC236}">
                      <a16:creationId xmlns:a16="http://schemas.microsoft.com/office/drawing/2014/main" id="{E1A7ED75-3A09-4912-BDDB-95240EA122F4}"/>
                    </a:ext>
                  </a:extLst>
                </p:cNvPr>
                <p:cNvSpPr>
                  <a:spLocks noChangeShapeType="1"/>
                </p:cNvSpPr>
                <p:nvPr/>
              </p:nvSpPr>
              <p:spPr bwMode="auto">
                <a:xfrm>
                  <a:off x="2476501" y="5380039"/>
                  <a:ext cx="0" cy="31750"/>
                </a:xfrm>
                <a:prstGeom prst="line">
                  <a:avLst/>
                </a:prstGeom>
                <a:noFill/>
                <a:ln w="12700" cap="flat">
                  <a:solidFill>
                    <a:schemeClr val="tx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ctr" defTabSz="457200" rtl="0" eaLnBrk="1" fontAlgn="auto" latinLnBrk="0" hangingPunct="0">
                    <a:lnSpc>
                      <a:spcPct val="100000"/>
                    </a:lnSpc>
                    <a:spcBef>
                      <a:spcPts val="0"/>
                    </a:spcBef>
                    <a:spcAft>
                      <a:spcPts val="0"/>
                    </a:spcAft>
                    <a:buClrTx/>
                    <a:buSzTx/>
                    <a:buFontTx/>
                    <a:buNone/>
                    <a:tabLst/>
                    <a:defRPr/>
                  </a:pPr>
                  <a:endParaRPr kumimoji="0" lang="en-US" sz="3000" b="1" i="0" u="none" strike="noStrike" kern="0" cap="none" spc="0" normalizeH="0" baseline="0" noProof="0">
                    <a:ln>
                      <a:noFill/>
                    </a:ln>
                    <a:solidFill>
                      <a:srgbClr val="000000"/>
                    </a:solidFill>
                    <a:effectLst/>
                    <a:uLnTx/>
                    <a:uFillTx/>
                    <a:latin typeface="Helvetica Neue"/>
                    <a:ea typeface="+mn-ea"/>
                    <a:cs typeface="+mn-cs"/>
                    <a:sym typeface="Helvetica Neue"/>
                  </a:endParaRPr>
                </a:p>
              </p:txBody>
            </p:sp>
            <p:sp>
              <p:nvSpPr>
                <p:cNvPr id="119" name="Line 316">
                  <a:extLst>
                    <a:ext uri="{FF2B5EF4-FFF2-40B4-BE49-F238E27FC236}">
                      <a16:creationId xmlns:a16="http://schemas.microsoft.com/office/drawing/2014/main" id="{C170C39A-B6E9-46CA-84B7-84B39ED30AB5}"/>
                    </a:ext>
                  </a:extLst>
                </p:cNvPr>
                <p:cNvSpPr>
                  <a:spLocks noChangeShapeType="1"/>
                </p:cNvSpPr>
                <p:nvPr/>
              </p:nvSpPr>
              <p:spPr bwMode="auto">
                <a:xfrm>
                  <a:off x="1989139" y="5380039"/>
                  <a:ext cx="0" cy="31750"/>
                </a:xfrm>
                <a:prstGeom prst="line">
                  <a:avLst/>
                </a:prstGeom>
                <a:noFill/>
                <a:ln w="12700" cap="flat">
                  <a:solidFill>
                    <a:schemeClr val="tx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ctr" defTabSz="457200" rtl="0" eaLnBrk="1" fontAlgn="auto" latinLnBrk="0" hangingPunct="0">
                    <a:lnSpc>
                      <a:spcPct val="100000"/>
                    </a:lnSpc>
                    <a:spcBef>
                      <a:spcPts val="0"/>
                    </a:spcBef>
                    <a:spcAft>
                      <a:spcPts val="0"/>
                    </a:spcAft>
                    <a:buClrTx/>
                    <a:buSzTx/>
                    <a:buFontTx/>
                    <a:buNone/>
                    <a:tabLst/>
                    <a:defRPr/>
                  </a:pPr>
                  <a:endParaRPr kumimoji="0" lang="en-US" sz="3000" b="1" i="0" u="none" strike="noStrike" kern="0" cap="none" spc="0" normalizeH="0" baseline="0" noProof="0">
                    <a:ln>
                      <a:noFill/>
                    </a:ln>
                    <a:solidFill>
                      <a:srgbClr val="000000"/>
                    </a:solidFill>
                    <a:effectLst/>
                    <a:uLnTx/>
                    <a:uFillTx/>
                    <a:latin typeface="Helvetica Neue"/>
                    <a:ea typeface="+mn-ea"/>
                    <a:cs typeface="+mn-cs"/>
                    <a:sym typeface="Helvetica Neue"/>
                  </a:endParaRPr>
                </a:p>
              </p:txBody>
            </p:sp>
            <p:sp>
              <p:nvSpPr>
                <p:cNvPr id="120" name="Line 317">
                  <a:extLst>
                    <a:ext uri="{FF2B5EF4-FFF2-40B4-BE49-F238E27FC236}">
                      <a16:creationId xmlns:a16="http://schemas.microsoft.com/office/drawing/2014/main" id="{D6EBB094-0B8B-4B17-AC36-BE32C95743D6}"/>
                    </a:ext>
                  </a:extLst>
                </p:cNvPr>
                <p:cNvSpPr>
                  <a:spLocks noChangeShapeType="1"/>
                </p:cNvSpPr>
                <p:nvPr/>
              </p:nvSpPr>
              <p:spPr bwMode="auto">
                <a:xfrm>
                  <a:off x="1501776" y="5380039"/>
                  <a:ext cx="0" cy="31750"/>
                </a:xfrm>
                <a:prstGeom prst="line">
                  <a:avLst/>
                </a:prstGeom>
                <a:noFill/>
                <a:ln w="12700" cap="flat">
                  <a:solidFill>
                    <a:schemeClr val="tx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ctr" defTabSz="457200" rtl="0" eaLnBrk="1" fontAlgn="auto" latinLnBrk="0" hangingPunct="0">
                    <a:lnSpc>
                      <a:spcPct val="100000"/>
                    </a:lnSpc>
                    <a:spcBef>
                      <a:spcPts val="0"/>
                    </a:spcBef>
                    <a:spcAft>
                      <a:spcPts val="0"/>
                    </a:spcAft>
                    <a:buClrTx/>
                    <a:buSzTx/>
                    <a:buFontTx/>
                    <a:buNone/>
                    <a:tabLst/>
                    <a:defRPr/>
                  </a:pPr>
                  <a:endParaRPr kumimoji="0" lang="en-US" sz="3000" b="1" i="0" u="none" strike="noStrike" kern="0" cap="none" spc="0" normalizeH="0" baseline="0" noProof="0">
                    <a:ln>
                      <a:noFill/>
                    </a:ln>
                    <a:solidFill>
                      <a:srgbClr val="000000"/>
                    </a:solidFill>
                    <a:effectLst/>
                    <a:uLnTx/>
                    <a:uFillTx/>
                    <a:latin typeface="Helvetica Neue"/>
                    <a:ea typeface="+mn-ea"/>
                    <a:cs typeface="+mn-cs"/>
                    <a:sym typeface="Helvetica Neue"/>
                  </a:endParaRPr>
                </a:p>
              </p:txBody>
            </p:sp>
            <p:sp>
              <p:nvSpPr>
                <p:cNvPr id="121" name="Line 318">
                  <a:extLst>
                    <a:ext uri="{FF2B5EF4-FFF2-40B4-BE49-F238E27FC236}">
                      <a16:creationId xmlns:a16="http://schemas.microsoft.com/office/drawing/2014/main" id="{6559B24B-65C5-48FC-9740-31BE5DA7FD54}"/>
                    </a:ext>
                  </a:extLst>
                </p:cNvPr>
                <p:cNvSpPr>
                  <a:spLocks noChangeShapeType="1"/>
                </p:cNvSpPr>
                <p:nvPr/>
              </p:nvSpPr>
              <p:spPr bwMode="auto">
                <a:xfrm>
                  <a:off x="1016001" y="5380039"/>
                  <a:ext cx="0" cy="31750"/>
                </a:xfrm>
                <a:prstGeom prst="line">
                  <a:avLst/>
                </a:prstGeom>
                <a:noFill/>
                <a:ln w="12700" cap="flat">
                  <a:solidFill>
                    <a:schemeClr val="tx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ctr" defTabSz="457200" rtl="0" eaLnBrk="1" fontAlgn="auto" latinLnBrk="0" hangingPunct="0">
                    <a:lnSpc>
                      <a:spcPct val="100000"/>
                    </a:lnSpc>
                    <a:spcBef>
                      <a:spcPts val="0"/>
                    </a:spcBef>
                    <a:spcAft>
                      <a:spcPts val="0"/>
                    </a:spcAft>
                    <a:buClrTx/>
                    <a:buSzTx/>
                    <a:buFontTx/>
                    <a:buNone/>
                    <a:tabLst/>
                    <a:defRPr/>
                  </a:pPr>
                  <a:endParaRPr kumimoji="0" lang="en-US" sz="3000" b="1" i="0" u="none" strike="noStrike" kern="0" cap="none" spc="0" normalizeH="0" baseline="0" noProof="0">
                    <a:ln>
                      <a:noFill/>
                    </a:ln>
                    <a:solidFill>
                      <a:srgbClr val="000000"/>
                    </a:solidFill>
                    <a:effectLst/>
                    <a:uLnTx/>
                    <a:uFillTx/>
                    <a:latin typeface="Helvetica Neue"/>
                    <a:ea typeface="+mn-ea"/>
                    <a:cs typeface="+mn-cs"/>
                    <a:sym typeface="Helvetica Neue"/>
                  </a:endParaRPr>
                </a:p>
              </p:txBody>
            </p:sp>
          </p:grpSp>
          <p:sp>
            <p:nvSpPr>
              <p:cNvPr id="100" name="Rectangle 339">
                <a:extLst>
                  <a:ext uri="{FF2B5EF4-FFF2-40B4-BE49-F238E27FC236}">
                    <a16:creationId xmlns:a16="http://schemas.microsoft.com/office/drawing/2014/main" id="{1F85C050-3E17-41EB-A57B-0DE81E1342AD}"/>
                  </a:ext>
                </a:extLst>
              </p:cNvPr>
              <p:cNvSpPr>
                <a:spLocks noChangeArrowheads="1"/>
              </p:cNvSpPr>
              <p:nvPr/>
            </p:nvSpPr>
            <p:spPr bwMode="auto">
              <a:xfrm>
                <a:off x="2247525" y="1313656"/>
                <a:ext cx="1055065" cy="254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412750" rtl="0" eaLnBrk="0" fontAlgn="base" latinLnBrk="0" hangingPunct="0">
                  <a:lnSpc>
                    <a:spcPct val="100000"/>
                  </a:lnSpc>
                  <a:spcBef>
                    <a:spcPct val="0"/>
                  </a:spcBef>
                  <a:spcAft>
                    <a:spcPct val="0"/>
                  </a:spcAft>
                  <a:buClrTx/>
                  <a:buSzTx/>
                  <a:buFontTx/>
                  <a:buNone/>
                  <a:tabLst/>
                  <a:defRPr/>
                </a:pPr>
                <a:r>
                  <a:rPr kumimoji="0" lang="en-US" altLang="en-US" sz="1600" b="1" i="0" u="none" strike="noStrike" kern="0" cap="none" spc="0" normalizeH="0" baseline="0" noProof="0">
                    <a:ln>
                      <a:noFill/>
                    </a:ln>
                    <a:solidFill>
                      <a:srgbClr val="003DBF"/>
                    </a:solidFill>
                    <a:effectLst/>
                    <a:uLnTx/>
                    <a:uFillTx/>
                    <a:latin typeface="Calibri" panose="020F0502020204030204" pitchFamily="34" charset="0"/>
                    <a:ea typeface="+mn-ea"/>
                    <a:cs typeface="Calibri" panose="020F0502020204030204" pitchFamily="34" charset="0"/>
                    <a:sym typeface="Helvetica Neue"/>
                  </a:rPr>
                  <a:t>≥2 Prior MIs</a:t>
                </a:r>
                <a:endParaRPr kumimoji="0" lang="en-US" altLang="en-US" sz="2400" b="1" i="0" u="none" strike="noStrike" kern="0" cap="none" spc="0" normalizeH="0" baseline="0" noProof="0">
                  <a:ln>
                    <a:noFill/>
                  </a:ln>
                  <a:solidFill>
                    <a:srgbClr val="003DBF"/>
                  </a:solidFill>
                  <a:effectLst/>
                  <a:uLnTx/>
                  <a:uFillTx/>
                  <a:latin typeface="Calibri" panose="020F0502020204030204" pitchFamily="34" charset="0"/>
                  <a:ea typeface="+mn-ea"/>
                  <a:cs typeface="Calibri" panose="020F0502020204030204" pitchFamily="34" charset="0"/>
                  <a:sym typeface="Helvetica Neue"/>
                </a:endParaRPr>
              </a:p>
            </p:txBody>
          </p:sp>
          <p:sp>
            <p:nvSpPr>
              <p:cNvPr id="101" name="Rectangle 416">
                <a:extLst>
                  <a:ext uri="{FF2B5EF4-FFF2-40B4-BE49-F238E27FC236}">
                    <a16:creationId xmlns:a16="http://schemas.microsoft.com/office/drawing/2014/main" id="{CC3C4AC7-67F5-4785-AD51-DF62FBA9FF40}"/>
                  </a:ext>
                </a:extLst>
              </p:cNvPr>
              <p:cNvSpPr>
                <a:spLocks noChangeArrowheads="1"/>
              </p:cNvSpPr>
              <p:nvPr/>
            </p:nvSpPr>
            <p:spPr bwMode="auto">
              <a:xfrm>
                <a:off x="4209841" y="2307233"/>
                <a:ext cx="398106" cy="190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412750" rtl="0" eaLnBrk="0" fontAlgn="base" latinLnBrk="0" hangingPunct="0">
                  <a:lnSpc>
                    <a:spcPct val="100000"/>
                  </a:lnSpc>
                  <a:spcBef>
                    <a:spcPct val="0"/>
                  </a:spcBef>
                  <a:spcAft>
                    <a:spcPct val="0"/>
                  </a:spcAft>
                  <a:buClrTx/>
                  <a:buSzTx/>
                  <a:buFontTx/>
                  <a:buNone/>
                  <a:tabLst/>
                  <a:defRPr/>
                </a:pPr>
                <a:r>
                  <a:rPr kumimoji="0" lang="en-US" altLang="en-US" sz="1200" b="1" i="0" u="none" strike="noStrike" kern="0" cap="none" spc="0" normalizeH="0" baseline="0" noProof="0">
                    <a:ln>
                      <a:noFill/>
                    </a:ln>
                    <a:solidFill>
                      <a:srgbClr val="EE7D2F"/>
                    </a:solidFill>
                    <a:effectLst/>
                    <a:uLnTx/>
                    <a:uFillTx/>
                    <a:latin typeface="Calibri" panose="020F0502020204030204" pitchFamily="34" charset="0"/>
                    <a:ea typeface="+mn-ea"/>
                    <a:cs typeface="Calibri" panose="020F0502020204030204" pitchFamily="34" charset="0"/>
                    <a:sym typeface="Helvetica Neue"/>
                  </a:rPr>
                  <a:t>18.7%</a:t>
                </a:r>
                <a:endParaRPr kumimoji="0" lang="en-US" altLang="en-US" sz="3000" b="1" i="0" u="none" strike="noStrike" kern="0" cap="none" spc="0" normalizeH="0" baseline="0" noProof="0">
                  <a:ln>
                    <a:noFill/>
                  </a:ln>
                  <a:solidFill>
                    <a:srgbClr val="EE7D2F"/>
                  </a:solidFill>
                  <a:effectLst/>
                  <a:uLnTx/>
                  <a:uFillTx/>
                  <a:latin typeface="Calibri" panose="020F0502020204030204" pitchFamily="34" charset="0"/>
                  <a:ea typeface="+mn-ea"/>
                  <a:cs typeface="Calibri" panose="020F0502020204030204" pitchFamily="34" charset="0"/>
                  <a:sym typeface="Helvetica Neue"/>
                </a:endParaRPr>
              </a:p>
            </p:txBody>
          </p:sp>
          <p:sp>
            <p:nvSpPr>
              <p:cNvPr id="102" name="Rectangle 419">
                <a:extLst>
                  <a:ext uri="{FF2B5EF4-FFF2-40B4-BE49-F238E27FC236}">
                    <a16:creationId xmlns:a16="http://schemas.microsoft.com/office/drawing/2014/main" id="{F6241CDB-4784-406C-B626-616994E09A7E}"/>
                  </a:ext>
                </a:extLst>
              </p:cNvPr>
              <p:cNvSpPr>
                <a:spLocks noChangeArrowheads="1"/>
              </p:cNvSpPr>
              <p:nvPr/>
            </p:nvSpPr>
            <p:spPr bwMode="auto">
              <a:xfrm>
                <a:off x="4217455" y="1853237"/>
                <a:ext cx="398106" cy="190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412750" rtl="0" eaLnBrk="0" fontAlgn="base" latinLnBrk="0" hangingPunct="0">
                  <a:lnSpc>
                    <a:spcPct val="100000"/>
                  </a:lnSpc>
                  <a:spcBef>
                    <a:spcPct val="0"/>
                  </a:spcBef>
                  <a:spcAft>
                    <a:spcPct val="0"/>
                  </a:spcAft>
                  <a:buClrTx/>
                  <a:buSzTx/>
                  <a:buFontTx/>
                  <a:buNone/>
                  <a:tabLst/>
                  <a:defRPr/>
                </a:pPr>
                <a:r>
                  <a:rPr kumimoji="0" lang="en-US" altLang="en-US" sz="1200" b="1" i="0" u="none" strike="noStrike" kern="0" cap="none" spc="0" normalizeH="0" baseline="0" noProof="0">
                    <a:ln>
                      <a:noFill/>
                    </a:ln>
                    <a:solidFill>
                      <a:srgbClr val="003161"/>
                    </a:solidFill>
                    <a:effectLst/>
                    <a:uLnTx/>
                    <a:uFillTx/>
                    <a:latin typeface="Calibri" panose="020F0502020204030204" pitchFamily="34" charset="0"/>
                    <a:ea typeface="+mn-ea"/>
                    <a:cs typeface="Calibri" panose="020F0502020204030204" pitchFamily="34" charset="0"/>
                    <a:sym typeface="Helvetica Neue"/>
                  </a:rPr>
                  <a:t>22.4%</a:t>
                </a:r>
                <a:endParaRPr kumimoji="0" lang="en-US" altLang="en-US" sz="3000" b="1" i="0" u="none" strike="noStrike" kern="0" cap="none" spc="0" normalizeH="0" baseline="0" noProof="0">
                  <a:ln>
                    <a:noFill/>
                  </a:ln>
                  <a:solidFill>
                    <a:srgbClr val="003161"/>
                  </a:solidFill>
                  <a:effectLst/>
                  <a:uLnTx/>
                  <a:uFillTx/>
                  <a:latin typeface="Calibri" panose="020F0502020204030204" pitchFamily="34" charset="0"/>
                  <a:ea typeface="+mn-ea"/>
                  <a:cs typeface="Calibri" panose="020F0502020204030204" pitchFamily="34" charset="0"/>
                  <a:sym typeface="Helvetica Neue"/>
                </a:endParaRPr>
              </a:p>
            </p:txBody>
          </p:sp>
          <p:sp>
            <p:nvSpPr>
              <p:cNvPr id="103" name="Rectangle 422">
                <a:extLst>
                  <a:ext uri="{FF2B5EF4-FFF2-40B4-BE49-F238E27FC236}">
                    <a16:creationId xmlns:a16="http://schemas.microsoft.com/office/drawing/2014/main" id="{A946E4E3-4C6C-4724-B7CA-AF80B4F3C8DA}"/>
                  </a:ext>
                </a:extLst>
              </p:cNvPr>
              <p:cNvSpPr>
                <a:spLocks noChangeArrowheads="1"/>
              </p:cNvSpPr>
              <p:nvPr/>
            </p:nvSpPr>
            <p:spPr bwMode="auto">
              <a:xfrm>
                <a:off x="3428671" y="4473714"/>
                <a:ext cx="668426" cy="190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412750" rtl="0" eaLnBrk="0" fontAlgn="base" latinLnBrk="0" hangingPunct="0">
                  <a:lnSpc>
                    <a:spcPct val="100000"/>
                  </a:lnSpc>
                  <a:spcBef>
                    <a:spcPct val="0"/>
                  </a:spcBef>
                  <a:spcAft>
                    <a:spcPct val="0"/>
                  </a:spcAft>
                  <a:buClrTx/>
                  <a:buSzTx/>
                  <a:buFontTx/>
                  <a:buNone/>
                  <a:tabLst/>
                  <a:defRPr/>
                </a:pPr>
                <a:r>
                  <a:rPr kumimoji="0" lang="en-US" altLang="en-US" sz="1200" b="1" i="0" u="none" strike="noStrike" kern="0" cap="none" spc="0" normalizeH="0" baseline="0" noProof="0" err="1">
                    <a:ln>
                      <a:noFill/>
                    </a:ln>
                    <a:solidFill>
                      <a:srgbClr val="000000"/>
                    </a:solidFill>
                    <a:effectLst/>
                    <a:uLnTx/>
                    <a:uFillTx/>
                    <a:latin typeface="Calibri" panose="020F0502020204030204" pitchFamily="34" charset="0"/>
                    <a:ea typeface="+mn-ea"/>
                    <a:cs typeface="Calibri" panose="020F0502020204030204" pitchFamily="34" charset="0"/>
                    <a:sym typeface="Helvetica Neue"/>
                  </a:rPr>
                  <a:t>ARR</a:t>
                </a:r>
                <a:r>
                  <a:rPr kumimoji="0" lang="en-US" altLang="en-US"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sym typeface="Helvetica Neue"/>
                  </a:rPr>
                  <a:t>=3.7%</a:t>
                </a:r>
                <a:endParaRPr kumimoji="0" lang="en-US" altLang="en-US" sz="30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sym typeface="Helvetica Neue"/>
                </a:endParaRPr>
              </a:p>
            </p:txBody>
          </p:sp>
          <p:sp>
            <p:nvSpPr>
              <p:cNvPr id="104" name="Rectangle 36">
                <a:extLst>
                  <a:ext uri="{FF2B5EF4-FFF2-40B4-BE49-F238E27FC236}">
                    <a16:creationId xmlns:a16="http://schemas.microsoft.com/office/drawing/2014/main" id="{E5AE63BA-EABC-4B48-B795-D3272B311481}"/>
                  </a:ext>
                </a:extLst>
              </p:cNvPr>
              <p:cNvSpPr>
                <a:spLocks noChangeArrowheads="1"/>
              </p:cNvSpPr>
              <p:nvPr/>
            </p:nvSpPr>
            <p:spPr bwMode="auto">
              <a:xfrm>
                <a:off x="1191743" y="4837618"/>
                <a:ext cx="78638" cy="190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412750" rtl="0" eaLnBrk="0" fontAlgn="base" latinLnBrk="0" hangingPunct="0">
                  <a:lnSpc>
                    <a:spcPct val="100000"/>
                  </a:lnSpc>
                  <a:spcBef>
                    <a:spcPct val="0"/>
                  </a:spcBef>
                  <a:spcAft>
                    <a:spcPct val="0"/>
                  </a:spcAft>
                  <a:buClrTx/>
                  <a:buSzTx/>
                  <a:buFontTx/>
                  <a:buNone/>
                  <a:tabLst/>
                  <a:defRPr/>
                </a:pPr>
                <a:r>
                  <a:rPr kumimoji="0" lang="en-US" altLang="en-US" sz="1200" b="1" i="0" u="none" strike="noStrike" kern="0" cap="none" spc="0" normalizeH="0" baseline="0" noProof="0">
                    <a:ln>
                      <a:noFill/>
                    </a:ln>
                    <a:solidFill>
                      <a:srgbClr val="000000"/>
                    </a:solidFill>
                    <a:effectLst/>
                    <a:uLnTx/>
                    <a:uFillTx/>
                    <a:latin typeface="Calibri Light" panose="020F0302020204030204" pitchFamily="34" charset="0"/>
                    <a:ea typeface="+mn-ea"/>
                    <a:cs typeface="+mn-cs"/>
                    <a:sym typeface="Helvetica Neue"/>
                  </a:rPr>
                  <a:t>0</a:t>
                </a:r>
                <a:endParaRPr kumimoji="0" lang="en-US" altLang="en-US" sz="3200" b="1" i="0" u="none" strike="noStrike" kern="0" cap="none" spc="0" normalizeH="0" baseline="0" noProof="0">
                  <a:ln>
                    <a:noFill/>
                  </a:ln>
                  <a:solidFill>
                    <a:srgbClr val="000000"/>
                  </a:solidFill>
                  <a:effectLst/>
                  <a:uLnTx/>
                  <a:uFillTx/>
                  <a:latin typeface="Calibri Light" panose="020F0302020204030204" pitchFamily="34" charset="0"/>
                  <a:ea typeface="+mn-ea"/>
                  <a:cs typeface="+mn-cs"/>
                  <a:sym typeface="Helvetica Neue"/>
                </a:endParaRPr>
              </a:p>
            </p:txBody>
          </p:sp>
          <p:sp>
            <p:nvSpPr>
              <p:cNvPr id="105" name="Rectangle 36">
                <a:extLst>
                  <a:ext uri="{FF2B5EF4-FFF2-40B4-BE49-F238E27FC236}">
                    <a16:creationId xmlns:a16="http://schemas.microsoft.com/office/drawing/2014/main" id="{4F8F4810-F0AB-4375-A9FB-7387D54D9DC5}"/>
                  </a:ext>
                </a:extLst>
              </p:cNvPr>
              <p:cNvSpPr>
                <a:spLocks noChangeArrowheads="1"/>
              </p:cNvSpPr>
              <p:nvPr/>
            </p:nvSpPr>
            <p:spPr bwMode="auto">
              <a:xfrm>
                <a:off x="1678097" y="4837618"/>
                <a:ext cx="78638" cy="190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412750" rtl="0" eaLnBrk="0" fontAlgn="base" latinLnBrk="0" hangingPunct="0">
                  <a:lnSpc>
                    <a:spcPct val="100000"/>
                  </a:lnSpc>
                  <a:spcBef>
                    <a:spcPct val="0"/>
                  </a:spcBef>
                  <a:spcAft>
                    <a:spcPct val="0"/>
                  </a:spcAft>
                  <a:buClrTx/>
                  <a:buSzTx/>
                  <a:buFontTx/>
                  <a:buNone/>
                  <a:tabLst/>
                  <a:defRPr/>
                </a:pPr>
                <a:r>
                  <a:rPr kumimoji="0" lang="en-US" altLang="en-US" sz="1200" b="1" i="0" u="none" strike="noStrike" kern="0" cap="none" spc="0" normalizeH="0" baseline="0" noProof="0">
                    <a:ln>
                      <a:noFill/>
                    </a:ln>
                    <a:solidFill>
                      <a:srgbClr val="000000"/>
                    </a:solidFill>
                    <a:effectLst/>
                    <a:uLnTx/>
                    <a:uFillTx/>
                    <a:latin typeface="Calibri Light" panose="020F0302020204030204" pitchFamily="34" charset="0"/>
                    <a:ea typeface="+mn-ea"/>
                    <a:cs typeface="+mn-cs"/>
                    <a:sym typeface="Helvetica Neue"/>
                  </a:rPr>
                  <a:t>6</a:t>
                </a:r>
                <a:endParaRPr kumimoji="0" lang="en-US" altLang="en-US" sz="3200" b="1" i="0" u="none" strike="noStrike" kern="0" cap="none" spc="0" normalizeH="0" baseline="0" noProof="0">
                  <a:ln>
                    <a:noFill/>
                  </a:ln>
                  <a:solidFill>
                    <a:srgbClr val="000000"/>
                  </a:solidFill>
                  <a:effectLst/>
                  <a:uLnTx/>
                  <a:uFillTx/>
                  <a:latin typeface="Calibri Light" panose="020F0302020204030204" pitchFamily="34" charset="0"/>
                  <a:ea typeface="+mn-ea"/>
                  <a:cs typeface="+mn-cs"/>
                  <a:sym typeface="Helvetica Neue"/>
                </a:endParaRPr>
              </a:p>
            </p:txBody>
          </p:sp>
          <p:sp>
            <p:nvSpPr>
              <p:cNvPr id="106" name="Rectangle 36">
                <a:extLst>
                  <a:ext uri="{FF2B5EF4-FFF2-40B4-BE49-F238E27FC236}">
                    <a16:creationId xmlns:a16="http://schemas.microsoft.com/office/drawing/2014/main" id="{B6857B64-F850-4D51-8A04-DDA7E8EB711F}"/>
                  </a:ext>
                </a:extLst>
              </p:cNvPr>
              <p:cNvSpPr>
                <a:spLocks noChangeArrowheads="1"/>
              </p:cNvSpPr>
              <p:nvPr/>
            </p:nvSpPr>
            <p:spPr bwMode="auto">
              <a:xfrm>
                <a:off x="2125132" y="4837618"/>
                <a:ext cx="157276" cy="190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412750" rtl="0" eaLnBrk="0" fontAlgn="base" latinLnBrk="0" hangingPunct="0">
                  <a:lnSpc>
                    <a:spcPct val="100000"/>
                  </a:lnSpc>
                  <a:spcBef>
                    <a:spcPct val="0"/>
                  </a:spcBef>
                  <a:spcAft>
                    <a:spcPct val="0"/>
                  </a:spcAft>
                  <a:buClrTx/>
                  <a:buSzTx/>
                  <a:buFontTx/>
                  <a:buNone/>
                  <a:tabLst/>
                  <a:defRPr/>
                </a:pPr>
                <a:r>
                  <a:rPr kumimoji="0" lang="en-US" altLang="en-US" sz="1200" b="1" i="0" u="none" strike="noStrike" kern="0" cap="none" spc="0" normalizeH="0" baseline="0" noProof="0">
                    <a:ln>
                      <a:noFill/>
                    </a:ln>
                    <a:solidFill>
                      <a:srgbClr val="000000"/>
                    </a:solidFill>
                    <a:effectLst/>
                    <a:uLnTx/>
                    <a:uFillTx/>
                    <a:latin typeface="Calibri Light" panose="020F0302020204030204" pitchFamily="34" charset="0"/>
                    <a:ea typeface="+mn-ea"/>
                    <a:cs typeface="+mn-cs"/>
                    <a:sym typeface="Helvetica Neue"/>
                  </a:rPr>
                  <a:t>12</a:t>
                </a:r>
                <a:endParaRPr kumimoji="0" lang="en-US" altLang="en-US" sz="3200" b="1" i="0" u="none" strike="noStrike" kern="0" cap="none" spc="0" normalizeH="0" baseline="0" noProof="0">
                  <a:ln>
                    <a:noFill/>
                  </a:ln>
                  <a:solidFill>
                    <a:srgbClr val="000000"/>
                  </a:solidFill>
                  <a:effectLst/>
                  <a:uLnTx/>
                  <a:uFillTx/>
                  <a:latin typeface="Calibri Light" panose="020F0302020204030204" pitchFamily="34" charset="0"/>
                  <a:ea typeface="+mn-ea"/>
                  <a:cs typeface="+mn-cs"/>
                  <a:sym typeface="Helvetica Neue"/>
                </a:endParaRPr>
              </a:p>
            </p:txBody>
          </p:sp>
          <p:sp>
            <p:nvSpPr>
              <p:cNvPr id="107" name="Rectangle 36">
                <a:extLst>
                  <a:ext uri="{FF2B5EF4-FFF2-40B4-BE49-F238E27FC236}">
                    <a16:creationId xmlns:a16="http://schemas.microsoft.com/office/drawing/2014/main" id="{EA1F164D-D53C-485D-8C95-045276139168}"/>
                  </a:ext>
                </a:extLst>
              </p:cNvPr>
              <p:cNvSpPr>
                <a:spLocks noChangeArrowheads="1"/>
              </p:cNvSpPr>
              <p:nvPr/>
            </p:nvSpPr>
            <p:spPr bwMode="auto">
              <a:xfrm>
                <a:off x="2611488" y="4837618"/>
                <a:ext cx="157276" cy="190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412750" rtl="0" eaLnBrk="0" fontAlgn="base" latinLnBrk="0" hangingPunct="0">
                  <a:lnSpc>
                    <a:spcPct val="100000"/>
                  </a:lnSpc>
                  <a:spcBef>
                    <a:spcPct val="0"/>
                  </a:spcBef>
                  <a:spcAft>
                    <a:spcPct val="0"/>
                  </a:spcAft>
                  <a:buClrTx/>
                  <a:buSzTx/>
                  <a:buFontTx/>
                  <a:buNone/>
                  <a:tabLst/>
                  <a:defRPr/>
                </a:pPr>
                <a:r>
                  <a:rPr kumimoji="0" lang="en-US" altLang="en-US" sz="1200" b="1" i="0" u="none" strike="noStrike" kern="0" cap="none" spc="0" normalizeH="0" baseline="0" noProof="0">
                    <a:ln>
                      <a:noFill/>
                    </a:ln>
                    <a:solidFill>
                      <a:srgbClr val="000000"/>
                    </a:solidFill>
                    <a:effectLst/>
                    <a:uLnTx/>
                    <a:uFillTx/>
                    <a:latin typeface="Calibri Light" panose="020F0302020204030204" pitchFamily="34" charset="0"/>
                    <a:ea typeface="+mn-ea"/>
                    <a:cs typeface="+mn-cs"/>
                    <a:sym typeface="Helvetica Neue"/>
                  </a:rPr>
                  <a:t>18</a:t>
                </a:r>
                <a:endParaRPr kumimoji="0" lang="en-US" altLang="en-US" sz="3200" b="1" i="0" u="none" strike="noStrike" kern="0" cap="none" spc="0" normalizeH="0" baseline="0" noProof="0">
                  <a:ln>
                    <a:noFill/>
                  </a:ln>
                  <a:solidFill>
                    <a:srgbClr val="000000"/>
                  </a:solidFill>
                  <a:effectLst/>
                  <a:uLnTx/>
                  <a:uFillTx/>
                  <a:latin typeface="Calibri Light" panose="020F0302020204030204" pitchFamily="34" charset="0"/>
                  <a:ea typeface="+mn-ea"/>
                  <a:cs typeface="+mn-cs"/>
                  <a:sym typeface="Helvetica Neue"/>
                </a:endParaRPr>
              </a:p>
            </p:txBody>
          </p:sp>
          <p:sp>
            <p:nvSpPr>
              <p:cNvPr id="108" name="Rectangle 36">
                <a:extLst>
                  <a:ext uri="{FF2B5EF4-FFF2-40B4-BE49-F238E27FC236}">
                    <a16:creationId xmlns:a16="http://schemas.microsoft.com/office/drawing/2014/main" id="{CDF5BA6E-E5B8-41EC-9673-8A48BE413E09}"/>
                  </a:ext>
                </a:extLst>
              </p:cNvPr>
              <p:cNvSpPr>
                <a:spLocks noChangeArrowheads="1"/>
              </p:cNvSpPr>
              <p:nvPr/>
            </p:nvSpPr>
            <p:spPr bwMode="auto">
              <a:xfrm>
                <a:off x="3097844" y="4837618"/>
                <a:ext cx="157276" cy="190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412750" rtl="0" eaLnBrk="0" fontAlgn="base" latinLnBrk="0" hangingPunct="0">
                  <a:lnSpc>
                    <a:spcPct val="100000"/>
                  </a:lnSpc>
                  <a:spcBef>
                    <a:spcPct val="0"/>
                  </a:spcBef>
                  <a:spcAft>
                    <a:spcPct val="0"/>
                  </a:spcAft>
                  <a:buClrTx/>
                  <a:buSzTx/>
                  <a:buFontTx/>
                  <a:buNone/>
                  <a:tabLst/>
                  <a:defRPr/>
                </a:pPr>
                <a:r>
                  <a:rPr kumimoji="0" lang="en-US" altLang="en-US" sz="1200" b="1" i="0" u="none" strike="noStrike" kern="0" cap="none" spc="0" normalizeH="0" baseline="0" noProof="0">
                    <a:ln>
                      <a:noFill/>
                    </a:ln>
                    <a:solidFill>
                      <a:srgbClr val="000000"/>
                    </a:solidFill>
                    <a:effectLst/>
                    <a:uLnTx/>
                    <a:uFillTx/>
                    <a:latin typeface="Calibri Light" panose="020F0302020204030204" pitchFamily="34" charset="0"/>
                    <a:ea typeface="+mn-ea"/>
                    <a:cs typeface="+mn-cs"/>
                    <a:sym typeface="Helvetica Neue"/>
                  </a:rPr>
                  <a:t>24</a:t>
                </a:r>
                <a:endParaRPr kumimoji="0" lang="en-US" altLang="en-US" sz="3200" b="1" i="0" u="none" strike="noStrike" kern="0" cap="none" spc="0" normalizeH="0" baseline="0" noProof="0">
                  <a:ln>
                    <a:noFill/>
                  </a:ln>
                  <a:solidFill>
                    <a:srgbClr val="000000"/>
                  </a:solidFill>
                  <a:effectLst/>
                  <a:uLnTx/>
                  <a:uFillTx/>
                  <a:latin typeface="Calibri Light" panose="020F0302020204030204" pitchFamily="34" charset="0"/>
                  <a:ea typeface="+mn-ea"/>
                  <a:cs typeface="+mn-cs"/>
                  <a:sym typeface="Helvetica Neue"/>
                </a:endParaRPr>
              </a:p>
            </p:txBody>
          </p:sp>
          <p:sp>
            <p:nvSpPr>
              <p:cNvPr id="109" name="Rectangle 36">
                <a:extLst>
                  <a:ext uri="{FF2B5EF4-FFF2-40B4-BE49-F238E27FC236}">
                    <a16:creationId xmlns:a16="http://schemas.microsoft.com/office/drawing/2014/main" id="{9FF0FE56-A01E-47B2-8804-1B027855E1D7}"/>
                  </a:ext>
                </a:extLst>
              </p:cNvPr>
              <p:cNvSpPr>
                <a:spLocks noChangeArrowheads="1"/>
              </p:cNvSpPr>
              <p:nvPr/>
            </p:nvSpPr>
            <p:spPr bwMode="auto">
              <a:xfrm>
                <a:off x="3584198" y="4837618"/>
                <a:ext cx="157276" cy="190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412750" rtl="0" eaLnBrk="0" fontAlgn="base" latinLnBrk="0" hangingPunct="0">
                  <a:lnSpc>
                    <a:spcPct val="100000"/>
                  </a:lnSpc>
                  <a:spcBef>
                    <a:spcPct val="0"/>
                  </a:spcBef>
                  <a:spcAft>
                    <a:spcPct val="0"/>
                  </a:spcAft>
                  <a:buClrTx/>
                  <a:buSzTx/>
                  <a:buFontTx/>
                  <a:buNone/>
                  <a:tabLst/>
                  <a:defRPr/>
                </a:pPr>
                <a:r>
                  <a:rPr kumimoji="0" lang="en-US" altLang="en-US" sz="1200" b="1" i="0" u="none" strike="noStrike" kern="0" cap="none" spc="0" normalizeH="0" baseline="0" noProof="0">
                    <a:ln>
                      <a:noFill/>
                    </a:ln>
                    <a:solidFill>
                      <a:srgbClr val="000000"/>
                    </a:solidFill>
                    <a:effectLst/>
                    <a:uLnTx/>
                    <a:uFillTx/>
                    <a:latin typeface="Calibri Light" panose="020F0302020204030204" pitchFamily="34" charset="0"/>
                    <a:ea typeface="+mn-ea"/>
                    <a:cs typeface="+mn-cs"/>
                    <a:sym typeface="Helvetica Neue"/>
                  </a:rPr>
                  <a:t>30</a:t>
                </a:r>
                <a:endParaRPr kumimoji="0" lang="en-US" altLang="en-US" sz="3200" b="1" i="0" u="none" strike="noStrike" kern="0" cap="none" spc="0" normalizeH="0" baseline="0" noProof="0">
                  <a:ln>
                    <a:noFill/>
                  </a:ln>
                  <a:solidFill>
                    <a:srgbClr val="000000"/>
                  </a:solidFill>
                  <a:effectLst/>
                  <a:uLnTx/>
                  <a:uFillTx/>
                  <a:latin typeface="Calibri Light" panose="020F0302020204030204" pitchFamily="34" charset="0"/>
                  <a:ea typeface="+mn-ea"/>
                  <a:cs typeface="+mn-cs"/>
                  <a:sym typeface="Helvetica Neue"/>
                </a:endParaRPr>
              </a:p>
            </p:txBody>
          </p:sp>
          <p:sp>
            <p:nvSpPr>
              <p:cNvPr id="110" name="Rectangle 36">
                <a:extLst>
                  <a:ext uri="{FF2B5EF4-FFF2-40B4-BE49-F238E27FC236}">
                    <a16:creationId xmlns:a16="http://schemas.microsoft.com/office/drawing/2014/main" id="{77B2BD7B-6777-4C94-B59A-240F0C9EB9B8}"/>
                  </a:ext>
                </a:extLst>
              </p:cNvPr>
              <p:cNvSpPr>
                <a:spLocks noChangeArrowheads="1"/>
              </p:cNvSpPr>
              <p:nvPr/>
            </p:nvSpPr>
            <p:spPr bwMode="auto">
              <a:xfrm>
                <a:off x="4070550" y="4837618"/>
                <a:ext cx="157276" cy="190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412750" rtl="0" eaLnBrk="0" fontAlgn="base" latinLnBrk="0" hangingPunct="0">
                  <a:lnSpc>
                    <a:spcPct val="100000"/>
                  </a:lnSpc>
                  <a:spcBef>
                    <a:spcPct val="0"/>
                  </a:spcBef>
                  <a:spcAft>
                    <a:spcPct val="0"/>
                  </a:spcAft>
                  <a:buClrTx/>
                  <a:buSzTx/>
                  <a:buFontTx/>
                  <a:buNone/>
                  <a:tabLst/>
                  <a:defRPr/>
                </a:pPr>
                <a:r>
                  <a:rPr kumimoji="0" lang="en-US" altLang="en-US" sz="1200" b="1" i="0" u="none" strike="noStrike" kern="0" cap="none" spc="0" normalizeH="0" baseline="0" noProof="0">
                    <a:ln>
                      <a:noFill/>
                    </a:ln>
                    <a:solidFill>
                      <a:srgbClr val="000000"/>
                    </a:solidFill>
                    <a:effectLst/>
                    <a:uLnTx/>
                    <a:uFillTx/>
                    <a:latin typeface="Calibri Light" panose="020F0302020204030204" pitchFamily="34" charset="0"/>
                    <a:ea typeface="+mn-ea"/>
                    <a:cs typeface="+mn-cs"/>
                    <a:sym typeface="Helvetica Neue"/>
                  </a:rPr>
                  <a:t>36</a:t>
                </a:r>
                <a:endParaRPr kumimoji="0" lang="en-US" altLang="en-US" sz="3200" b="1" i="0" u="none" strike="noStrike" kern="0" cap="none" spc="0" normalizeH="0" baseline="0" noProof="0">
                  <a:ln>
                    <a:noFill/>
                  </a:ln>
                  <a:solidFill>
                    <a:srgbClr val="000000"/>
                  </a:solidFill>
                  <a:effectLst/>
                  <a:uLnTx/>
                  <a:uFillTx/>
                  <a:latin typeface="Calibri Light" panose="020F0302020204030204" pitchFamily="34" charset="0"/>
                  <a:ea typeface="+mn-ea"/>
                  <a:cs typeface="+mn-cs"/>
                  <a:sym typeface="Helvetica Neue"/>
                </a:endParaRPr>
              </a:p>
            </p:txBody>
          </p:sp>
          <p:sp>
            <p:nvSpPr>
              <p:cNvPr id="111" name="Rectangle 36">
                <a:extLst>
                  <a:ext uri="{FF2B5EF4-FFF2-40B4-BE49-F238E27FC236}">
                    <a16:creationId xmlns:a16="http://schemas.microsoft.com/office/drawing/2014/main" id="{A03256AD-72F2-4D91-8856-8BFC7E975174}"/>
                  </a:ext>
                </a:extLst>
              </p:cNvPr>
              <p:cNvSpPr>
                <a:spLocks noChangeArrowheads="1"/>
              </p:cNvSpPr>
              <p:nvPr/>
            </p:nvSpPr>
            <p:spPr bwMode="auto">
              <a:xfrm>
                <a:off x="1695419" y="5085740"/>
                <a:ext cx="2159279" cy="2225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412750" rtl="0" eaLnBrk="0" fontAlgn="base" latinLnBrk="0" hangingPunct="0">
                  <a:lnSpc>
                    <a:spcPct val="100000"/>
                  </a:lnSpc>
                  <a:spcBef>
                    <a:spcPct val="0"/>
                  </a:spcBef>
                  <a:spcAft>
                    <a:spcPct val="0"/>
                  </a:spcAft>
                  <a:buClrTx/>
                  <a:buSzTx/>
                  <a:buFontTx/>
                  <a:buNone/>
                  <a:tabLst/>
                  <a:defRPr/>
                </a:pPr>
                <a:r>
                  <a:rPr kumimoji="0" lang="en-US" altLang="en-US" sz="14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sym typeface="Helvetica Neue"/>
                  </a:rPr>
                  <a:t>Months after </a:t>
                </a:r>
                <a:r>
                  <a:rPr kumimoji="0" lang="en-US" altLang="en-US" sz="1400" b="1" i="0" u="none" strike="noStrike" kern="0" cap="none" spc="0" normalizeH="0" baseline="0" noProof="0" err="1">
                    <a:ln>
                      <a:noFill/>
                    </a:ln>
                    <a:solidFill>
                      <a:srgbClr val="000000"/>
                    </a:solidFill>
                    <a:effectLst/>
                    <a:uLnTx/>
                    <a:uFillTx/>
                    <a:latin typeface="Calibri" panose="020F0502020204030204" pitchFamily="34" charset="0"/>
                    <a:ea typeface="+mn-ea"/>
                    <a:cs typeface="Calibri" panose="020F0502020204030204" pitchFamily="34" charset="0"/>
                    <a:sym typeface="Helvetica Neue"/>
                  </a:rPr>
                  <a:t>randomisation</a:t>
                </a:r>
                <a:endParaRPr kumimoji="0" lang="en-US" altLang="en-US" sz="36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sym typeface="Helvetica Neue"/>
                </a:endParaRPr>
              </a:p>
            </p:txBody>
          </p:sp>
          <p:sp>
            <p:nvSpPr>
              <p:cNvPr id="112" name="Rectangle 339">
                <a:extLst>
                  <a:ext uri="{FF2B5EF4-FFF2-40B4-BE49-F238E27FC236}">
                    <a16:creationId xmlns:a16="http://schemas.microsoft.com/office/drawing/2014/main" id="{08132E44-3318-4E95-904E-A0C93FAB37DA}"/>
                  </a:ext>
                </a:extLst>
              </p:cNvPr>
              <p:cNvSpPr>
                <a:spLocks noChangeArrowheads="1"/>
              </p:cNvSpPr>
              <p:nvPr/>
            </p:nvSpPr>
            <p:spPr bwMode="auto">
              <a:xfrm>
                <a:off x="1497995" y="2124884"/>
                <a:ext cx="1730044" cy="548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412750" rtl="0" eaLnBrk="0" fontAlgn="base" latinLnBrk="0" hangingPunct="0">
                  <a:lnSpc>
                    <a:spcPct val="100000"/>
                  </a:lnSpc>
                  <a:spcBef>
                    <a:spcPct val="0"/>
                  </a:spcBef>
                  <a:spcAft>
                    <a:spcPct val="0"/>
                  </a:spcAft>
                  <a:buClrTx/>
                  <a:buSzTx/>
                  <a:buFontTx/>
                  <a:buNone/>
                  <a:tabLst/>
                  <a:defRPr/>
                </a:pPr>
                <a:r>
                  <a:rPr kumimoji="0" lang="en-US" altLang="en-US" sz="115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sym typeface="Helvetica Neue"/>
                  </a:rPr>
                  <a:t>18% </a:t>
                </a:r>
                <a:r>
                  <a:rPr kumimoji="0" lang="en-US" altLang="en-US" sz="1150" b="1" i="0" u="none" strike="noStrike" kern="0" cap="none" spc="0" normalizeH="0" baseline="0" noProof="0" err="1">
                    <a:ln>
                      <a:noFill/>
                    </a:ln>
                    <a:solidFill>
                      <a:srgbClr val="000000"/>
                    </a:solidFill>
                    <a:effectLst/>
                    <a:uLnTx/>
                    <a:uFillTx/>
                    <a:latin typeface="Calibri" panose="020F0502020204030204" pitchFamily="34" charset="0"/>
                    <a:ea typeface="+mn-ea"/>
                    <a:cs typeface="Calibri" panose="020F0502020204030204" pitchFamily="34" charset="0"/>
                    <a:sym typeface="Helvetica Neue"/>
                  </a:rPr>
                  <a:t>RRR</a:t>
                </a:r>
                <a:endParaRPr kumimoji="0" lang="en-US" altLang="en-US" sz="115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sym typeface="Helvetica Neue"/>
                </a:endParaRPr>
              </a:p>
              <a:p>
                <a:pPr marL="0" marR="0" lvl="0" indent="0" algn="ctr" defTabSz="412750" rtl="0" eaLnBrk="0" fontAlgn="base" latinLnBrk="0" hangingPunct="0">
                  <a:lnSpc>
                    <a:spcPct val="100000"/>
                  </a:lnSpc>
                  <a:spcBef>
                    <a:spcPct val="0"/>
                  </a:spcBef>
                  <a:spcAft>
                    <a:spcPct val="0"/>
                  </a:spcAft>
                  <a:buClrTx/>
                  <a:buSzTx/>
                  <a:buFontTx/>
                  <a:buNone/>
                  <a:tabLst/>
                  <a:defRPr/>
                </a:pPr>
                <a:r>
                  <a:rPr kumimoji="0" lang="en-US" altLang="en-US" sz="115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sym typeface="Helvetica Neue"/>
                  </a:rPr>
                  <a:t>HR 0.82 (95% CI: 0.72–0.93)</a:t>
                </a:r>
              </a:p>
              <a:p>
                <a:pPr marL="0" marR="0" lvl="0" indent="0" algn="ctr" defTabSz="412750" rtl="0" eaLnBrk="0" fontAlgn="base" latinLnBrk="0" hangingPunct="0">
                  <a:lnSpc>
                    <a:spcPct val="100000"/>
                  </a:lnSpc>
                  <a:spcBef>
                    <a:spcPct val="0"/>
                  </a:spcBef>
                  <a:spcAft>
                    <a:spcPct val="0"/>
                  </a:spcAft>
                  <a:buClrTx/>
                  <a:buSzTx/>
                  <a:buFontTx/>
                  <a:buNone/>
                  <a:tabLst/>
                  <a:defRPr/>
                </a:pPr>
                <a:r>
                  <a:rPr kumimoji="0" lang="en-US" altLang="en-US" sz="115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sym typeface="Helvetica Neue"/>
                  </a:rPr>
                  <a:t>p=0.003</a:t>
                </a:r>
              </a:p>
            </p:txBody>
          </p:sp>
          <p:sp>
            <p:nvSpPr>
              <p:cNvPr id="113" name="Rectangle 36">
                <a:extLst>
                  <a:ext uri="{FF2B5EF4-FFF2-40B4-BE49-F238E27FC236}">
                    <a16:creationId xmlns:a16="http://schemas.microsoft.com/office/drawing/2014/main" id="{5AA93FE2-E08A-4729-A140-8531326051A3}"/>
                  </a:ext>
                </a:extLst>
              </p:cNvPr>
              <p:cNvSpPr>
                <a:spLocks noChangeArrowheads="1"/>
              </p:cNvSpPr>
              <p:nvPr/>
            </p:nvSpPr>
            <p:spPr bwMode="auto">
              <a:xfrm rot="16200000">
                <a:off x="-47608" y="3111493"/>
                <a:ext cx="1642693" cy="22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412750" rtl="0" eaLnBrk="0" fontAlgn="base" latinLnBrk="0" hangingPunct="0">
                  <a:lnSpc>
                    <a:spcPct val="100000"/>
                  </a:lnSpc>
                  <a:spcBef>
                    <a:spcPct val="0"/>
                  </a:spcBef>
                  <a:spcAft>
                    <a:spcPct val="0"/>
                  </a:spcAft>
                  <a:buClrTx/>
                  <a:buSzTx/>
                  <a:buFontTx/>
                  <a:buNone/>
                  <a:tabLst/>
                  <a:defRPr/>
                </a:pPr>
                <a:r>
                  <a:rPr kumimoji="0" lang="en-US" altLang="en-US" sz="14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sym typeface="Helvetica Neue"/>
                  </a:rPr>
                  <a:t>Primary endpoint (%)</a:t>
                </a:r>
                <a:endParaRPr kumimoji="0" lang="en-US" altLang="en-US" sz="36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sym typeface="Helvetica Neue"/>
                </a:endParaRPr>
              </a:p>
            </p:txBody>
          </p:sp>
        </p:grpSp>
        <p:sp>
          <p:nvSpPr>
            <p:cNvPr id="87" name="Rectangle 92">
              <a:extLst>
                <a:ext uri="{FF2B5EF4-FFF2-40B4-BE49-F238E27FC236}">
                  <a16:creationId xmlns:a16="http://schemas.microsoft.com/office/drawing/2014/main" id="{38799282-BE2D-4539-8238-AAB6126155B3}"/>
                </a:ext>
              </a:extLst>
            </p:cNvPr>
            <p:cNvSpPr>
              <a:spLocks noChangeArrowheads="1"/>
            </p:cNvSpPr>
            <p:nvPr/>
          </p:nvSpPr>
          <p:spPr bwMode="auto">
            <a:xfrm>
              <a:off x="8119917" y="1788860"/>
              <a:ext cx="801128" cy="190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457200" rtl="0" eaLnBrk="0" fontAlgn="base" latinLnBrk="0" hangingPunct="0">
                <a:lnSpc>
                  <a:spcPct val="100000"/>
                </a:lnSpc>
                <a:spcBef>
                  <a:spcPct val="0"/>
                </a:spcBef>
                <a:spcAft>
                  <a:spcPct val="0"/>
                </a:spcAft>
                <a:buClrTx/>
                <a:buSzTx/>
                <a:buFontTx/>
                <a:buNone/>
                <a:tabLst/>
                <a:defRPr/>
              </a:pPr>
              <a:r>
                <a:rPr kumimoji="0" lang="en-US" altLang="en-US" sz="1200" b="1" i="0" u="none" strike="noStrike" kern="0" cap="none" spc="0" normalizeH="0" baseline="0" noProof="0">
                  <a:ln>
                    <a:noFill/>
                  </a:ln>
                  <a:solidFill>
                    <a:sysClr val="windowText" lastClr="000000"/>
                  </a:solidFill>
                  <a:effectLst/>
                  <a:uLnTx/>
                  <a:uFillTx/>
                  <a:latin typeface="Calibri" panose="020F0502020204030204" pitchFamily="34" charset="0"/>
                  <a:ea typeface="+mn-ea"/>
                  <a:cs typeface="Calibri" panose="020F0502020204030204" pitchFamily="34" charset="0"/>
                  <a:sym typeface="Helvetica Neue"/>
                </a:rPr>
                <a:t>Evolocumab</a:t>
              </a:r>
              <a:endParaRPr kumimoji="0" lang="en-US" altLang="en-US" sz="1600" b="1" i="0" u="none" strike="noStrike" kern="0" cap="none" spc="0" normalizeH="0" baseline="0" noProof="0">
                <a:ln>
                  <a:noFill/>
                </a:ln>
                <a:solidFill>
                  <a:sysClr val="windowText" lastClr="000000"/>
                </a:solidFill>
                <a:effectLst/>
                <a:uLnTx/>
                <a:uFillTx/>
                <a:latin typeface="Calibri" panose="020F0502020204030204" pitchFamily="34" charset="0"/>
                <a:ea typeface="+mn-ea"/>
                <a:cs typeface="Calibri" panose="020F0502020204030204" pitchFamily="34" charset="0"/>
                <a:sym typeface="Helvetica Neue"/>
              </a:endParaRPr>
            </a:p>
          </p:txBody>
        </p:sp>
        <p:sp>
          <p:nvSpPr>
            <p:cNvPr id="88" name="Rectangle 93">
              <a:extLst>
                <a:ext uri="{FF2B5EF4-FFF2-40B4-BE49-F238E27FC236}">
                  <a16:creationId xmlns:a16="http://schemas.microsoft.com/office/drawing/2014/main" id="{4DCFC32F-46AF-4347-91E7-939C6C31B5D7}"/>
                </a:ext>
              </a:extLst>
            </p:cNvPr>
            <p:cNvSpPr>
              <a:spLocks noChangeArrowheads="1"/>
            </p:cNvSpPr>
            <p:nvPr/>
          </p:nvSpPr>
          <p:spPr bwMode="auto">
            <a:xfrm>
              <a:off x="8118195" y="1982535"/>
              <a:ext cx="514426" cy="190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457200" rtl="0" eaLnBrk="0" fontAlgn="base" latinLnBrk="0" hangingPunct="0">
                <a:lnSpc>
                  <a:spcPct val="100000"/>
                </a:lnSpc>
                <a:spcBef>
                  <a:spcPct val="0"/>
                </a:spcBef>
                <a:spcAft>
                  <a:spcPct val="0"/>
                </a:spcAft>
                <a:buClrTx/>
                <a:buSzTx/>
                <a:buFontTx/>
                <a:buNone/>
                <a:tabLst/>
                <a:defRPr/>
              </a:pPr>
              <a:r>
                <a:rPr kumimoji="0" lang="en-US" altLang="en-US" sz="1200" b="1" i="0" u="none" strike="noStrike" kern="0" cap="none" spc="0" normalizeH="0" baseline="0" noProof="0">
                  <a:ln>
                    <a:noFill/>
                  </a:ln>
                  <a:solidFill>
                    <a:sysClr val="windowText" lastClr="000000"/>
                  </a:solidFill>
                  <a:effectLst/>
                  <a:uLnTx/>
                  <a:uFillTx/>
                  <a:latin typeface="Calibri" panose="020F0502020204030204" pitchFamily="34" charset="0"/>
                  <a:ea typeface="+mn-ea"/>
                  <a:cs typeface="Calibri" panose="020F0502020204030204" pitchFamily="34" charset="0"/>
                  <a:sym typeface="Helvetica Neue"/>
                </a:rPr>
                <a:t>Placebo</a:t>
              </a:r>
              <a:endParaRPr kumimoji="0" lang="en-US" altLang="en-US" sz="1600" b="1" i="0" u="none" strike="noStrike" kern="0" cap="none" spc="0" normalizeH="0" baseline="0" noProof="0">
                <a:ln>
                  <a:noFill/>
                </a:ln>
                <a:solidFill>
                  <a:sysClr val="windowText" lastClr="000000"/>
                </a:solidFill>
                <a:effectLst/>
                <a:uLnTx/>
                <a:uFillTx/>
                <a:latin typeface="Calibri" panose="020F0502020204030204" pitchFamily="34" charset="0"/>
                <a:ea typeface="+mn-ea"/>
                <a:cs typeface="Calibri" panose="020F0502020204030204" pitchFamily="34" charset="0"/>
                <a:sym typeface="Helvetica Neue"/>
              </a:endParaRPr>
            </a:p>
          </p:txBody>
        </p:sp>
        <p:sp>
          <p:nvSpPr>
            <p:cNvPr id="89" name="Line 94">
              <a:extLst>
                <a:ext uri="{FF2B5EF4-FFF2-40B4-BE49-F238E27FC236}">
                  <a16:creationId xmlns:a16="http://schemas.microsoft.com/office/drawing/2014/main" id="{7DB488E8-8951-44C6-9245-D1ED381DD1E5}"/>
                </a:ext>
              </a:extLst>
            </p:cNvPr>
            <p:cNvSpPr>
              <a:spLocks noChangeShapeType="1"/>
            </p:cNvSpPr>
            <p:nvPr/>
          </p:nvSpPr>
          <p:spPr bwMode="auto">
            <a:xfrm>
              <a:off x="7938151" y="1900688"/>
              <a:ext cx="129783" cy="0"/>
            </a:xfrm>
            <a:prstGeom prst="line">
              <a:avLst/>
            </a:prstGeom>
            <a:noFill/>
            <a:ln w="28575" cap="flat">
              <a:solidFill>
                <a:srgbClr val="FC840C"/>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ctr" defTabSz="457200" rtl="0" eaLnBrk="1" fontAlgn="auto" latinLnBrk="0" hangingPunct="0">
                <a:lnSpc>
                  <a:spcPct val="100000"/>
                </a:lnSpc>
                <a:spcBef>
                  <a:spcPts val="0"/>
                </a:spcBef>
                <a:spcAft>
                  <a:spcPts val="0"/>
                </a:spcAft>
                <a:buClrTx/>
                <a:buSzTx/>
                <a:buFontTx/>
                <a:buNone/>
                <a:tabLst/>
                <a:defRPr/>
              </a:pPr>
              <a:endParaRPr kumimoji="0" lang="en-US" sz="1600" b="1" i="0" u="none" strike="noStrike" kern="0" cap="none" spc="0" normalizeH="0" baseline="0" noProof="0">
                <a:ln>
                  <a:noFill/>
                </a:ln>
                <a:solidFill>
                  <a:sysClr val="windowText" lastClr="000000"/>
                </a:solidFill>
                <a:effectLst/>
                <a:uLnTx/>
                <a:uFillTx/>
                <a:latin typeface="Helvetica Neue"/>
                <a:ea typeface="+mn-ea"/>
                <a:cs typeface="+mn-cs"/>
                <a:sym typeface="Helvetica Neue"/>
              </a:endParaRPr>
            </a:p>
          </p:txBody>
        </p:sp>
        <p:sp>
          <p:nvSpPr>
            <p:cNvPr id="90" name="Line 95">
              <a:extLst>
                <a:ext uri="{FF2B5EF4-FFF2-40B4-BE49-F238E27FC236}">
                  <a16:creationId xmlns:a16="http://schemas.microsoft.com/office/drawing/2014/main" id="{9195B377-EAB4-4C85-BFC8-C651DED170B2}"/>
                </a:ext>
              </a:extLst>
            </p:cNvPr>
            <p:cNvSpPr>
              <a:spLocks noChangeShapeType="1"/>
            </p:cNvSpPr>
            <p:nvPr/>
          </p:nvSpPr>
          <p:spPr bwMode="auto">
            <a:xfrm flipH="1">
              <a:off x="7938151" y="2094363"/>
              <a:ext cx="129783" cy="0"/>
            </a:xfrm>
            <a:prstGeom prst="line">
              <a:avLst/>
            </a:prstGeom>
            <a:noFill/>
            <a:ln w="28575" cap="flat">
              <a:solidFill>
                <a:srgbClr val="00316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ctr" defTabSz="457200" rtl="0" eaLnBrk="1" fontAlgn="auto" latinLnBrk="0" hangingPunct="0">
                <a:lnSpc>
                  <a:spcPct val="100000"/>
                </a:lnSpc>
                <a:spcBef>
                  <a:spcPts val="0"/>
                </a:spcBef>
                <a:spcAft>
                  <a:spcPts val="0"/>
                </a:spcAft>
                <a:buClrTx/>
                <a:buSzTx/>
                <a:buFontTx/>
                <a:buNone/>
                <a:tabLst/>
                <a:defRPr/>
              </a:pPr>
              <a:endParaRPr kumimoji="0" lang="en-US" sz="1600" b="1" i="0" u="none" strike="noStrike" kern="0" cap="none" spc="0" normalizeH="0" baseline="0" noProof="0">
                <a:ln>
                  <a:noFill/>
                </a:ln>
                <a:solidFill>
                  <a:sysClr val="windowText" lastClr="000000"/>
                </a:solidFill>
                <a:effectLst/>
                <a:uLnTx/>
                <a:uFillTx/>
                <a:latin typeface="Helvetica Neue"/>
                <a:ea typeface="+mn-ea"/>
                <a:cs typeface="+mn-cs"/>
                <a:sym typeface="Helvetica Neue"/>
              </a:endParaRPr>
            </a:p>
          </p:txBody>
        </p:sp>
      </p:grpSp>
      <p:grpSp>
        <p:nvGrpSpPr>
          <p:cNvPr id="130" name="Skupina 153">
            <a:extLst>
              <a:ext uri="{FF2B5EF4-FFF2-40B4-BE49-F238E27FC236}">
                <a16:creationId xmlns:a16="http://schemas.microsoft.com/office/drawing/2014/main" id="{3EF43431-E719-4796-9534-20C99B0BE4A9}"/>
              </a:ext>
            </a:extLst>
          </p:cNvPr>
          <p:cNvGrpSpPr/>
          <p:nvPr/>
        </p:nvGrpSpPr>
        <p:grpSpPr>
          <a:xfrm>
            <a:off x="8132752" y="1408478"/>
            <a:ext cx="3872955" cy="3830259"/>
            <a:chOff x="2141754" y="1410283"/>
            <a:chExt cx="3958233" cy="3956745"/>
          </a:xfrm>
        </p:grpSpPr>
        <p:grpSp>
          <p:nvGrpSpPr>
            <p:cNvPr id="131" name="Group 300">
              <a:extLst>
                <a:ext uri="{FF2B5EF4-FFF2-40B4-BE49-F238E27FC236}">
                  <a16:creationId xmlns:a16="http://schemas.microsoft.com/office/drawing/2014/main" id="{4E8F6145-53BA-47ED-81ED-EE9635E6D8F4}"/>
                </a:ext>
              </a:extLst>
            </p:cNvPr>
            <p:cNvGrpSpPr/>
            <p:nvPr/>
          </p:nvGrpSpPr>
          <p:grpSpPr>
            <a:xfrm>
              <a:off x="2141754" y="1410283"/>
              <a:ext cx="3958233" cy="3956745"/>
              <a:chOff x="657328" y="1313656"/>
              <a:chExt cx="3958233" cy="3956745"/>
            </a:xfrm>
          </p:grpSpPr>
          <p:grpSp>
            <p:nvGrpSpPr>
              <p:cNvPr id="138" name="Group 290">
                <a:extLst>
                  <a:ext uri="{FF2B5EF4-FFF2-40B4-BE49-F238E27FC236}">
                    <a16:creationId xmlns:a16="http://schemas.microsoft.com/office/drawing/2014/main" id="{4A4279B2-864A-49CC-8B28-B2F8976D757E}"/>
                  </a:ext>
                </a:extLst>
              </p:cNvPr>
              <p:cNvGrpSpPr/>
              <p:nvPr/>
            </p:nvGrpSpPr>
            <p:grpSpPr>
              <a:xfrm>
                <a:off x="1152837" y="1741824"/>
                <a:ext cx="73152" cy="3026339"/>
                <a:chOff x="969964" y="1809751"/>
                <a:chExt cx="46038" cy="3570288"/>
              </a:xfrm>
            </p:grpSpPr>
            <p:sp>
              <p:nvSpPr>
                <p:cNvPr id="169" name="Line 303">
                  <a:extLst>
                    <a:ext uri="{FF2B5EF4-FFF2-40B4-BE49-F238E27FC236}">
                      <a16:creationId xmlns:a16="http://schemas.microsoft.com/office/drawing/2014/main" id="{9ED355A5-3901-46AE-A2FC-7548FE221FC9}"/>
                    </a:ext>
                  </a:extLst>
                </p:cNvPr>
                <p:cNvSpPr>
                  <a:spLocks noChangeShapeType="1"/>
                </p:cNvSpPr>
                <p:nvPr/>
              </p:nvSpPr>
              <p:spPr bwMode="auto">
                <a:xfrm flipV="1">
                  <a:off x="1016001" y="1809751"/>
                  <a:ext cx="0" cy="3570288"/>
                </a:xfrm>
                <a:prstGeom prst="line">
                  <a:avLst/>
                </a:prstGeom>
                <a:noFill/>
                <a:ln w="12700" cap="flat">
                  <a:solidFill>
                    <a:schemeClr val="tx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ctr" defTabSz="457200" rtl="0" eaLnBrk="1" fontAlgn="auto" latinLnBrk="0" hangingPunct="0">
                    <a:lnSpc>
                      <a:spcPct val="100000"/>
                    </a:lnSpc>
                    <a:spcBef>
                      <a:spcPts val="0"/>
                    </a:spcBef>
                    <a:spcAft>
                      <a:spcPts val="0"/>
                    </a:spcAft>
                    <a:buClrTx/>
                    <a:buSzTx/>
                    <a:buFontTx/>
                    <a:buNone/>
                    <a:tabLst/>
                    <a:defRPr/>
                  </a:pPr>
                  <a:endParaRPr kumimoji="0" lang="en-US" sz="3000" b="1" i="0" u="none" strike="noStrike" kern="0" cap="none" spc="0" normalizeH="0" baseline="0" noProof="0">
                    <a:ln>
                      <a:noFill/>
                    </a:ln>
                    <a:solidFill>
                      <a:srgbClr val="000000"/>
                    </a:solidFill>
                    <a:effectLst/>
                    <a:uLnTx/>
                    <a:uFillTx/>
                    <a:latin typeface="Helvetica Neue"/>
                    <a:ea typeface="+mn-ea"/>
                    <a:cs typeface="+mn-cs"/>
                    <a:sym typeface="Helvetica Neue"/>
                  </a:endParaRPr>
                </a:p>
              </p:txBody>
            </p:sp>
            <p:sp>
              <p:nvSpPr>
                <p:cNvPr id="170" name="Line 304">
                  <a:extLst>
                    <a:ext uri="{FF2B5EF4-FFF2-40B4-BE49-F238E27FC236}">
                      <a16:creationId xmlns:a16="http://schemas.microsoft.com/office/drawing/2014/main" id="{9E7296BB-F5C8-413B-BE02-A366853F194A}"/>
                    </a:ext>
                  </a:extLst>
                </p:cNvPr>
                <p:cNvSpPr>
                  <a:spLocks noChangeShapeType="1"/>
                </p:cNvSpPr>
                <p:nvPr/>
              </p:nvSpPr>
              <p:spPr bwMode="auto">
                <a:xfrm>
                  <a:off x="969964" y="1809751"/>
                  <a:ext cx="46038" cy="0"/>
                </a:xfrm>
                <a:prstGeom prst="line">
                  <a:avLst/>
                </a:prstGeom>
                <a:noFill/>
                <a:ln w="12700" cap="flat">
                  <a:solidFill>
                    <a:schemeClr val="tx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ctr" defTabSz="457200" rtl="0" eaLnBrk="1" fontAlgn="auto" latinLnBrk="0" hangingPunct="0">
                    <a:lnSpc>
                      <a:spcPct val="100000"/>
                    </a:lnSpc>
                    <a:spcBef>
                      <a:spcPts val="0"/>
                    </a:spcBef>
                    <a:spcAft>
                      <a:spcPts val="0"/>
                    </a:spcAft>
                    <a:buClrTx/>
                    <a:buSzTx/>
                    <a:buFontTx/>
                    <a:buNone/>
                    <a:tabLst/>
                    <a:defRPr/>
                  </a:pPr>
                  <a:endParaRPr kumimoji="0" lang="en-US" sz="3000" b="1" i="0" u="none" strike="noStrike" kern="0" cap="none" spc="0" normalizeH="0" baseline="0" noProof="0">
                    <a:ln>
                      <a:noFill/>
                    </a:ln>
                    <a:solidFill>
                      <a:srgbClr val="000000"/>
                    </a:solidFill>
                    <a:effectLst/>
                    <a:uLnTx/>
                    <a:uFillTx/>
                    <a:latin typeface="Helvetica Neue"/>
                    <a:ea typeface="+mn-ea"/>
                    <a:cs typeface="+mn-cs"/>
                    <a:sym typeface="Helvetica Neue"/>
                  </a:endParaRPr>
                </a:p>
              </p:txBody>
            </p:sp>
            <p:sp>
              <p:nvSpPr>
                <p:cNvPr id="171" name="Line 305">
                  <a:extLst>
                    <a:ext uri="{FF2B5EF4-FFF2-40B4-BE49-F238E27FC236}">
                      <a16:creationId xmlns:a16="http://schemas.microsoft.com/office/drawing/2014/main" id="{9F4AEACF-387A-45EB-8900-FBA8860C7EB6}"/>
                    </a:ext>
                  </a:extLst>
                </p:cNvPr>
                <p:cNvSpPr>
                  <a:spLocks noChangeShapeType="1"/>
                </p:cNvSpPr>
                <p:nvPr/>
              </p:nvSpPr>
              <p:spPr bwMode="auto">
                <a:xfrm>
                  <a:off x="969964" y="2403476"/>
                  <a:ext cx="46038" cy="0"/>
                </a:xfrm>
                <a:prstGeom prst="line">
                  <a:avLst/>
                </a:prstGeom>
                <a:noFill/>
                <a:ln w="12700" cap="flat">
                  <a:solidFill>
                    <a:schemeClr val="tx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ctr" defTabSz="457200" rtl="0" eaLnBrk="1" fontAlgn="auto" latinLnBrk="0" hangingPunct="0">
                    <a:lnSpc>
                      <a:spcPct val="100000"/>
                    </a:lnSpc>
                    <a:spcBef>
                      <a:spcPts val="0"/>
                    </a:spcBef>
                    <a:spcAft>
                      <a:spcPts val="0"/>
                    </a:spcAft>
                    <a:buClrTx/>
                    <a:buSzTx/>
                    <a:buFontTx/>
                    <a:buNone/>
                    <a:tabLst/>
                    <a:defRPr/>
                  </a:pPr>
                  <a:endParaRPr kumimoji="0" lang="en-US" sz="3000" b="1" i="0" u="none" strike="noStrike" kern="0" cap="none" spc="0" normalizeH="0" baseline="0" noProof="0">
                    <a:ln>
                      <a:noFill/>
                    </a:ln>
                    <a:solidFill>
                      <a:srgbClr val="000000"/>
                    </a:solidFill>
                    <a:effectLst/>
                    <a:uLnTx/>
                    <a:uFillTx/>
                    <a:latin typeface="Helvetica Neue"/>
                    <a:ea typeface="+mn-ea"/>
                    <a:cs typeface="+mn-cs"/>
                    <a:sym typeface="Helvetica Neue"/>
                  </a:endParaRPr>
                </a:p>
              </p:txBody>
            </p:sp>
            <p:sp>
              <p:nvSpPr>
                <p:cNvPr id="172" name="Line 306">
                  <a:extLst>
                    <a:ext uri="{FF2B5EF4-FFF2-40B4-BE49-F238E27FC236}">
                      <a16:creationId xmlns:a16="http://schemas.microsoft.com/office/drawing/2014/main" id="{C42231B2-B70A-4009-B1CD-92C2BDE874F3}"/>
                    </a:ext>
                  </a:extLst>
                </p:cNvPr>
                <p:cNvSpPr>
                  <a:spLocks noChangeShapeType="1"/>
                </p:cNvSpPr>
                <p:nvPr/>
              </p:nvSpPr>
              <p:spPr bwMode="auto">
                <a:xfrm>
                  <a:off x="969964" y="2998789"/>
                  <a:ext cx="46038" cy="0"/>
                </a:xfrm>
                <a:prstGeom prst="line">
                  <a:avLst/>
                </a:prstGeom>
                <a:noFill/>
                <a:ln w="12700" cap="flat">
                  <a:solidFill>
                    <a:schemeClr val="tx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ctr" defTabSz="457200" rtl="0" eaLnBrk="1" fontAlgn="auto" latinLnBrk="0" hangingPunct="0">
                    <a:lnSpc>
                      <a:spcPct val="100000"/>
                    </a:lnSpc>
                    <a:spcBef>
                      <a:spcPts val="0"/>
                    </a:spcBef>
                    <a:spcAft>
                      <a:spcPts val="0"/>
                    </a:spcAft>
                    <a:buClrTx/>
                    <a:buSzTx/>
                    <a:buFontTx/>
                    <a:buNone/>
                    <a:tabLst/>
                    <a:defRPr/>
                  </a:pPr>
                  <a:endParaRPr kumimoji="0" lang="en-US" sz="3000" b="1" i="0" u="none" strike="noStrike" kern="0" cap="none" spc="0" normalizeH="0" baseline="0" noProof="0">
                    <a:ln>
                      <a:noFill/>
                    </a:ln>
                    <a:solidFill>
                      <a:srgbClr val="000000"/>
                    </a:solidFill>
                    <a:effectLst/>
                    <a:uLnTx/>
                    <a:uFillTx/>
                    <a:latin typeface="Helvetica Neue"/>
                    <a:ea typeface="+mn-ea"/>
                    <a:cs typeface="+mn-cs"/>
                    <a:sym typeface="Helvetica Neue"/>
                  </a:endParaRPr>
                </a:p>
              </p:txBody>
            </p:sp>
            <p:sp>
              <p:nvSpPr>
                <p:cNvPr id="173" name="Line 307">
                  <a:extLst>
                    <a:ext uri="{FF2B5EF4-FFF2-40B4-BE49-F238E27FC236}">
                      <a16:creationId xmlns:a16="http://schemas.microsoft.com/office/drawing/2014/main" id="{CCEF2287-BB1E-4087-9CBA-89B518E9B908}"/>
                    </a:ext>
                  </a:extLst>
                </p:cNvPr>
                <p:cNvSpPr>
                  <a:spLocks noChangeShapeType="1"/>
                </p:cNvSpPr>
                <p:nvPr/>
              </p:nvSpPr>
              <p:spPr bwMode="auto">
                <a:xfrm>
                  <a:off x="969964" y="3595689"/>
                  <a:ext cx="46038" cy="0"/>
                </a:xfrm>
                <a:prstGeom prst="line">
                  <a:avLst/>
                </a:prstGeom>
                <a:noFill/>
                <a:ln w="12700" cap="flat">
                  <a:solidFill>
                    <a:schemeClr val="tx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ctr" defTabSz="457200" rtl="0" eaLnBrk="1" fontAlgn="auto" latinLnBrk="0" hangingPunct="0">
                    <a:lnSpc>
                      <a:spcPct val="100000"/>
                    </a:lnSpc>
                    <a:spcBef>
                      <a:spcPts val="0"/>
                    </a:spcBef>
                    <a:spcAft>
                      <a:spcPts val="0"/>
                    </a:spcAft>
                    <a:buClrTx/>
                    <a:buSzTx/>
                    <a:buFontTx/>
                    <a:buNone/>
                    <a:tabLst/>
                    <a:defRPr/>
                  </a:pPr>
                  <a:endParaRPr kumimoji="0" lang="en-US" sz="3000" b="1" i="0" u="none" strike="noStrike" kern="0" cap="none" spc="0" normalizeH="0" baseline="0" noProof="0">
                    <a:ln>
                      <a:noFill/>
                    </a:ln>
                    <a:solidFill>
                      <a:srgbClr val="000000"/>
                    </a:solidFill>
                    <a:effectLst/>
                    <a:uLnTx/>
                    <a:uFillTx/>
                    <a:latin typeface="Helvetica Neue"/>
                    <a:ea typeface="+mn-ea"/>
                    <a:cs typeface="+mn-cs"/>
                    <a:sym typeface="Helvetica Neue"/>
                  </a:endParaRPr>
                </a:p>
              </p:txBody>
            </p:sp>
            <p:sp>
              <p:nvSpPr>
                <p:cNvPr id="174" name="Line 308">
                  <a:extLst>
                    <a:ext uri="{FF2B5EF4-FFF2-40B4-BE49-F238E27FC236}">
                      <a16:creationId xmlns:a16="http://schemas.microsoft.com/office/drawing/2014/main" id="{B934A306-18CF-4308-9932-DDD021A3EABD}"/>
                    </a:ext>
                  </a:extLst>
                </p:cNvPr>
                <p:cNvSpPr>
                  <a:spLocks noChangeShapeType="1"/>
                </p:cNvSpPr>
                <p:nvPr/>
              </p:nvSpPr>
              <p:spPr bwMode="auto">
                <a:xfrm>
                  <a:off x="969964" y="4189414"/>
                  <a:ext cx="46038" cy="0"/>
                </a:xfrm>
                <a:prstGeom prst="line">
                  <a:avLst/>
                </a:prstGeom>
                <a:noFill/>
                <a:ln w="12700" cap="flat">
                  <a:solidFill>
                    <a:schemeClr val="tx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ctr" defTabSz="457200" rtl="0" eaLnBrk="1" fontAlgn="auto" latinLnBrk="0" hangingPunct="0">
                    <a:lnSpc>
                      <a:spcPct val="100000"/>
                    </a:lnSpc>
                    <a:spcBef>
                      <a:spcPts val="0"/>
                    </a:spcBef>
                    <a:spcAft>
                      <a:spcPts val="0"/>
                    </a:spcAft>
                    <a:buClrTx/>
                    <a:buSzTx/>
                    <a:buFontTx/>
                    <a:buNone/>
                    <a:tabLst/>
                    <a:defRPr/>
                  </a:pPr>
                  <a:endParaRPr kumimoji="0" lang="en-US" sz="3000" b="1" i="0" u="none" strike="noStrike" kern="0" cap="none" spc="0" normalizeH="0" baseline="0" noProof="0">
                    <a:ln>
                      <a:noFill/>
                    </a:ln>
                    <a:solidFill>
                      <a:srgbClr val="000000"/>
                    </a:solidFill>
                    <a:effectLst/>
                    <a:uLnTx/>
                    <a:uFillTx/>
                    <a:latin typeface="Helvetica Neue"/>
                    <a:ea typeface="+mn-ea"/>
                    <a:cs typeface="+mn-cs"/>
                    <a:sym typeface="Helvetica Neue"/>
                  </a:endParaRPr>
                </a:p>
              </p:txBody>
            </p:sp>
            <p:sp>
              <p:nvSpPr>
                <p:cNvPr id="175" name="Line 309">
                  <a:extLst>
                    <a:ext uri="{FF2B5EF4-FFF2-40B4-BE49-F238E27FC236}">
                      <a16:creationId xmlns:a16="http://schemas.microsoft.com/office/drawing/2014/main" id="{11952B94-8F58-4ECD-A58C-BF28CE1ADC29}"/>
                    </a:ext>
                  </a:extLst>
                </p:cNvPr>
                <p:cNvSpPr>
                  <a:spLocks noChangeShapeType="1"/>
                </p:cNvSpPr>
                <p:nvPr/>
              </p:nvSpPr>
              <p:spPr bwMode="auto">
                <a:xfrm>
                  <a:off x="969964" y="4783139"/>
                  <a:ext cx="46038" cy="0"/>
                </a:xfrm>
                <a:prstGeom prst="line">
                  <a:avLst/>
                </a:prstGeom>
                <a:noFill/>
                <a:ln w="12700" cap="flat">
                  <a:solidFill>
                    <a:schemeClr val="tx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ctr" defTabSz="457200" rtl="0" eaLnBrk="1" fontAlgn="auto" latinLnBrk="0" hangingPunct="0">
                    <a:lnSpc>
                      <a:spcPct val="100000"/>
                    </a:lnSpc>
                    <a:spcBef>
                      <a:spcPts val="0"/>
                    </a:spcBef>
                    <a:spcAft>
                      <a:spcPts val="0"/>
                    </a:spcAft>
                    <a:buClrTx/>
                    <a:buSzTx/>
                    <a:buFontTx/>
                    <a:buNone/>
                    <a:tabLst/>
                    <a:defRPr/>
                  </a:pPr>
                  <a:endParaRPr kumimoji="0" lang="en-US" sz="3000" b="1" i="0" u="none" strike="noStrike" kern="0" cap="none" spc="0" normalizeH="0" baseline="0" noProof="0">
                    <a:ln>
                      <a:noFill/>
                    </a:ln>
                    <a:solidFill>
                      <a:srgbClr val="000000"/>
                    </a:solidFill>
                    <a:effectLst/>
                    <a:uLnTx/>
                    <a:uFillTx/>
                    <a:latin typeface="Helvetica Neue"/>
                    <a:ea typeface="+mn-ea"/>
                    <a:cs typeface="+mn-cs"/>
                    <a:sym typeface="Helvetica Neue"/>
                  </a:endParaRPr>
                </a:p>
              </p:txBody>
            </p:sp>
            <p:sp>
              <p:nvSpPr>
                <p:cNvPr id="176" name="Line 310">
                  <a:extLst>
                    <a:ext uri="{FF2B5EF4-FFF2-40B4-BE49-F238E27FC236}">
                      <a16:creationId xmlns:a16="http://schemas.microsoft.com/office/drawing/2014/main" id="{763C819E-42E8-4F98-AB94-53DAE49BC968}"/>
                    </a:ext>
                  </a:extLst>
                </p:cNvPr>
                <p:cNvSpPr>
                  <a:spLocks noChangeShapeType="1"/>
                </p:cNvSpPr>
                <p:nvPr/>
              </p:nvSpPr>
              <p:spPr bwMode="auto">
                <a:xfrm>
                  <a:off x="969964" y="5380039"/>
                  <a:ext cx="46038" cy="0"/>
                </a:xfrm>
                <a:prstGeom prst="line">
                  <a:avLst/>
                </a:prstGeom>
                <a:noFill/>
                <a:ln w="12700" cap="flat">
                  <a:solidFill>
                    <a:schemeClr val="tx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ctr" defTabSz="457200" rtl="0" eaLnBrk="1" fontAlgn="auto" latinLnBrk="0" hangingPunct="0">
                    <a:lnSpc>
                      <a:spcPct val="100000"/>
                    </a:lnSpc>
                    <a:spcBef>
                      <a:spcPts val="0"/>
                    </a:spcBef>
                    <a:spcAft>
                      <a:spcPts val="0"/>
                    </a:spcAft>
                    <a:buClrTx/>
                    <a:buSzTx/>
                    <a:buFontTx/>
                    <a:buNone/>
                    <a:tabLst/>
                    <a:defRPr/>
                  </a:pPr>
                  <a:endParaRPr kumimoji="0" lang="en-US" sz="3000" b="1" i="0" u="none" strike="noStrike" kern="0" cap="none" spc="0" normalizeH="0" baseline="0" noProof="0">
                    <a:ln>
                      <a:noFill/>
                    </a:ln>
                    <a:solidFill>
                      <a:srgbClr val="000000"/>
                    </a:solidFill>
                    <a:effectLst/>
                    <a:uLnTx/>
                    <a:uFillTx/>
                    <a:latin typeface="Helvetica Neue"/>
                    <a:ea typeface="+mn-ea"/>
                    <a:cs typeface="+mn-cs"/>
                    <a:sym typeface="Helvetica Neue"/>
                  </a:endParaRPr>
                </a:p>
              </p:txBody>
            </p:sp>
          </p:grpSp>
          <p:sp>
            <p:nvSpPr>
              <p:cNvPr id="139" name="Rectangle 36">
                <a:extLst>
                  <a:ext uri="{FF2B5EF4-FFF2-40B4-BE49-F238E27FC236}">
                    <a16:creationId xmlns:a16="http://schemas.microsoft.com/office/drawing/2014/main" id="{3B7E96B0-8C96-44FA-9A18-DC8441CABE3B}"/>
                  </a:ext>
                </a:extLst>
              </p:cNvPr>
              <p:cNvSpPr>
                <a:spLocks noChangeArrowheads="1"/>
              </p:cNvSpPr>
              <p:nvPr/>
            </p:nvSpPr>
            <p:spPr bwMode="auto">
              <a:xfrm>
                <a:off x="1034569" y="4675245"/>
                <a:ext cx="78638" cy="190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r" defTabSz="412750" rtl="0" eaLnBrk="0" fontAlgn="base" latinLnBrk="0" hangingPunct="0">
                  <a:lnSpc>
                    <a:spcPct val="100000"/>
                  </a:lnSpc>
                  <a:spcBef>
                    <a:spcPct val="0"/>
                  </a:spcBef>
                  <a:spcAft>
                    <a:spcPct val="0"/>
                  </a:spcAft>
                  <a:buClrTx/>
                  <a:buSzTx/>
                  <a:buFontTx/>
                  <a:buNone/>
                  <a:tabLst/>
                  <a:defRPr/>
                </a:pPr>
                <a:r>
                  <a:rPr kumimoji="0" lang="en-US" altLang="en-US" sz="1200" b="1" i="0" u="none" strike="noStrike" kern="0" cap="none" spc="0" normalizeH="0" baseline="0" noProof="0">
                    <a:ln>
                      <a:noFill/>
                    </a:ln>
                    <a:solidFill>
                      <a:srgbClr val="000000"/>
                    </a:solidFill>
                    <a:effectLst/>
                    <a:uLnTx/>
                    <a:uFillTx/>
                    <a:latin typeface="Calibri Light" panose="020F0302020204030204" pitchFamily="34" charset="0"/>
                    <a:ea typeface="+mn-ea"/>
                    <a:cs typeface="+mn-cs"/>
                    <a:sym typeface="Helvetica Neue"/>
                  </a:rPr>
                  <a:t>0</a:t>
                </a:r>
                <a:endParaRPr kumimoji="0" lang="en-US" altLang="en-US" sz="3200" b="1" i="0" u="none" strike="noStrike" kern="0" cap="none" spc="0" normalizeH="0" baseline="0" noProof="0">
                  <a:ln>
                    <a:noFill/>
                  </a:ln>
                  <a:solidFill>
                    <a:srgbClr val="000000"/>
                  </a:solidFill>
                  <a:effectLst/>
                  <a:uLnTx/>
                  <a:uFillTx/>
                  <a:latin typeface="Calibri Light" panose="020F0302020204030204" pitchFamily="34" charset="0"/>
                  <a:ea typeface="+mn-ea"/>
                  <a:cs typeface="+mn-cs"/>
                  <a:sym typeface="Helvetica Neue"/>
                </a:endParaRPr>
              </a:p>
            </p:txBody>
          </p:sp>
          <p:sp>
            <p:nvSpPr>
              <p:cNvPr id="140" name="Rectangle 38">
                <a:extLst>
                  <a:ext uri="{FF2B5EF4-FFF2-40B4-BE49-F238E27FC236}">
                    <a16:creationId xmlns:a16="http://schemas.microsoft.com/office/drawing/2014/main" id="{2827AA4E-27C8-40DA-AB41-D3E8E1F8A440}"/>
                  </a:ext>
                </a:extLst>
              </p:cNvPr>
              <p:cNvSpPr>
                <a:spLocks noChangeArrowheads="1"/>
              </p:cNvSpPr>
              <p:nvPr/>
            </p:nvSpPr>
            <p:spPr bwMode="auto">
              <a:xfrm>
                <a:off x="1034569" y="4171830"/>
                <a:ext cx="78638" cy="190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r" defTabSz="412750" rtl="0" eaLnBrk="0" fontAlgn="base" latinLnBrk="0" hangingPunct="0">
                  <a:lnSpc>
                    <a:spcPct val="100000"/>
                  </a:lnSpc>
                  <a:spcBef>
                    <a:spcPct val="0"/>
                  </a:spcBef>
                  <a:spcAft>
                    <a:spcPct val="0"/>
                  </a:spcAft>
                  <a:buClrTx/>
                  <a:buSzTx/>
                  <a:buFontTx/>
                  <a:buNone/>
                  <a:tabLst/>
                  <a:defRPr/>
                </a:pPr>
                <a:r>
                  <a:rPr kumimoji="0" lang="en-US" altLang="en-US" sz="1200" b="1" i="0" u="none" strike="noStrike" kern="0" cap="none" spc="0" normalizeH="0" baseline="0" noProof="0">
                    <a:ln>
                      <a:noFill/>
                    </a:ln>
                    <a:solidFill>
                      <a:srgbClr val="000000"/>
                    </a:solidFill>
                    <a:effectLst/>
                    <a:uLnTx/>
                    <a:uFillTx/>
                    <a:latin typeface="Calibri Light" panose="020F0302020204030204" pitchFamily="34" charset="0"/>
                    <a:ea typeface="+mn-ea"/>
                    <a:cs typeface="+mn-cs"/>
                    <a:sym typeface="Helvetica Neue"/>
                  </a:rPr>
                  <a:t>4</a:t>
                </a:r>
                <a:endParaRPr kumimoji="0" lang="en-US" altLang="en-US" sz="3200" b="1" i="0" u="none" strike="noStrike" kern="0" cap="none" spc="0" normalizeH="0" baseline="0" noProof="0">
                  <a:ln>
                    <a:noFill/>
                  </a:ln>
                  <a:solidFill>
                    <a:srgbClr val="000000"/>
                  </a:solidFill>
                  <a:effectLst/>
                  <a:uLnTx/>
                  <a:uFillTx/>
                  <a:latin typeface="Calibri Light" panose="020F0302020204030204" pitchFamily="34" charset="0"/>
                  <a:ea typeface="+mn-ea"/>
                  <a:cs typeface="+mn-cs"/>
                  <a:sym typeface="Helvetica Neue"/>
                </a:endParaRPr>
              </a:p>
            </p:txBody>
          </p:sp>
          <p:sp>
            <p:nvSpPr>
              <p:cNvPr id="141" name="Rectangle 40">
                <a:extLst>
                  <a:ext uri="{FF2B5EF4-FFF2-40B4-BE49-F238E27FC236}">
                    <a16:creationId xmlns:a16="http://schemas.microsoft.com/office/drawing/2014/main" id="{7550C53F-4AA9-4E47-B13F-B4A224D57AF1}"/>
                  </a:ext>
                </a:extLst>
              </p:cNvPr>
              <p:cNvSpPr>
                <a:spLocks noChangeArrowheads="1"/>
              </p:cNvSpPr>
              <p:nvPr/>
            </p:nvSpPr>
            <p:spPr bwMode="auto">
              <a:xfrm>
                <a:off x="1034569" y="3666977"/>
                <a:ext cx="78638" cy="190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r" defTabSz="412750" rtl="0" eaLnBrk="0" fontAlgn="base" latinLnBrk="0" hangingPunct="0">
                  <a:lnSpc>
                    <a:spcPct val="100000"/>
                  </a:lnSpc>
                  <a:spcBef>
                    <a:spcPct val="0"/>
                  </a:spcBef>
                  <a:spcAft>
                    <a:spcPct val="0"/>
                  </a:spcAft>
                  <a:buClrTx/>
                  <a:buSzTx/>
                  <a:buFontTx/>
                  <a:buNone/>
                  <a:tabLst/>
                  <a:defRPr/>
                </a:pPr>
                <a:r>
                  <a:rPr kumimoji="0" lang="en-US" altLang="en-US" sz="1200" b="1" i="0" u="none" strike="noStrike" kern="0" cap="none" spc="0" normalizeH="0" baseline="0" noProof="0">
                    <a:ln>
                      <a:noFill/>
                    </a:ln>
                    <a:solidFill>
                      <a:srgbClr val="000000"/>
                    </a:solidFill>
                    <a:effectLst/>
                    <a:uLnTx/>
                    <a:uFillTx/>
                    <a:latin typeface="Calibri Light" panose="020F0302020204030204" pitchFamily="34" charset="0"/>
                    <a:ea typeface="+mn-ea"/>
                    <a:cs typeface="+mn-cs"/>
                    <a:sym typeface="Helvetica Neue"/>
                  </a:rPr>
                  <a:t>8</a:t>
                </a:r>
                <a:endParaRPr kumimoji="0" lang="en-US" altLang="en-US" sz="3200" b="1" i="0" u="none" strike="noStrike" kern="0" cap="none" spc="0" normalizeH="0" baseline="0" noProof="0">
                  <a:ln>
                    <a:noFill/>
                  </a:ln>
                  <a:solidFill>
                    <a:srgbClr val="000000"/>
                  </a:solidFill>
                  <a:effectLst/>
                  <a:uLnTx/>
                  <a:uFillTx/>
                  <a:latin typeface="Calibri Light" panose="020F0302020204030204" pitchFamily="34" charset="0"/>
                  <a:ea typeface="+mn-ea"/>
                  <a:cs typeface="+mn-cs"/>
                  <a:sym typeface="Helvetica Neue"/>
                </a:endParaRPr>
              </a:p>
            </p:txBody>
          </p:sp>
          <p:sp>
            <p:nvSpPr>
              <p:cNvPr id="142" name="Rectangle 43">
                <a:extLst>
                  <a:ext uri="{FF2B5EF4-FFF2-40B4-BE49-F238E27FC236}">
                    <a16:creationId xmlns:a16="http://schemas.microsoft.com/office/drawing/2014/main" id="{B342C859-C21E-488A-83E7-5AAFD4C571F0}"/>
                  </a:ext>
                </a:extLst>
              </p:cNvPr>
              <p:cNvSpPr>
                <a:spLocks noChangeArrowheads="1"/>
              </p:cNvSpPr>
              <p:nvPr/>
            </p:nvSpPr>
            <p:spPr bwMode="auto">
              <a:xfrm>
                <a:off x="955930" y="3163564"/>
                <a:ext cx="157276" cy="190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r" defTabSz="412750" rtl="0" eaLnBrk="0" fontAlgn="base" latinLnBrk="0" hangingPunct="0">
                  <a:lnSpc>
                    <a:spcPct val="100000"/>
                  </a:lnSpc>
                  <a:spcBef>
                    <a:spcPct val="0"/>
                  </a:spcBef>
                  <a:spcAft>
                    <a:spcPct val="0"/>
                  </a:spcAft>
                  <a:buClrTx/>
                  <a:buSzTx/>
                  <a:buFontTx/>
                  <a:buNone/>
                  <a:tabLst/>
                  <a:defRPr/>
                </a:pPr>
                <a:r>
                  <a:rPr kumimoji="0" lang="en-US" altLang="en-US" sz="1200" b="1" i="0" u="none" strike="noStrike" kern="0" cap="none" spc="0" normalizeH="0" baseline="0" noProof="0">
                    <a:ln>
                      <a:noFill/>
                    </a:ln>
                    <a:solidFill>
                      <a:srgbClr val="000000"/>
                    </a:solidFill>
                    <a:effectLst/>
                    <a:uLnTx/>
                    <a:uFillTx/>
                    <a:latin typeface="Calibri Light" panose="020F0302020204030204" pitchFamily="34" charset="0"/>
                    <a:ea typeface="+mn-ea"/>
                    <a:cs typeface="+mn-cs"/>
                    <a:sym typeface="Helvetica Neue"/>
                  </a:rPr>
                  <a:t>12</a:t>
                </a:r>
                <a:endParaRPr kumimoji="0" lang="en-US" altLang="en-US" sz="3200" b="1" i="0" u="none" strike="noStrike" kern="0" cap="none" spc="0" normalizeH="0" baseline="0" noProof="0">
                  <a:ln>
                    <a:noFill/>
                  </a:ln>
                  <a:solidFill>
                    <a:srgbClr val="000000"/>
                  </a:solidFill>
                  <a:effectLst/>
                  <a:uLnTx/>
                  <a:uFillTx/>
                  <a:latin typeface="Calibri Light" panose="020F0302020204030204" pitchFamily="34" charset="0"/>
                  <a:ea typeface="+mn-ea"/>
                  <a:cs typeface="+mn-cs"/>
                  <a:sym typeface="Helvetica Neue"/>
                </a:endParaRPr>
              </a:p>
            </p:txBody>
          </p:sp>
          <p:sp>
            <p:nvSpPr>
              <p:cNvPr id="143" name="Rectangle 46">
                <a:extLst>
                  <a:ext uri="{FF2B5EF4-FFF2-40B4-BE49-F238E27FC236}">
                    <a16:creationId xmlns:a16="http://schemas.microsoft.com/office/drawing/2014/main" id="{2F483EB8-A8C1-48C6-9FAA-AFA0260A230C}"/>
                  </a:ext>
                </a:extLst>
              </p:cNvPr>
              <p:cNvSpPr>
                <a:spLocks noChangeArrowheads="1"/>
              </p:cNvSpPr>
              <p:nvPr/>
            </p:nvSpPr>
            <p:spPr bwMode="auto">
              <a:xfrm>
                <a:off x="955930" y="2660149"/>
                <a:ext cx="157276" cy="190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r" defTabSz="412750" rtl="0" eaLnBrk="0" fontAlgn="base" latinLnBrk="0" hangingPunct="0">
                  <a:lnSpc>
                    <a:spcPct val="100000"/>
                  </a:lnSpc>
                  <a:spcBef>
                    <a:spcPct val="0"/>
                  </a:spcBef>
                  <a:spcAft>
                    <a:spcPct val="0"/>
                  </a:spcAft>
                  <a:buClrTx/>
                  <a:buSzTx/>
                  <a:buFontTx/>
                  <a:buNone/>
                  <a:tabLst/>
                  <a:defRPr/>
                </a:pPr>
                <a:r>
                  <a:rPr kumimoji="0" lang="en-US" altLang="en-US" sz="1200" b="1" i="0" u="none" strike="noStrike" kern="0" cap="none" spc="0" normalizeH="0" baseline="0" noProof="0">
                    <a:ln>
                      <a:noFill/>
                    </a:ln>
                    <a:solidFill>
                      <a:srgbClr val="000000"/>
                    </a:solidFill>
                    <a:effectLst/>
                    <a:uLnTx/>
                    <a:uFillTx/>
                    <a:latin typeface="Calibri Light" panose="020F0302020204030204" pitchFamily="34" charset="0"/>
                    <a:ea typeface="+mn-ea"/>
                    <a:cs typeface="+mn-cs"/>
                    <a:sym typeface="Helvetica Neue"/>
                  </a:rPr>
                  <a:t>16</a:t>
                </a:r>
                <a:endParaRPr kumimoji="0" lang="en-US" altLang="en-US" sz="3200" b="1" i="0" u="none" strike="noStrike" kern="0" cap="none" spc="0" normalizeH="0" baseline="0" noProof="0">
                  <a:ln>
                    <a:noFill/>
                  </a:ln>
                  <a:solidFill>
                    <a:srgbClr val="000000"/>
                  </a:solidFill>
                  <a:effectLst/>
                  <a:uLnTx/>
                  <a:uFillTx/>
                  <a:latin typeface="Calibri Light" panose="020F0302020204030204" pitchFamily="34" charset="0"/>
                  <a:ea typeface="+mn-ea"/>
                  <a:cs typeface="+mn-cs"/>
                  <a:sym typeface="Helvetica Neue"/>
                </a:endParaRPr>
              </a:p>
            </p:txBody>
          </p:sp>
          <p:sp>
            <p:nvSpPr>
              <p:cNvPr id="144" name="Rectangle 49">
                <a:extLst>
                  <a:ext uri="{FF2B5EF4-FFF2-40B4-BE49-F238E27FC236}">
                    <a16:creationId xmlns:a16="http://schemas.microsoft.com/office/drawing/2014/main" id="{448A4611-CF35-4CA0-B6D4-4F008C2C6203}"/>
                  </a:ext>
                </a:extLst>
              </p:cNvPr>
              <p:cNvSpPr>
                <a:spLocks noChangeArrowheads="1"/>
              </p:cNvSpPr>
              <p:nvPr/>
            </p:nvSpPr>
            <p:spPr bwMode="auto">
              <a:xfrm>
                <a:off x="955930" y="2156734"/>
                <a:ext cx="157276" cy="190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r" defTabSz="412750" rtl="0" eaLnBrk="0" fontAlgn="base" latinLnBrk="0" hangingPunct="0">
                  <a:lnSpc>
                    <a:spcPct val="100000"/>
                  </a:lnSpc>
                  <a:spcBef>
                    <a:spcPct val="0"/>
                  </a:spcBef>
                  <a:spcAft>
                    <a:spcPct val="0"/>
                  </a:spcAft>
                  <a:buClrTx/>
                  <a:buSzTx/>
                  <a:buFontTx/>
                  <a:buNone/>
                  <a:tabLst/>
                  <a:defRPr/>
                </a:pPr>
                <a:r>
                  <a:rPr kumimoji="0" lang="en-US" altLang="en-US" sz="1200" b="1" i="0" u="none" strike="noStrike" kern="0" cap="none" spc="0" normalizeH="0" baseline="0" noProof="0">
                    <a:ln>
                      <a:noFill/>
                    </a:ln>
                    <a:solidFill>
                      <a:srgbClr val="000000"/>
                    </a:solidFill>
                    <a:effectLst/>
                    <a:uLnTx/>
                    <a:uFillTx/>
                    <a:latin typeface="Calibri Light" panose="020F0302020204030204" pitchFamily="34" charset="0"/>
                    <a:ea typeface="+mn-ea"/>
                    <a:cs typeface="+mn-cs"/>
                    <a:sym typeface="Helvetica Neue"/>
                  </a:rPr>
                  <a:t>20</a:t>
                </a:r>
                <a:endParaRPr kumimoji="0" lang="en-US" altLang="en-US" sz="3200" b="1" i="0" u="none" strike="noStrike" kern="0" cap="none" spc="0" normalizeH="0" baseline="0" noProof="0">
                  <a:ln>
                    <a:noFill/>
                  </a:ln>
                  <a:solidFill>
                    <a:srgbClr val="000000"/>
                  </a:solidFill>
                  <a:effectLst/>
                  <a:uLnTx/>
                  <a:uFillTx/>
                  <a:latin typeface="Calibri Light" panose="020F0302020204030204" pitchFamily="34" charset="0"/>
                  <a:ea typeface="+mn-ea"/>
                  <a:cs typeface="+mn-cs"/>
                  <a:sym typeface="Helvetica Neue"/>
                </a:endParaRPr>
              </a:p>
            </p:txBody>
          </p:sp>
          <p:sp>
            <p:nvSpPr>
              <p:cNvPr id="145" name="Rectangle 52">
                <a:extLst>
                  <a:ext uri="{FF2B5EF4-FFF2-40B4-BE49-F238E27FC236}">
                    <a16:creationId xmlns:a16="http://schemas.microsoft.com/office/drawing/2014/main" id="{851E057E-7F69-4127-AE3B-D624898E512C}"/>
                  </a:ext>
                </a:extLst>
              </p:cNvPr>
              <p:cNvSpPr>
                <a:spLocks noChangeArrowheads="1"/>
              </p:cNvSpPr>
              <p:nvPr/>
            </p:nvSpPr>
            <p:spPr bwMode="auto">
              <a:xfrm>
                <a:off x="955930" y="1653319"/>
                <a:ext cx="157276" cy="190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r" defTabSz="412750" rtl="0" eaLnBrk="0" fontAlgn="base" latinLnBrk="0" hangingPunct="0">
                  <a:lnSpc>
                    <a:spcPct val="100000"/>
                  </a:lnSpc>
                  <a:spcBef>
                    <a:spcPct val="0"/>
                  </a:spcBef>
                  <a:spcAft>
                    <a:spcPct val="0"/>
                  </a:spcAft>
                  <a:buClrTx/>
                  <a:buSzTx/>
                  <a:buFontTx/>
                  <a:buNone/>
                  <a:tabLst/>
                  <a:defRPr/>
                </a:pPr>
                <a:r>
                  <a:rPr kumimoji="0" lang="en-US" altLang="en-US" sz="1200" b="1" i="0" u="none" strike="noStrike" kern="0" cap="none" spc="0" normalizeH="0" baseline="0" noProof="0">
                    <a:ln>
                      <a:noFill/>
                    </a:ln>
                    <a:solidFill>
                      <a:srgbClr val="000000"/>
                    </a:solidFill>
                    <a:effectLst/>
                    <a:uLnTx/>
                    <a:uFillTx/>
                    <a:latin typeface="Calibri Light" panose="020F0302020204030204" pitchFamily="34" charset="0"/>
                    <a:ea typeface="+mn-ea"/>
                    <a:cs typeface="+mn-cs"/>
                    <a:sym typeface="Helvetica Neue"/>
                  </a:rPr>
                  <a:t>24</a:t>
                </a:r>
                <a:endParaRPr kumimoji="0" lang="en-US" altLang="en-US" sz="3200" b="1" i="0" u="none" strike="noStrike" kern="0" cap="none" spc="0" normalizeH="0" baseline="0" noProof="0">
                  <a:ln>
                    <a:noFill/>
                  </a:ln>
                  <a:solidFill>
                    <a:srgbClr val="000000"/>
                  </a:solidFill>
                  <a:effectLst/>
                  <a:uLnTx/>
                  <a:uFillTx/>
                  <a:latin typeface="Calibri Light" panose="020F0302020204030204" pitchFamily="34" charset="0"/>
                  <a:ea typeface="+mn-ea"/>
                  <a:cs typeface="+mn-cs"/>
                  <a:sym typeface="Helvetica Neue"/>
                </a:endParaRPr>
              </a:p>
            </p:txBody>
          </p:sp>
          <p:grpSp>
            <p:nvGrpSpPr>
              <p:cNvPr id="146" name="Group 37">
                <a:extLst>
                  <a:ext uri="{FF2B5EF4-FFF2-40B4-BE49-F238E27FC236}">
                    <a16:creationId xmlns:a16="http://schemas.microsoft.com/office/drawing/2014/main" id="{A7F5D2B0-B8CC-41DD-A097-97EEA6828AA4}"/>
                  </a:ext>
                </a:extLst>
              </p:cNvPr>
              <p:cNvGrpSpPr/>
              <p:nvPr/>
            </p:nvGrpSpPr>
            <p:grpSpPr>
              <a:xfrm>
                <a:off x="1230678" y="4768163"/>
                <a:ext cx="2922588" cy="62007"/>
                <a:chOff x="1016001" y="5380039"/>
                <a:chExt cx="2922588" cy="31750"/>
              </a:xfrm>
            </p:grpSpPr>
            <p:sp>
              <p:nvSpPr>
                <p:cNvPr id="161" name="Line 311">
                  <a:extLst>
                    <a:ext uri="{FF2B5EF4-FFF2-40B4-BE49-F238E27FC236}">
                      <a16:creationId xmlns:a16="http://schemas.microsoft.com/office/drawing/2014/main" id="{8FB0BEB8-9685-4478-938C-433DAC155DC4}"/>
                    </a:ext>
                  </a:extLst>
                </p:cNvPr>
                <p:cNvSpPr>
                  <a:spLocks noChangeShapeType="1"/>
                </p:cNvSpPr>
                <p:nvPr/>
              </p:nvSpPr>
              <p:spPr bwMode="auto">
                <a:xfrm>
                  <a:off x="1016001" y="5380039"/>
                  <a:ext cx="2922588" cy="0"/>
                </a:xfrm>
                <a:prstGeom prst="line">
                  <a:avLst/>
                </a:prstGeom>
                <a:noFill/>
                <a:ln w="12700" cap="flat">
                  <a:solidFill>
                    <a:schemeClr val="tx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ctr" defTabSz="457200" rtl="0" eaLnBrk="1" fontAlgn="auto" latinLnBrk="0" hangingPunct="0">
                    <a:lnSpc>
                      <a:spcPct val="100000"/>
                    </a:lnSpc>
                    <a:spcBef>
                      <a:spcPts val="0"/>
                    </a:spcBef>
                    <a:spcAft>
                      <a:spcPts val="0"/>
                    </a:spcAft>
                    <a:buClrTx/>
                    <a:buSzTx/>
                    <a:buFontTx/>
                    <a:buNone/>
                    <a:tabLst/>
                    <a:defRPr/>
                  </a:pPr>
                  <a:endParaRPr kumimoji="0" lang="en-US" sz="3000" b="1" i="0" u="none" strike="noStrike" kern="0" cap="none" spc="0" normalizeH="0" baseline="0" noProof="0">
                    <a:ln>
                      <a:noFill/>
                    </a:ln>
                    <a:solidFill>
                      <a:srgbClr val="000000"/>
                    </a:solidFill>
                    <a:effectLst/>
                    <a:uLnTx/>
                    <a:uFillTx/>
                    <a:latin typeface="Helvetica Neue"/>
                    <a:ea typeface="+mn-ea"/>
                    <a:cs typeface="+mn-cs"/>
                    <a:sym typeface="Helvetica Neue"/>
                  </a:endParaRPr>
                </a:p>
              </p:txBody>
            </p:sp>
            <p:sp>
              <p:nvSpPr>
                <p:cNvPr id="162" name="Line 312">
                  <a:extLst>
                    <a:ext uri="{FF2B5EF4-FFF2-40B4-BE49-F238E27FC236}">
                      <a16:creationId xmlns:a16="http://schemas.microsoft.com/office/drawing/2014/main" id="{8B874917-9CEE-4CD3-AC14-5AC61BCDFC8B}"/>
                    </a:ext>
                  </a:extLst>
                </p:cNvPr>
                <p:cNvSpPr>
                  <a:spLocks noChangeShapeType="1"/>
                </p:cNvSpPr>
                <p:nvPr/>
              </p:nvSpPr>
              <p:spPr bwMode="auto">
                <a:xfrm>
                  <a:off x="3935414" y="5380039"/>
                  <a:ext cx="0" cy="31750"/>
                </a:xfrm>
                <a:prstGeom prst="line">
                  <a:avLst/>
                </a:prstGeom>
                <a:noFill/>
                <a:ln w="12700" cap="flat">
                  <a:solidFill>
                    <a:schemeClr val="tx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ctr" defTabSz="457200" rtl="0" eaLnBrk="1" fontAlgn="auto" latinLnBrk="0" hangingPunct="0">
                    <a:lnSpc>
                      <a:spcPct val="100000"/>
                    </a:lnSpc>
                    <a:spcBef>
                      <a:spcPts val="0"/>
                    </a:spcBef>
                    <a:spcAft>
                      <a:spcPts val="0"/>
                    </a:spcAft>
                    <a:buClrTx/>
                    <a:buSzTx/>
                    <a:buFontTx/>
                    <a:buNone/>
                    <a:tabLst/>
                    <a:defRPr/>
                  </a:pPr>
                  <a:endParaRPr kumimoji="0" lang="en-US" sz="3000" b="1" i="0" u="none" strike="noStrike" kern="0" cap="none" spc="0" normalizeH="0" baseline="0" noProof="0">
                    <a:ln>
                      <a:noFill/>
                    </a:ln>
                    <a:solidFill>
                      <a:srgbClr val="000000"/>
                    </a:solidFill>
                    <a:effectLst/>
                    <a:uLnTx/>
                    <a:uFillTx/>
                    <a:latin typeface="Helvetica Neue"/>
                    <a:ea typeface="+mn-ea"/>
                    <a:cs typeface="+mn-cs"/>
                    <a:sym typeface="Helvetica Neue"/>
                  </a:endParaRPr>
                </a:p>
              </p:txBody>
            </p:sp>
            <p:sp>
              <p:nvSpPr>
                <p:cNvPr id="163" name="Line 313">
                  <a:extLst>
                    <a:ext uri="{FF2B5EF4-FFF2-40B4-BE49-F238E27FC236}">
                      <a16:creationId xmlns:a16="http://schemas.microsoft.com/office/drawing/2014/main" id="{68C2AC08-3F11-464B-98D0-4B8058C2C9E5}"/>
                    </a:ext>
                  </a:extLst>
                </p:cNvPr>
                <p:cNvSpPr>
                  <a:spLocks noChangeShapeType="1"/>
                </p:cNvSpPr>
                <p:nvPr/>
              </p:nvSpPr>
              <p:spPr bwMode="auto">
                <a:xfrm>
                  <a:off x="3448051" y="5380039"/>
                  <a:ext cx="0" cy="31750"/>
                </a:xfrm>
                <a:prstGeom prst="line">
                  <a:avLst/>
                </a:prstGeom>
                <a:noFill/>
                <a:ln w="12700" cap="flat">
                  <a:solidFill>
                    <a:schemeClr val="tx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ctr" defTabSz="457200" rtl="0" eaLnBrk="1" fontAlgn="auto" latinLnBrk="0" hangingPunct="0">
                    <a:lnSpc>
                      <a:spcPct val="100000"/>
                    </a:lnSpc>
                    <a:spcBef>
                      <a:spcPts val="0"/>
                    </a:spcBef>
                    <a:spcAft>
                      <a:spcPts val="0"/>
                    </a:spcAft>
                    <a:buClrTx/>
                    <a:buSzTx/>
                    <a:buFontTx/>
                    <a:buNone/>
                    <a:tabLst/>
                    <a:defRPr/>
                  </a:pPr>
                  <a:endParaRPr kumimoji="0" lang="en-US" sz="3000" b="1" i="0" u="none" strike="noStrike" kern="0" cap="none" spc="0" normalizeH="0" baseline="0" noProof="0">
                    <a:ln>
                      <a:noFill/>
                    </a:ln>
                    <a:solidFill>
                      <a:srgbClr val="000000"/>
                    </a:solidFill>
                    <a:effectLst/>
                    <a:uLnTx/>
                    <a:uFillTx/>
                    <a:latin typeface="Helvetica Neue"/>
                    <a:ea typeface="+mn-ea"/>
                    <a:cs typeface="+mn-cs"/>
                    <a:sym typeface="Helvetica Neue"/>
                  </a:endParaRPr>
                </a:p>
              </p:txBody>
            </p:sp>
            <p:sp>
              <p:nvSpPr>
                <p:cNvPr id="164" name="Line 314">
                  <a:extLst>
                    <a:ext uri="{FF2B5EF4-FFF2-40B4-BE49-F238E27FC236}">
                      <a16:creationId xmlns:a16="http://schemas.microsoft.com/office/drawing/2014/main" id="{C242E618-0E96-42ED-897C-FFBAAE640D6E}"/>
                    </a:ext>
                  </a:extLst>
                </p:cNvPr>
                <p:cNvSpPr>
                  <a:spLocks noChangeShapeType="1"/>
                </p:cNvSpPr>
                <p:nvPr/>
              </p:nvSpPr>
              <p:spPr bwMode="auto">
                <a:xfrm>
                  <a:off x="2960689" y="5380039"/>
                  <a:ext cx="0" cy="31750"/>
                </a:xfrm>
                <a:prstGeom prst="line">
                  <a:avLst/>
                </a:prstGeom>
                <a:noFill/>
                <a:ln w="12700" cap="flat">
                  <a:solidFill>
                    <a:schemeClr val="tx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ctr" defTabSz="457200" rtl="0" eaLnBrk="1" fontAlgn="auto" latinLnBrk="0" hangingPunct="0">
                    <a:lnSpc>
                      <a:spcPct val="100000"/>
                    </a:lnSpc>
                    <a:spcBef>
                      <a:spcPts val="0"/>
                    </a:spcBef>
                    <a:spcAft>
                      <a:spcPts val="0"/>
                    </a:spcAft>
                    <a:buClrTx/>
                    <a:buSzTx/>
                    <a:buFontTx/>
                    <a:buNone/>
                    <a:tabLst/>
                    <a:defRPr/>
                  </a:pPr>
                  <a:endParaRPr kumimoji="0" lang="en-US" sz="3000" b="1" i="0" u="none" strike="noStrike" kern="0" cap="none" spc="0" normalizeH="0" baseline="0" noProof="0">
                    <a:ln>
                      <a:noFill/>
                    </a:ln>
                    <a:solidFill>
                      <a:srgbClr val="000000"/>
                    </a:solidFill>
                    <a:effectLst/>
                    <a:uLnTx/>
                    <a:uFillTx/>
                    <a:latin typeface="Helvetica Neue"/>
                    <a:ea typeface="+mn-ea"/>
                    <a:cs typeface="+mn-cs"/>
                    <a:sym typeface="Helvetica Neue"/>
                  </a:endParaRPr>
                </a:p>
              </p:txBody>
            </p:sp>
            <p:sp>
              <p:nvSpPr>
                <p:cNvPr id="165" name="Line 315">
                  <a:extLst>
                    <a:ext uri="{FF2B5EF4-FFF2-40B4-BE49-F238E27FC236}">
                      <a16:creationId xmlns:a16="http://schemas.microsoft.com/office/drawing/2014/main" id="{A5BF76C5-CDF3-448F-850C-3E2DA6A7839C}"/>
                    </a:ext>
                  </a:extLst>
                </p:cNvPr>
                <p:cNvSpPr>
                  <a:spLocks noChangeShapeType="1"/>
                </p:cNvSpPr>
                <p:nvPr/>
              </p:nvSpPr>
              <p:spPr bwMode="auto">
                <a:xfrm>
                  <a:off x="2476501" y="5380039"/>
                  <a:ext cx="0" cy="31750"/>
                </a:xfrm>
                <a:prstGeom prst="line">
                  <a:avLst/>
                </a:prstGeom>
                <a:noFill/>
                <a:ln w="12700" cap="flat">
                  <a:solidFill>
                    <a:schemeClr val="tx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ctr" defTabSz="457200" rtl="0" eaLnBrk="1" fontAlgn="auto" latinLnBrk="0" hangingPunct="0">
                    <a:lnSpc>
                      <a:spcPct val="100000"/>
                    </a:lnSpc>
                    <a:spcBef>
                      <a:spcPts val="0"/>
                    </a:spcBef>
                    <a:spcAft>
                      <a:spcPts val="0"/>
                    </a:spcAft>
                    <a:buClrTx/>
                    <a:buSzTx/>
                    <a:buFontTx/>
                    <a:buNone/>
                    <a:tabLst/>
                    <a:defRPr/>
                  </a:pPr>
                  <a:endParaRPr kumimoji="0" lang="en-US" sz="3000" b="1" i="0" u="none" strike="noStrike" kern="0" cap="none" spc="0" normalizeH="0" baseline="0" noProof="0">
                    <a:ln>
                      <a:noFill/>
                    </a:ln>
                    <a:solidFill>
                      <a:srgbClr val="000000"/>
                    </a:solidFill>
                    <a:effectLst/>
                    <a:uLnTx/>
                    <a:uFillTx/>
                    <a:latin typeface="Helvetica Neue"/>
                    <a:ea typeface="+mn-ea"/>
                    <a:cs typeface="+mn-cs"/>
                    <a:sym typeface="Helvetica Neue"/>
                  </a:endParaRPr>
                </a:p>
              </p:txBody>
            </p:sp>
            <p:sp>
              <p:nvSpPr>
                <p:cNvPr id="166" name="Line 316">
                  <a:extLst>
                    <a:ext uri="{FF2B5EF4-FFF2-40B4-BE49-F238E27FC236}">
                      <a16:creationId xmlns:a16="http://schemas.microsoft.com/office/drawing/2014/main" id="{F3138922-3907-423F-A160-922D3D715118}"/>
                    </a:ext>
                  </a:extLst>
                </p:cNvPr>
                <p:cNvSpPr>
                  <a:spLocks noChangeShapeType="1"/>
                </p:cNvSpPr>
                <p:nvPr/>
              </p:nvSpPr>
              <p:spPr bwMode="auto">
                <a:xfrm>
                  <a:off x="1989139" y="5380039"/>
                  <a:ext cx="0" cy="31750"/>
                </a:xfrm>
                <a:prstGeom prst="line">
                  <a:avLst/>
                </a:prstGeom>
                <a:noFill/>
                <a:ln w="12700" cap="flat">
                  <a:solidFill>
                    <a:schemeClr val="tx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ctr" defTabSz="457200" rtl="0" eaLnBrk="1" fontAlgn="auto" latinLnBrk="0" hangingPunct="0">
                    <a:lnSpc>
                      <a:spcPct val="100000"/>
                    </a:lnSpc>
                    <a:spcBef>
                      <a:spcPts val="0"/>
                    </a:spcBef>
                    <a:spcAft>
                      <a:spcPts val="0"/>
                    </a:spcAft>
                    <a:buClrTx/>
                    <a:buSzTx/>
                    <a:buFontTx/>
                    <a:buNone/>
                    <a:tabLst/>
                    <a:defRPr/>
                  </a:pPr>
                  <a:endParaRPr kumimoji="0" lang="en-US" sz="3000" b="1" i="0" u="none" strike="noStrike" kern="0" cap="none" spc="0" normalizeH="0" baseline="0" noProof="0">
                    <a:ln>
                      <a:noFill/>
                    </a:ln>
                    <a:solidFill>
                      <a:srgbClr val="000000"/>
                    </a:solidFill>
                    <a:effectLst/>
                    <a:uLnTx/>
                    <a:uFillTx/>
                    <a:latin typeface="Helvetica Neue"/>
                    <a:ea typeface="+mn-ea"/>
                    <a:cs typeface="+mn-cs"/>
                    <a:sym typeface="Helvetica Neue"/>
                  </a:endParaRPr>
                </a:p>
              </p:txBody>
            </p:sp>
            <p:sp>
              <p:nvSpPr>
                <p:cNvPr id="167" name="Line 317">
                  <a:extLst>
                    <a:ext uri="{FF2B5EF4-FFF2-40B4-BE49-F238E27FC236}">
                      <a16:creationId xmlns:a16="http://schemas.microsoft.com/office/drawing/2014/main" id="{9F3A4617-BA29-4807-9030-6455BB85794B}"/>
                    </a:ext>
                  </a:extLst>
                </p:cNvPr>
                <p:cNvSpPr>
                  <a:spLocks noChangeShapeType="1"/>
                </p:cNvSpPr>
                <p:nvPr/>
              </p:nvSpPr>
              <p:spPr bwMode="auto">
                <a:xfrm>
                  <a:off x="1501776" y="5380039"/>
                  <a:ext cx="0" cy="31750"/>
                </a:xfrm>
                <a:prstGeom prst="line">
                  <a:avLst/>
                </a:prstGeom>
                <a:noFill/>
                <a:ln w="12700" cap="flat">
                  <a:solidFill>
                    <a:schemeClr val="tx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ctr" defTabSz="457200" rtl="0" eaLnBrk="1" fontAlgn="auto" latinLnBrk="0" hangingPunct="0">
                    <a:lnSpc>
                      <a:spcPct val="100000"/>
                    </a:lnSpc>
                    <a:spcBef>
                      <a:spcPts val="0"/>
                    </a:spcBef>
                    <a:spcAft>
                      <a:spcPts val="0"/>
                    </a:spcAft>
                    <a:buClrTx/>
                    <a:buSzTx/>
                    <a:buFontTx/>
                    <a:buNone/>
                    <a:tabLst/>
                    <a:defRPr/>
                  </a:pPr>
                  <a:endParaRPr kumimoji="0" lang="en-US" sz="3000" b="1" i="0" u="none" strike="noStrike" kern="0" cap="none" spc="0" normalizeH="0" baseline="0" noProof="0">
                    <a:ln>
                      <a:noFill/>
                    </a:ln>
                    <a:solidFill>
                      <a:srgbClr val="000000"/>
                    </a:solidFill>
                    <a:effectLst/>
                    <a:uLnTx/>
                    <a:uFillTx/>
                    <a:latin typeface="Helvetica Neue"/>
                    <a:ea typeface="+mn-ea"/>
                    <a:cs typeface="+mn-cs"/>
                    <a:sym typeface="Helvetica Neue"/>
                  </a:endParaRPr>
                </a:p>
              </p:txBody>
            </p:sp>
            <p:sp>
              <p:nvSpPr>
                <p:cNvPr id="168" name="Line 318">
                  <a:extLst>
                    <a:ext uri="{FF2B5EF4-FFF2-40B4-BE49-F238E27FC236}">
                      <a16:creationId xmlns:a16="http://schemas.microsoft.com/office/drawing/2014/main" id="{8FF0AE60-91AF-4928-958D-DFDEBEF75D9A}"/>
                    </a:ext>
                  </a:extLst>
                </p:cNvPr>
                <p:cNvSpPr>
                  <a:spLocks noChangeShapeType="1"/>
                </p:cNvSpPr>
                <p:nvPr/>
              </p:nvSpPr>
              <p:spPr bwMode="auto">
                <a:xfrm>
                  <a:off x="1016001" y="5380039"/>
                  <a:ext cx="0" cy="31750"/>
                </a:xfrm>
                <a:prstGeom prst="line">
                  <a:avLst/>
                </a:prstGeom>
                <a:noFill/>
                <a:ln w="12700" cap="flat">
                  <a:solidFill>
                    <a:schemeClr val="tx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ctr" defTabSz="457200" rtl="0" eaLnBrk="1" fontAlgn="auto" latinLnBrk="0" hangingPunct="0">
                    <a:lnSpc>
                      <a:spcPct val="100000"/>
                    </a:lnSpc>
                    <a:spcBef>
                      <a:spcPts val="0"/>
                    </a:spcBef>
                    <a:spcAft>
                      <a:spcPts val="0"/>
                    </a:spcAft>
                    <a:buClrTx/>
                    <a:buSzTx/>
                    <a:buFontTx/>
                    <a:buNone/>
                    <a:tabLst/>
                    <a:defRPr/>
                  </a:pPr>
                  <a:endParaRPr kumimoji="0" lang="en-US" sz="3000" b="1" i="0" u="none" strike="noStrike" kern="0" cap="none" spc="0" normalizeH="0" baseline="0" noProof="0">
                    <a:ln>
                      <a:noFill/>
                    </a:ln>
                    <a:solidFill>
                      <a:srgbClr val="000000"/>
                    </a:solidFill>
                    <a:effectLst/>
                    <a:uLnTx/>
                    <a:uFillTx/>
                    <a:latin typeface="Helvetica Neue"/>
                    <a:ea typeface="+mn-ea"/>
                    <a:cs typeface="+mn-cs"/>
                    <a:sym typeface="Helvetica Neue"/>
                  </a:endParaRPr>
                </a:p>
              </p:txBody>
            </p:sp>
          </p:grpSp>
          <p:sp>
            <p:nvSpPr>
              <p:cNvPr id="147" name="Rectangle 339">
                <a:extLst>
                  <a:ext uri="{FF2B5EF4-FFF2-40B4-BE49-F238E27FC236}">
                    <a16:creationId xmlns:a16="http://schemas.microsoft.com/office/drawing/2014/main" id="{E3B1B768-B323-48E7-B7B4-729BC9B7B3BD}"/>
                  </a:ext>
                </a:extLst>
              </p:cNvPr>
              <p:cNvSpPr>
                <a:spLocks noChangeArrowheads="1"/>
              </p:cNvSpPr>
              <p:nvPr/>
            </p:nvSpPr>
            <p:spPr bwMode="auto">
              <a:xfrm>
                <a:off x="2066493" y="1313656"/>
                <a:ext cx="1417128" cy="254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412750" rtl="0" eaLnBrk="0" fontAlgn="base" latinLnBrk="0" hangingPunct="0">
                  <a:lnSpc>
                    <a:spcPct val="100000"/>
                  </a:lnSpc>
                  <a:spcBef>
                    <a:spcPct val="0"/>
                  </a:spcBef>
                  <a:spcAft>
                    <a:spcPct val="0"/>
                  </a:spcAft>
                  <a:buClrTx/>
                  <a:buSzTx/>
                  <a:buFontTx/>
                  <a:buNone/>
                  <a:tabLst/>
                  <a:defRPr/>
                </a:pPr>
                <a:r>
                  <a:rPr kumimoji="0" lang="en-US" altLang="en-US" sz="1600" b="1" i="0" u="none" strike="noStrike" kern="0" cap="none" spc="0" normalizeH="0" baseline="0" noProof="0">
                    <a:ln>
                      <a:noFill/>
                    </a:ln>
                    <a:solidFill>
                      <a:srgbClr val="003DBF"/>
                    </a:solidFill>
                    <a:effectLst/>
                    <a:uLnTx/>
                    <a:uFillTx/>
                    <a:latin typeface="Calibri" panose="020F0502020204030204" pitchFamily="34" charset="0"/>
                    <a:ea typeface="+mn-ea"/>
                    <a:cs typeface="Calibri" panose="020F0502020204030204" pitchFamily="34" charset="0"/>
                    <a:sym typeface="Helvetica Neue"/>
                  </a:rPr>
                  <a:t>Multivessel CAD</a:t>
                </a:r>
              </a:p>
            </p:txBody>
          </p:sp>
          <p:sp>
            <p:nvSpPr>
              <p:cNvPr id="148" name="Rectangle 416">
                <a:extLst>
                  <a:ext uri="{FF2B5EF4-FFF2-40B4-BE49-F238E27FC236}">
                    <a16:creationId xmlns:a16="http://schemas.microsoft.com/office/drawing/2014/main" id="{0B96A712-C463-4937-A4D3-6CD6A74DB697}"/>
                  </a:ext>
                </a:extLst>
              </p:cNvPr>
              <p:cNvSpPr>
                <a:spLocks noChangeArrowheads="1"/>
              </p:cNvSpPr>
              <p:nvPr/>
            </p:nvSpPr>
            <p:spPr bwMode="auto">
              <a:xfrm>
                <a:off x="4209841" y="2666378"/>
                <a:ext cx="398106" cy="190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412750" rtl="0" eaLnBrk="0" fontAlgn="base" latinLnBrk="0" hangingPunct="0">
                  <a:lnSpc>
                    <a:spcPct val="100000"/>
                  </a:lnSpc>
                  <a:spcBef>
                    <a:spcPct val="0"/>
                  </a:spcBef>
                  <a:spcAft>
                    <a:spcPct val="0"/>
                  </a:spcAft>
                  <a:buClrTx/>
                  <a:buSzTx/>
                  <a:buFontTx/>
                  <a:buNone/>
                  <a:tabLst/>
                  <a:defRPr/>
                </a:pPr>
                <a:r>
                  <a:rPr kumimoji="0" lang="en-US" altLang="en-US" sz="1200" b="1" i="0" u="none" strike="noStrike" kern="0" cap="none" spc="0" normalizeH="0" baseline="0" noProof="0">
                    <a:ln>
                      <a:noFill/>
                    </a:ln>
                    <a:solidFill>
                      <a:srgbClr val="EE7D2F"/>
                    </a:solidFill>
                    <a:effectLst/>
                    <a:uLnTx/>
                    <a:uFillTx/>
                    <a:latin typeface="Calibri" panose="020F0502020204030204" pitchFamily="34" charset="0"/>
                    <a:ea typeface="+mn-ea"/>
                    <a:cs typeface="Calibri" panose="020F0502020204030204" pitchFamily="34" charset="0"/>
                    <a:sym typeface="Helvetica Neue"/>
                  </a:rPr>
                  <a:t>15.8%</a:t>
                </a:r>
                <a:endParaRPr kumimoji="0" lang="en-US" altLang="en-US" sz="3000" b="1" i="0" u="none" strike="noStrike" kern="0" cap="none" spc="0" normalizeH="0" baseline="0" noProof="0">
                  <a:ln>
                    <a:noFill/>
                  </a:ln>
                  <a:solidFill>
                    <a:srgbClr val="EE7D2F"/>
                  </a:solidFill>
                  <a:effectLst/>
                  <a:uLnTx/>
                  <a:uFillTx/>
                  <a:latin typeface="Calibri" panose="020F0502020204030204" pitchFamily="34" charset="0"/>
                  <a:ea typeface="+mn-ea"/>
                  <a:cs typeface="Calibri" panose="020F0502020204030204" pitchFamily="34" charset="0"/>
                  <a:sym typeface="Helvetica Neue"/>
                </a:endParaRPr>
              </a:p>
            </p:txBody>
          </p:sp>
          <p:sp>
            <p:nvSpPr>
              <p:cNvPr id="149" name="Rectangle 419">
                <a:extLst>
                  <a:ext uri="{FF2B5EF4-FFF2-40B4-BE49-F238E27FC236}">
                    <a16:creationId xmlns:a16="http://schemas.microsoft.com/office/drawing/2014/main" id="{BBCEFCC2-A961-49FF-A01A-C65556ACAF59}"/>
                  </a:ext>
                </a:extLst>
              </p:cNvPr>
              <p:cNvSpPr>
                <a:spLocks noChangeArrowheads="1"/>
              </p:cNvSpPr>
              <p:nvPr/>
            </p:nvSpPr>
            <p:spPr bwMode="auto">
              <a:xfrm>
                <a:off x="4217455" y="2212382"/>
                <a:ext cx="398106" cy="190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412750" rtl="0" eaLnBrk="0" fontAlgn="base" latinLnBrk="0" hangingPunct="0">
                  <a:lnSpc>
                    <a:spcPct val="100000"/>
                  </a:lnSpc>
                  <a:spcBef>
                    <a:spcPct val="0"/>
                  </a:spcBef>
                  <a:spcAft>
                    <a:spcPct val="0"/>
                  </a:spcAft>
                  <a:buClrTx/>
                  <a:buSzTx/>
                  <a:buFontTx/>
                  <a:buNone/>
                  <a:tabLst/>
                  <a:defRPr/>
                </a:pPr>
                <a:r>
                  <a:rPr kumimoji="0" lang="en-US" altLang="en-US" sz="1200" b="1" i="0" u="none" strike="noStrike" kern="0" cap="none" spc="0" normalizeH="0" baseline="0" noProof="0">
                    <a:ln>
                      <a:noFill/>
                    </a:ln>
                    <a:solidFill>
                      <a:srgbClr val="003161"/>
                    </a:solidFill>
                    <a:effectLst/>
                    <a:uLnTx/>
                    <a:uFillTx/>
                    <a:latin typeface="Calibri" panose="020F0502020204030204" pitchFamily="34" charset="0"/>
                    <a:ea typeface="+mn-ea"/>
                    <a:cs typeface="Calibri" panose="020F0502020204030204" pitchFamily="34" charset="0"/>
                    <a:sym typeface="Helvetica Neue"/>
                  </a:rPr>
                  <a:t>19.4%</a:t>
                </a:r>
                <a:endParaRPr kumimoji="0" lang="en-US" altLang="en-US" sz="3000" b="1" i="0" u="none" strike="noStrike" kern="0" cap="none" spc="0" normalizeH="0" baseline="0" noProof="0">
                  <a:ln>
                    <a:noFill/>
                  </a:ln>
                  <a:solidFill>
                    <a:srgbClr val="003161"/>
                  </a:solidFill>
                  <a:effectLst/>
                  <a:uLnTx/>
                  <a:uFillTx/>
                  <a:latin typeface="Calibri" panose="020F0502020204030204" pitchFamily="34" charset="0"/>
                  <a:ea typeface="+mn-ea"/>
                  <a:cs typeface="Calibri" panose="020F0502020204030204" pitchFamily="34" charset="0"/>
                  <a:sym typeface="Helvetica Neue"/>
                </a:endParaRPr>
              </a:p>
            </p:txBody>
          </p:sp>
          <p:sp>
            <p:nvSpPr>
              <p:cNvPr id="150" name="Rectangle 422">
                <a:extLst>
                  <a:ext uri="{FF2B5EF4-FFF2-40B4-BE49-F238E27FC236}">
                    <a16:creationId xmlns:a16="http://schemas.microsoft.com/office/drawing/2014/main" id="{416A69CD-D5B5-45AF-B9B2-78333DFAB9D6}"/>
                  </a:ext>
                </a:extLst>
              </p:cNvPr>
              <p:cNvSpPr>
                <a:spLocks noChangeArrowheads="1"/>
              </p:cNvSpPr>
              <p:nvPr/>
            </p:nvSpPr>
            <p:spPr bwMode="auto">
              <a:xfrm>
                <a:off x="3432010" y="4495498"/>
                <a:ext cx="668426" cy="190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412750" rtl="0" eaLnBrk="0" fontAlgn="base" latinLnBrk="0" hangingPunct="0">
                  <a:lnSpc>
                    <a:spcPct val="100000"/>
                  </a:lnSpc>
                  <a:spcBef>
                    <a:spcPct val="0"/>
                  </a:spcBef>
                  <a:spcAft>
                    <a:spcPct val="0"/>
                  </a:spcAft>
                  <a:buClrTx/>
                  <a:buSzTx/>
                  <a:buFontTx/>
                  <a:buNone/>
                  <a:tabLst/>
                  <a:defRPr/>
                </a:pPr>
                <a:r>
                  <a:rPr kumimoji="0" lang="en-US" altLang="en-US" sz="1200" b="1" i="0" u="none" strike="noStrike" kern="0" cap="none" spc="0" normalizeH="0" baseline="0" noProof="0" err="1">
                    <a:ln>
                      <a:noFill/>
                    </a:ln>
                    <a:solidFill>
                      <a:srgbClr val="000000"/>
                    </a:solidFill>
                    <a:effectLst/>
                    <a:uLnTx/>
                    <a:uFillTx/>
                    <a:latin typeface="Calibri" panose="020F0502020204030204" pitchFamily="34" charset="0"/>
                    <a:ea typeface="+mn-ea"/>
                    <a:cs typeface="Calibri" panose="020F0502020204030204" pitchFamily="34" charset="0"/>
                    <a:sym typeface="Helvetica Neue"/>
                  </a:rPr>
                  <a:t>ARR</a:t>
                </a:r>
                <a:r>
                  <a:rPr kumimoji="0" lang="en-US" altLang="en-US" sz="12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sym typeface="Helvetica Neue"/>
                  </a:rPr>
                  <a:t>=3.6%</a:t>
                </a:r>
                <a:endParaRPr kumimoji="0" lang="en-US" altLang="en-US" sz="30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sym typeface="Helvetica Neue"/>
                </a:endParaRPr>
              </a:p>
            </p:txBody>
          </p:sp>
          <p:sp>
            <p:nvSpPr>
              <p:cNvPr id="151" name="Rectangle 36">
                <a:extLst>
                  <a:ext uri="{FF2B5EF4-FFF2-40B4-BE49-F238E27FC236}">
                    <a16:creationId xmlns:a16="http://schemas.microsoft.com/office/drawing/2014/main" id="{8E016CDA-EA0A-4642-A0D2-86EB9328E52A}"/>
                  </a:ext>
                </a:extLst>
              </p:cNvPr>
              <p:cNvSpPr>
                <a:spLocks noChangeArrowheads="1"/>
              </p:cNvSpPr>
              <p:nvPr/>
            </p:nvSpPr>
            <p:spPr bwMode="auto">
              <a:xfrm>
                <a:off x="1191743" y="4837619"/>
                <a:ext cx="78638" cy="190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412750" rtl="0" eaLnBrk="0" fontAlgn="base" latinLnBrk="0" hangingPunct="0">
                  <a:lnSpc>
                    <a:spcPct val="100000"/>
                  </a:lnSpc>
                  <a:spcBef>
                    <a:spcPct val="0"/>
                  </a:spcBef>
                  <a:spcAft>
                    <a:spcPct val="0"/>
                  </a:spcAft>
                  <a:buClrTx/>
                  <a:buSzTx/>
                  <a:buFontTx/>
                  <a:buNone/>
                  <a:tabLst/>
                  <a:defRPr/>
                </a:pPr>
                <a:r>
                  <a:rPr kumimoji="0" lang="en-US" altLang="en-US" sz="1200" b="1" i="0" u="none" strike="noStrike" kern="0" cap="none" spc="0" normalizeH="0" baseline="0" noProof="0">
                    <a:ln>
                      <a:noFill/>
                    </a:ln>
                    <a:solidFill>
                      <a:srgbClr val="000000"/>
                    </a:solidFill>
                    <a:effectLst/>
                    <a:uLnTx/>
                    <a:uFillTx/>
                    <a:latin typeface="Calibri Light" panose="020F0302020204030204" pitchFamily="34" charset="0"/>
                    <a:ea typeface="+mn-ea"/>
                    <a:cs typeface="+mn-cs"/>
                    <a:sym typeface="Helvetica Neue"/>
                  </a:rPr>
                  <a:t>0</a:t>
                </a:r>
                <a:endParaRPr kumimoji="0" lang="en-US" altLang="en-US" sz="3200" b="1" i="0" u="none" strike="noStrike" kern="0" cap="none" spc="0" normalizeH="0" baseline="0" noProof="0">
                  <a:ln>
                    <a:noFill/>
                  </a:ln>
                  <a:solidFill>
                    <a:srgbClr val="000000"/>
                  </a:solidFill>
                  <a:effectLst/>
                  <a:uLnTx/>
                  <a:uFillTx/>
                  <a:latin typeface="Calibri Light" panose="020F0302020204030204" pitchFamily="34" charset="0"/>
                  <a:ea typeface="+mn-ea"/>
                  <a:cs typeface="+mn-cs"/>
                  <a:sym typeface="Helvetica Neue"/>
                </a:endParaRPr>
              </a:p>
            </p:txBody>
          </p:sp>
          <p:sp>
            <p:nvSpPr>
              <p:cNvPr id="152" name="Rectangle 36">
                <a:extLst>
                  <a:ext uri="{FF2B5EF4-FFF2-40B4-BE49-F238E27FC236}">
                    <a16:creationId xmlns:a16="http://schemas.microsoft.com/office/drawing/2014/main" id="{B2EAB547-F104-471F-A9C9-052D80F7875A}"/>
                  </a:ext>
                </a:extLst>
              </p:cNvPr>
              <p:cNvSpPr>
                <a:spLocks noChangeArrowheads="1"/>
              </p:cNvSpPr>
              <p:nvPr/>
            </p:nvSpPr>
            <p:spPr bwMode="auto">
              <a:xfrm>
                <a:off x="1678097" y="4837619"/>
                <a:ext cx="78638" cy="190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412750" rtl="0" eaLnBrk="0" fontAlgn="base" latinLnBrk="0" hangingPunct="0">
                  <a:lnSpc>
                    <a:spcPct val="100000"/>
                  </a:lnSpc>
                  <a:spcBef>
                    <a:spcPct val="0"/>
                  </a:spcBef>
                  <a:spcAft>
                    <a:spcPct val="0"/>
                  </a:spcAft>
                  <a:buClrTx/>
                  <a:buSzTx/>
                  <a:buFontTx/>
                  <a:buNone/>
                  <a:tabLst/>
                  <a:defRPr/>
                </a:pPr>
                <a:r>
                  <a:rPr kumimoji="0" lang="en-US" altLang="en-US" sz="1200" b="1" i="0" u="none" strike="noStrike" kern="0" cap="none" spc="0" normalizeH="0" baseline="0" noProof="0">
                    <a:ln>
                      <a:noFill/>
                    </a:ln>
                    <a:solidFill>
                      <a:srgbClr val="000000"/>
                    </a:solidFill>
                    <a:effectLst/>
                    <a:uLnTx/>
                    <a:uFillTx/>
                    <a:latin typeface="Calibri Light" panose="020F0302020204030204" pitchFamily="34" charset="0"/>
                    <a:ea typeface="+mn-ea"/>
                    <a:cs typeface="+mn-cs"/>
                    <a:sym typeface="Helvetica Neue"/>
                  </a:rPr>
                  <a:t>6</a:t>
                </a:r>
                <a:endParaRPr kumimoji="0" lang="en-US" altLang="en-US" sz="3200" b="1" i="0" u="none" strike="noStrike" kern="0" cap="none" spc="0" normalizeH="0" baseline="0" noProof="0">
                  <a:ln>
                    <a:noFill/>
                  </a:ln>
                  <a:solidFill>
                    <a:srgbClr val="000000"/>
                  </a:solidFill>
                  <a:effectLst/>
                  <a:uLnTx/>
                  <a:uFillTx/>
                  <a:latin typeface="Calibri Light" panose="020F0302020204030204" pitchFamily="34" charset="0"/>
                  <a:ea typeface="+mn-ea"/>
                  <a:cs typeface="+mn-cs"/>
                  <a:sym typeface="Helvetica Neue"/>
                </a:endParaRPr>
              </a:p>
            </p:txBody>
          </p:sp>
          <p:sp>
            <p:nvSpPr>
              <p:cNvPr id="153" name="Rectangle 36">
                <a:extLst>
                  <a:ext uri="{FF2B5EF4-FFF2-40B4-BE49-F238E27FC236}">
                    <a16:creationId xmlns:a16="http://schemas.microsoft.com/office/drawing/2014/main" id="{2001D91F-CB98-4714-9709-4AD90E46E8E7}"/>
                  </a:ext>
                </a:extLst>
              </p:cNvPr>
              <p:cNvSpPr>
                <a:spLocks noChangeArrowheads="1"/>
              </p:cNvSpPr>
              <p:nvPr/>
            </p:nvSpPr>
            <p:spPr bwMode="auto">
              <a:xfrm>
                <a:off x="2125133" y="4837619"/>
                <a:ext cx="157276" cy="190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412750" rtl="0" eaLnBrk="0" fontAlgn="base" latinLnBrk="0" hangingPunct="0">
                  <a:lnSpc>
                    <a:spcPct val="100000"/>
                  </a:lnSpc>
                  <a:spcBef>
                    <a:spcPct val="0"/>
                  </a:spcBef>
                  <a:spcAft>
                    <a:spcPct val="0"/>
                  </a:spcAft>
                  <a:buClrTx/>
                  <a:buSzTx/>
                  <a:buFontTx/>
                  <a:buNone/>
                  <a:tabLst/>
                  <a:defRPr/>
                </a:pPr>
                <a:r>
                  <a:rPr kumimoji="0" lang="en-US" altLang="en-US" sz="1200" b="1" i="0" u="none" strike="noStrike" kern="0" cap="none" spc="0" normalizeH="0" baseline="0" noProof="0">
                    <a:ln>
                      <a:noFill/>
                    </a:ln>
                    <a:solidFill>
                      <a:srgbClr val="000000"/>
                    </a:solidFill>
                    <a:effectLst/>
                    <a:uLnTx/>
                    <a:uFillTx/>
                    <a:latin typeface="Calibri Light" panose="020F0302020204030204" pitchFamily="34" charset="0"/>
                    <a:ea typeface="+mn-ea"/>
                    <a:cs typeface="+mn-cs"/>
                    <a:sym typeface="Helvetica Neue"/>
                  </a:rPr>
                  <a:t>12</a:t>
                </a:r>
                <a:endParaRPr kumimoji="0" lang="en-US" altLang="en-US" sz="3200" b="1" i="0" u="none" strike="noStrike" kern="0" cap="none" spc="0" normalizeH="0" baseline="0" noProof="0">
                  <a:ln>
                    <a:noFill/>
                  </a:ln>
                  <a:solidFill>
                    <a:srgbClr val="000000"/>
                  </a:solidFill>
                  <a:effectLst/>
                  <a:uLnTx/>
                  <a:uFillTx/>
                  <a:latin typeface="Calibri Light" panose="020F0302020204030204" pitchFamily="34" charset="0"/>
                  <a:ea typeface="+mn-ea"/>
                  <a:cs typeface="+mn-cs"/>
                  <a:sym typeface="Helvetica Neue"/>
                </a:endParaRPr>
              </a:p>
            </p:txBody>
          </p:sp>
          <p:sp>
            <p:nvSpPr>
              <p:cNvPr id="154" name="Rectangle 36">
                <a:extLst>
                  <a:ext uri="{FF2B5EF4-FFF2-40B4-BE49-F238E27FC236}">
                    <a16:creationId xmlns:a16="http://schemas.microsoft.com/office/drawing/2014/main" id="{F34114E9-22FF-400D-986C-312E57BA391B}"/>
                  </a:ext>
                </a:extLst>
              </p:cNvPr>
              <p:cNvSpPr>
                <a:spLocks noChangeArrowheads="1"/>
              </p:cNvSpPr>
              <p:nvPr/>
            </p:nvSpPr>
            <p:spPr bwMode="auto">
              <a:xfrm>
                <a:off x="2611488" y="4837619"/>
                <a:ext cx="157276" cy="190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412750" rtl="0" eaLnBrk="0" fontAlgn="base" latinLnBrk="0" hangingPunct="0">
                  <a:lnSpc>
                    <a:spcPct val="100000"/>
                  </a:lnSpc>
                  <a:spcBef>
                    <a:spcPct val="0"/>
                  </a:spcBef>
                  <a:spcAft>
                    <a:spcPct val="0"/>
                  </a:spcAft>
                  <a:buClrTx/>
                  <a:buSzTx/>
                  <a:buFontTx/>
                  <a:buNone/>
                  <a:tabLst/>
                  <a:defRPr/>
                </a:pPr>
                <a:r>
                  <a:rPr kumimoji="0" lang="en-US" altLang="en-US" sz="1200" b="1" i="0" u="none" strike="noStrike" kern="0" cap="none" spc="0" normalizeH="0" baseline="0" noProof="0">
                    <a:ln>
                      <a:noFill/>
                    </a:ln>
                    <a:solidFill>
                      <a:srgbClr val="000000"/>
                    </a:solidFill>
                    <a:effectLst/>
                    <a:uLnTx/>
                    <a:uFillTx/>
                    <a:latin typeface="Calibri Light" panose="020F0302020204030204" pitchFamily="34" charset="0"/>
                    <a:ea typeface="+mn-ea"/>
                    <a:cs typeface="+mn-cs"/>
                    <a:sym typeface="Helvetica Neue"/>
                  </a:rPr>
                  <a:t>18</a:t>
                </a:r>
                <a:endParaRPr kumimoji="0" lang="en-US" altLang="en-US" sz="3200" b="1" i="0" u="none" strike="noStrike" kern="0" cap="none" spc="0" normalizeH="0" baseline="0" noProof="0">
                  <a:ln>
                    <a:noFill/>
                  </a:ln>
                  <a:solidFill>
                    <a:srgbClr val="000000"/>
                  </a:solidFill>
                  <a:effectLst/>
                  <a:uLnTx/>
                  <a:uFillTx/>
                  <a:latin typeface="Calibri Light" panose="020F0302020204030204" pitchFamily="34" charset="0"/>
                  <a:ea typeface="+mn-ea"/>
                  <a:cs typeface="+mn-cs"/>
                  <a:sym typeface="Helvetica Neue"/>
                </a:endParaRPr>
              </a:p>
            </p:txBody>
          </p:sp>
          <p:sp>
            <p:nvSpPr>
              <p:cNvPr id="155" name="Rectangle 36">
                <a:extLst>
                  <a:ext uri="{FF2B5EF4-FFF2-40B4-BE49-F238E27FC236}">
                    <a16:creationId xmlns:a16="http://schemas.microsoft.com/office/drawing/2014/main" id="{A6142C15-A3E8-4B5B-9CD1-3402297373D3}"/>
                  </a:ext>
                </a:extLst>
              </p:cNvPr>
              <p:cNvSpPr>
                <a:spLocks noChangeArrowheads="1"/>
              </p:cNvSpPr>
              <p:nvPr/>
            </p:nvSpPr>
            <p:spPr bwMode="auto">
              <a:xfrm>
                <a:off x="3097844" y="4837619"/>
                <a:ext cx="157276" cy="190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412750" rtl="0" eaLnBrk="0" fontAlgn="base" latinLnBrk="0" hangingPunct="0">
                  <a:lnSpc>
                    <a:spcPct val="100000"/>
                  </a:lnSpc>
                  <a:spcBef>
                    <a:spcPct val="0"/>
                  </a:spcBef>
                  <a:spcAft>
                    <a:spcPct val="0"/>
                  </a:spcAft>
                  <a:buClrTx/>
                  <a:buSzTx/>
                  <a:buFontTx/>
                  <a:buNone/>
                  <a:tabLst/>
                  <a:defRPr/>
                </a:pPr>
                <a:r>
                  <a:rPr kumimoji="0" lang="en-US" altLang="en-US" sz="1200" b="1" i="0" u="none" strike="noStrike" kern="0" cap="none" spc="0" normalizeH="0" baseline="0" noProof="0">
                    <a:ln>
                      <a:noFill/>
                    </a:ln>
                    <a:solidFill>
                      <a:srgbClr val="000000"/>
                    </a:solidFill>
                    <a:effectLst/>
                    <a:uLnTx/>
                    <a:uFillTx/>
                    <a:latin typeface="Calibri Light" panose="020F0302020204030204" pitchFamily="34" charset="0"/>
                    <a:ea typeface="+mn-ea"/>
                    <a:cs typeface="+mn-cs"/>
                    <a:sym typeface="Helvetica Neue"/>
                  </a:rPr>
                  <a:t>24</a:t>
                </a:r>
                <a:endParaRPr kumimoji="0" lang="en-US" altLang="en-US" sz="3200" b="1" i="0" u="none" strike="noStrike" kern="0" cap="none" spc="0" normalizeH="0" baseline="0" noProof="0">
                  <a:ln>
                    <a:noFill/>
                  </a:ln>
                  <a:solidFill>
                    <a:srgbClr val="000000"/>
                  </a:solidFill>
                  <a:effectLst/>
                  <a:uLnTx/>
                  <a:uFillTx/>
                  <a:latin typeface="Calibri Light" panose="020F0302020204030204" pitchFamily="34" charset="0"/>
                  <a:ea typeface="+mn-ea"/>
                  <a:cs typeface="+mn-cs"/>
                  <a:sym typeface="Helvetica Neue"/>
                </a:endParaRPr>
              </a:p>
            </p:txBody>
          </p:sp>
          <p:sp>
            <p:nvSpPr>
              <p:cNvPr id="156" name="Rectangle 36">
                <a:extLst>
                  <a:ext uri="{FF2B5EF4-FFF2-40B4-BE49-F238E27FC236}">
                    <a16:creationId xmlns:a16="http://schemas.microsoft.com/office/drawing/2014/main" id="{AB2E83B0-CC18-40D3-953B-86781BF5C5AD}"/>
                  </a:ext>
                </a:extLst>
              </p:cNvPr>
              <p:cNvSpPr>
                <a:spLocks noChangeArrowheads="1"/>
              </p:cNvSpPr>
              <p:nvPr/>
            </p:nvSpPr>
            <p:spPr bwMode="auto">
              <a:xfrm>
                <a:off x="3584198" y="4837619"/>
                <a:ext cx="157276" cy="190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412750" rtl="0" eaLnBrk="0" fontAlgn="base" latinLnBrk="0" hangingPunct="0">
                  <a:lnSpc>
                    <a:spcPct val="100000"/>
                  </a:lnSpc>
                  <a:spcBef>
                    <a:spcPct val="0"/>
                  </a:spcBef>
                  <a:spcAft>
                    <a:spcPct val="0"/>
                  </a:spcAft>
                  <a:buClrTx/>
                  <a:buSzTx/>
                  <a:buFontTx/>
                  <a:buNone/>
                  <a:tabLst/>
                  <a:defRPr/>
                </a:pPr>
                <a:r>
                  <a:rPr kumimoji="0" lang="en-US" altLang="en-US" sz="1200" b="1" i="0" u="none" strike="noStrike" kern="0" cap="none" spc="0" normalizeH="0" baseline="0" noProof="0">
                    <a:ln>
                      <a:noFill/>
                    </a:ln>
                    <a:solidFill>
                      <a:srgbClr val="000000"/>
                    </a:solidFill>
                    <a:effectLst/>
                    <a:uLnTx/>
                    <a:uFillTx/>
                    <a:latin typeface="Calibri Light" panose="020F0302020204030204" pitchFamily="34" charset="0"/>
                    <a:ea typeface="+mn-ea"/>
                    <a:cs typeface="+mn-cs"/>
                    <a:sym typeface="Helvetica Neue"/>
                  </a:rPr>
                  <a:t>30</a:t>
                </a:r>
                <a:endParaRPr kumimoji="0" lang="en-US" altLang="en-US" sz="3200" b="1" i="0" u="none" strike="noStrike" kern="0" cap="none" spc="0" normalizeH="0" baseline="0" noProof="0">
                  <a:ln>
                    <a:noFill/>
                  </a:ln>
                  <a:solidFill>
                    <a:srgbClr val="000000"/>
                  </a:solidFill>
                  <a:effectLst/>
                  <a:uLnTx/>
                  <a:uFillTx/>
                  <a:latin typeface="Calibri Light" panose="020F0302020204030204" pitchFamily="34" charset="0"/>
                  <a:ea typeface="+mn-ea"/>
                  <a:cs typeface="+mn-cs"/>
                  <a:sym typeface="Helvetica Neue"/>
                </a:endParaRPr>
              </a:p>
            </p:txBody>
          </p:sp>
          <p:sp>
            <p:nvSpPr>
              <p:cNvPr id="157" name="Rectangle 36">
                <a:extLst>
                  <a:ext uri="{FF2B5EF4-FFF2-40B4-BE49-F238E27FC236}">
                    <a16:creationId xmlns:a16="http://schemas.microsoft.com/office/drawing/2014/main" id="{1AA74F09-2865-4771-BE3D-A8581A0D738C}"/>
                  </a:ext>
                </a:extLst>
              </p:cNvPr>
              <p:cNvSpPr>
                <a:spLocks noChangeArrowheads="1"/>
              </p:cNvSpPr>
              <p:nvPr/>
            </p:nvSpPr>
            <p:spPr bwMode="auto">
              <a:xfrm>
                <a:off x="4070550" y="4837619"/>
                <a:ext cx="157276" cy="190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412750" rtl="0" eaLnBrk="0" fontAlgn="base" latinLnBrk="0" hangingPunct="0">
                  <a:lnSpc>
                    <a:spcPct val="100000"/>
                  </a:lnSpc>
                  <a:spcBef>
                    <a:spcPct val="0"/>
                  </a:spcBef>
                  <a:spcAft>
                    <a:spcPct val="0"/>
                  </a:spcAft>
                  <a:buClrTx/>
                  <a:buSzTx/>
                  <a:buFontTx/>
                  <a:buNone/>
                  <a:tabLst/>
                  <a:defRPr/>
                </a:pPr>
                <a:r>
                  <a:rPr kumimoji="0" lang="en-US" altLang="en-US" sz="1200" b="1" i="0" u="none" strike="noStrike" kern="0" cap="none" spc="0" normalizeH="0" baseline="0" noProof="0">
                    <a:ln>
                      <a:noFill/>
                    </a:ln>
                    <a:solidFill>
                      <a:srgbClr val="000000"/>
                    </a:solidFill>
                    <a:effectLst/>
                    <a:uLnTx/>
                    <a:uFillTx/>
                    <a:latin typeface="Calibri Light" panose="020F0302020204030204" pitchFamily="34" charset="0"/>
                    <a:ea typeface="+mn-ea"/>
                    <a:cs typeface="+mn-cs"/>
                    <a:sym typeface="Helvetica Neue"/>
                  </a:rPr>
                  <a:t>36</a:t>
                </a:r>
                <a:endParaRPr kumimoji="0" lang="en-US" altLang="en-US" sz="3200" b="1" i="0" u="none" strike="noStrike" kern="0" cap="none" spc="0" normalizeH="0" baseline="0" noProof="0">
                  <a:ln>
                    <a:noFill/>
                  </a:ln>
                  <a:solidFill>
                    <a:srgbClr val="000000"/>
                  </a:solidFill>
                  <a:effectLst/>
                  <a:uLnTx/>
                  <a:uFillTx/>
                  <a:latin typeface="Calibri Light" panose="020F0302020204030204" pitchFamily="34" charset="0"/>
                  <a:ea typeface="+mn-ea"/>
                  <a:cs typeface="+mn-cs"/>
                  <a:sym typeface="Helvetica Neue"/>
                </a:endParaRPr>
              </a:p>
            </p:txBody>
          </p:sp>
          <p:sp>
            <p:nvSpPr>
              <p:cNvPr id="158" name="Rectangle 36">
                <a:extLst>
                  <a:ext uri="{FF2B5EF4-FFF2-40B4-BE49-F238E27FC236}">
                    <a16:creationId xmlns:a16="http://schemas.microsoft.com/office/drawing/2014/main" id="{7A504B5C-EBEE-4EB8-B754-6346E871EA3D}"/>
                  </a:ext>
                </a:extLst>
              </p:cNvPr>
              <p:cNvSpPr>
                <a:spLocks noChangeArrowheads="1"/>
              </p:cNvSpPr>
              <p:nvPr/>
            </p:nvSpPr>
            <p:spPr bwMode="auto">
              <a:xfrm>
                <a:off x="1695418" y="5047842"/>
                <a:ext cx="2159278" cy="2225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412750" rtl="0" eaLnBrk="0" fontAlgn="base" latinLnBrk="0" hangingPunct="0">
                  <a:lnSpc>
                    <a:spcPct val="100000"/>
                  </a:lnSpc>
                  <a:spcBef>
                    <a:spcPct val="0"/>
                  </a:spcBef>
                  <a:spcAft>
                    <a:spcPct val="0"/>
                  </a:spcAft>
                  <a:buClrTx/>
                  <a:buSzTx/>
                  <a:buFontTx/>
                  <a:buNone/>
                  <a:tabLst/>
                  <a:defRPr/>
                </a:pPr>
                <a:r>
                  <a:rPr kumimoji="0" lang="en-US" altLang="en-US" sz="14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sym typeface="Helvetica Neue"/>
                  </a:rPr>
                  <a:t>Months after </a:t>
                </a:r>
                <a:r>
                  <a:rPr kumimoji="0" lang="en-US" altLang="en-US" sz="1400" b="1" i="0" u="none" strike="noStrike" kern="0" cap="none" spc="0" normalizeH="0" baseline="0" noProof="0" err="1">
                    <a:ln>
                      <a:noFill/>
                    </a:ln>
                    <a:solidFill>
                      <a:srgbClr val="000000"/>
                    </a:solidFill>
                    <a:effectLst/>
                    <a:uLnTx/>
                    <a:uFillTx/>
                    <a:latin typeface="Calibri" panose="020F0502020204030204" pitchFamily="34" charset="0"/>
                    <a:ea typeface="+mn-ea"/>
                    <a:cs typeface="Calibri" panose="020F0502020204030204" pitchFamily="34" charset="0"/>
                    <a:sym typeface="Helvetica Neue"/>
                  </a:rPr>
                  <a:t>randomisation</a:t>
                </a:r>
                <a:endParaRPr kumimoji="0" lang="en-US" altLang="en-US" sz="36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sym typeface="Helvetica Neue"/>
                </a:endParaRPr>
              </a:p>
            </p:txBody>
          </p:sp>
          <p:sp>
            <p:nvSpPr>
              <p:cNvPr id="159" name="Rectangle 339">
                <a:extLst>
                  <a:ext uri="{FF2B5EF4-FFF2-40B4-BE49-F238E27FC236}">
                    <a16:creationId xmlns:a16="http://schemas.microsoft.com/office/drawing/2014/main" id="{13A90A7D-76F6-4638-B2D4-28592E487C94}"/>
                  </a:ext>
                </a:extLst>
              </p:cNvPr>
              <p:cNvSpPr>
                <a:spLocks noChangeArrowheads="1"/>
              </p:cNvSpPr>
              <p:nvPr/>
            </p:nvSpPr>
            <p:spPr bwMode="auto">
              <a:xfrm>
                <a:off x="1786945" y="2130108"/>
                <a:ext cx="1730044" cy="548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412750" rtl="0" eaLnBrk="0" fontAlgn="base" latinLnBrk="0" hangingPunct="0">
                  <a:lnSpc>
                    <a:spcPct val="100000"/>
                  </a:lnSpc>
                  <a:spcBef>
                    <a:spcPct val="0"/>
                  </a:spcBef>
                  <a:spcAft>
                    <a:spcPct val="0"/>
                  </a:spcAft>
                  <a:buClrTx/>
                  <a:buSzTx/>
                  <a:buFontTx/>
                  <a:buNone/>
                  <a:tabLst/>
                  <a:defRPr/>
                </a:pPr>
                <a:r>
                  <a:rPr kumimoji="0" lang="en-US" altLang="en-US" sz="115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sym typeface="Helvetica Neue"/>
                  </a:rPr>
                  <a:t>21% RRR</a:t>
                </a:r>
              </a:p>
              <a:p>
                <a:pPr marL="0" marR="0" lvl="0" indent="0" algn="ctr" defTabSz="412750" rtl="0" eaLnBrk="0" fontAlgn="base" latinLnBrk="0" hangingPunct="0">
                  <a:lnSpc>
                    <a:spcPct val="100000"/>
                  </a:lnSpc>
                  <a:spcBef>
                    <a:spcPct val="0"/>
                  </a:spcBef>
                  <a:spcAft>
                    <a:spcPct val="0"/>
                  </a:spcAft>
                  <a:buClrTx/>
                  <a:buSzTx/>
                  <a:buFontTx/>
                  <a:buNone/>
                  <a:tabLst/>
                  <a:defRPr/>
                </a:pPr>
                <a:r>
                  <a:rPr kumimoji="0" lang="en-US" altLang="en-US" sz="115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sym typeface="Helvetica Neue"/>
                  </a:rPr>
                  <a:t>HR 0.79 (95% CI: 0.69–0.91)</a:t>
                </a:r>
              </a:p>
              <a:p>
                <a:pPr marL="0" marR="0" lvl="0" indent="0" algn="ctr" defTabSz="412750" rtl="0" eaLnBrk="0" fontAlgn="base" latinLnBrk="0" hangingPunct="0">
                  <a:lnSpc>
                    <a:spcPct val="100000"/>
                  </a:lnSpc>
                  <a:spcBef>
                    <a:spcPct val="0"/>
                  </a:spcBef>
                  <a:spcAft>
                    <a:spcPct val="0"/>
                  </a:spcAft>
                  <a:buClrTx/>
                  <a:buSzTx/>
                  <a:buFontTx/>
                  <a:buNone/>
                  <a:tabLst/>
                  <a:defRPr/>
                </a:pPr>
                <a:r>
                  <a:rPr kumimoji="0" lang="en-US" altLang="en-US" sz="115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sym typeface="Helvetica Neue"/>
                  </a:rPr>
                  <a:t>p=0.001</a:t>
                </a:r>
              </a:p>
            </p:txBody>
          </p:sp>
          <p:sp>
            <p:nvSpPr>
              <p:cNvPr id="160" name="Rectangle 36">
                <a:extLst>
                  <a:ext uri="{FF2B5EF4-FFF2-40B4-BE49-F238E27FC236}">
                    <a16:creationId xmlns:a16="http://schemas.microsoft.com/office/drawing/2014/main" id="{A759616D-F005-48AA-A5AC-20CB61365B40}"/>
                  </a:ext>
                </a:extLst>
              </p:cNvPr>
              <p:cNvSpPr>
                <a:spLocks noChangeArrowheads="1"/>
              </p:cNvSpPr>
              <p:nvPr/>
            </p:nvSpPr>
            <p:spPr bwMode="auto">
              <a:xfrm rot="16200000">
                <a:off x="-53925" y="3111493"/>
                <a:ext cx="1642693" cy="22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412750" rtl="0" eaLnBrk="0" fontAlgn="base" latinLnBrk="0" hangingPunct="0">
                  <a:lnSpc>
                    <a:spcPct val="100000"/>
                  </a:lnSpc>
                  <a:spcBef>
                    <a:spcPct val="0"/>
                  </a:spcBef>
                  <a:spcAft>
                    <a:spcPct val="0"/>
                  </a:spcAft>
                  <a:buClrTx/>
                  <a:buSzTx/>
                  <a:buFontTx/>
                  <a:buNone/>
                  <a:tabLst/>
                  <a:defRPr/>
                </a:pPr>
                <a:r>
                  <a:rPr kumimoji="0" lang="en-US" altLang="en-US" sz="14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sym typeface="Helvetica Neue"/>
                  </a:rPr>
                  <a:t>Primary endpoint (%)</a:t>
                </a:r>
                <a:endParaRPr kumimoji="0" lang="en-US" altLang="en-US" sz="3600" b="1" i="0" u="none" strike="noStrike" kern="0" cap="none" spc="0" normalizeH="0" baseline="0" noProof="0">
                  <a:ln>
                    <a:noFill/>
                  </a:ln>
                  <a:solidFill>
                    <a:srgbClr val="000000"/>
                  </a:solidFill>
                  <a:effectLst/>
                  <a:uLnTx/>
                  <a:uFillTx/>
                  <a:latin typeface="Calibri" panose="020F0502020204030204" pitchFamily="34" charset="0"/>
                  <a:ea typeface="+mn-ea"/>
                  <a:cs typeface="Calibri" panose="020F0502020204030204" pitchFamily="34" charset="0"/>
                  <a:sym typeface="Helvetica Neue"/>
                </a:endParaRPr>
              </a:p>
            </p:txBody>
          </p:sp>
        </p:grpSp>
        <p:sp>
          <p:nvSpPr>
            <p:cNvPr id="132" name="Freeform 39">
              <a:extLst>
                <a:ext uri="{FF2B5EF4-FFF2-40B4-BE49-F238E27FC236}">
                  <a16:creationId xmlns:a16="http://schemas.microsoft.com/office/drawing/2014/main" id="{D5506215-93E6-4D9A-9532-330B7C86D7CE}"/>
                </a:ext>
              </a:extLst>
            </p:cNvPr>
            <p:cNvSpPr>
              <a:spLocks/>
            </p:cNvSpPr>
            <p:nvPr/>
          </p:nvSpPr>
          <p:spPr bwMode="auto">
            <a:xfrm>
              <a:off x="2716326" y="2414750"/>
              <a:ext cx="2917825" cy="2446338"/>
            </a:xfrm>
            <a:custGeom>
              <a:avLst/>
              <a:gdLst>
                <a:gd name="T0" fmla="*/ 28 w 1838"/>
                <a:gd name="T1" fmla="*/ 1519 h 1541"/>
                <a:gd name="T2" fmla="*/ 59 w 1838"/>
                <a:gd name="T3" fmla="*/ 1482 h 1541"/>
                <a:gd name="T4" fmla="*/ 89 w 1838"/>
                <a:gd name="T5" fmla="*/ 1433 h 1541"/>
                <a:gd name="T6" fmla="*/ 119 w 1838"/>
                <a:gd name="T7" fmla="*/ 1412 h 1541"/>
                <a:gd name="T8" fmla="*/ 149 w 1838"/>
                <a:gd name="T9" fmla="*/ 1386 h 1541"/>
                <a:gd name="T10" fmla="*/ 180 w 1838"/>
                <a:gd name="T11" fmla="*/ 1364 h 1541"/>
                <a:gd name="T12" fmla="*/ 210 w 1838"/>
                <a:gd name="T13" fmla="*/ 1314 h 1541"/>
                <a:gd name="T14" fmla="*/ 240 w 1838"/>
                <a:gd name="T15" fmla="*/ 1280 h 1541"/>
                <a:gd name="T16" fmla="*/ 270 w 1838"/>
                <a:gd name="T17" fmla="*/ 1247 h 1541"/>
                <a:gd name="T18" fmla="*/ 301 w 1838"/>
                <a:gd name="T19" fmla="*/ 1213 h 1541"/>
                <a:gd name="T20" fmla="*/ 331 w 1838"/>
                <a:gd name="T21" fmla="*/ 1183 h 1541"/>
                <a:gd name="T22" fmla="*/ 359 w 1838"/>
                <a:gd name="T23" fmla="*/ 1154 h 1541"/>
                <a:gd name="T24" fmla="*/ 391 w 1838"/>
                <a:gd name="T25" fmla="*/ 1116 h 1541"/>
                <a:gd name="T26" fmla="*/ 422 w 1838"/>
                <a:gd name="T27" fmla="*/ 1073 h 1541"/>
                <a:gd name="T28" fmla="*/ 450 w 1838"/>
                <a:gd name="T29" fmla="*/ 1037 h 1541"/>
                <a:gd name="T30" fmla="*/ 480 w 1838"/>
                <a:gd name="T31" fmla="*/ 999 h 1541"/>
                <a:gd name="T32" fmla="*/ 512 w 1838"/>
                <a:gd name="T33" fmla="*/ 976 h 1541"/>
                <a:gd name="T34" fmla="*/ 541 w 1838"/>
                <a:gd name="T35" fmla="*/ 953 h 1541"/>
                <a:gd name="T36" fmla="*/ 571 w 1838"/>
                <a:gd name="T37" fmla="*/ 905 h 1541"/>
                <a:gd name="T38" fmla="*/ 601 w 1838"/>
                <a:gd name="T39" fmla="*/ 876 h 1541"/>
                <a:gd name="T40" fmla="*/ 631 w 1838"/>
                <a:gd name="T41" fmla="*/ 839 h 1541"/>
                <a:gd name="T42" fmla="*/ 662 w 1838"/>
                <a:gd name="T43" fmla="*/ 805 h 1541"/>
                <a:gd name="T44" fmla="*/ 692 w 1838"/>
                <a:gd name="T45" fmla="*/ 788 h 1541"/>
                <a:gd name="T46" fmla="*/ 722 w 1838"/>
                <a:gd name="T47" fmla="*/ 762 h 1541"/>
                <a:gd name="T48" fmla="*/ 752 w 1838"/>
                <a:gd name="T49" fmla="*/ 722 h 1541"/>
                <a:gd name="T50" fmla="*/ 783 w 1838"/>
                <a:gd name="T51" fmla="*/ 705 h 1541"/>
                <a:gd name="T52" fmla="*/ 813 w 1838"/>
                <a:gd name="T53" fmla="*/ 688 h 1541"/>
                <a:gd name="T54" fmla="*/ 843 w 1838"/>
                <a:gd name="T55" fmla="*/ 673 h 1541"/>
                <a:gd name="T56" fmla="*/ 874 w 1838"/>
                <a:gd name="T57" fmla="*/ 659 h 1541"/>
                <a:gd name="T58" fmla="*/ 904 w 1838"/>
                <a:gd name="T59" fmla="*/ 643 h 1541"/>
                <a:gd name="T60" fmla="*/ 934 w 1838"/>
                <a:gd name="T61" fmla="*/ 626 h 1541"/>
                <a:gd name="T62" fmla="*/ 964 w 1838"/>
                <a:gd name="T63" fmla="*/ 598 h 1541"/>
                <a:gd name="T64" fmla="*/ 995 w 1838"/>
                <a:gd name="T65" fmla="*/ 570 h 1541"/>
                <a:gd name="T66" fmla="*/ 1025 w 1838"/>
                <a:gd name="T67" fmla="*/ 546 h 1541"/>
                <a:gd name="T68" fmla="*/ 1055 w 1838"/>
                <a:gd name="T69" fmla="*/ 525 h 1541"/>
                <a:gd name="T70" fmla="*/ 1085 w 1838"/>
                <a:gd name="T71" fmla="*/ 485 h 1541"/>
                <a:gd name="T72" fmla="*/ 1116 w 1838"/>
                <a:gd name="T73" fmla="*/ 457 h 1541"/>
                <a:gd name="T74" fmla="*/ 1146 w 1838"/>
                <a:gd name="T75" fmla="*/ 422 h 1541"/>
                <a:gd name="T76" fmla="*/ 1174 w 1838"/>
                <a:gd name="T77" fmla="*/ 399 h 1541"/>
                <a:gd name="T78" fmla="*/ 1206 w 1838"/>
                <a:gd name="T79" fmla="*/ 360 h 1541"/>
                <a:gd name="T80" fmla="*/ 1237 w 1838"/>
                <a:gd name="T81" fmla="*/ 342 h 1541"/>
                <a:gd name="T82" fmla="*/ 1265 w 1838"/>
                <a:gd name="T83" fmla="*/ 329 h 1541"/>
                <a:gd name="T84" fmla="*/ 1295 w 1838"/>
                <a:gd name="T85" fmla="*/ 313 h 1541"/>
                <a:gd name="T86" fmla="*/ 1327 w 1838"/>
                <a:gd name="T87" fmla="*/ 298 h 1541"/>
                <a:gd name="T88" fmla="*/ 1356 w 1838"/>
                <a:gd name="T89" fmla="*/ 277 h 1541"/>
                <a:gd name="T90" fmla="*/ 1386 w 1838"/>
                <a:gd name="T91" fmla="*/ 265 h 1541"/>
                <a:gd name="T92" fmla="*/ 1416 w 1838"/>
                <a:gd name="T93" fmla="*/ 233 h 1541"/>
                <a:gd name="T94" fmla="*/ 1446 w 1838"/>
                <a:gd name="T95" fmla="*/ 220 h 1541"/>
                <a:gd name="T96" fmla="*/ 1477 w 1838"/>
                <a:gd name="T97" fmla="*/ 206 h 1541"/>
                <a:gd name="T98" fmla="*/ 1507 w 1838"/>
                <a:gd name="T99" fmla="*/ 198 h 1541"/>
                <a:gd name="T100" fmla="*/ 1537 w 1838"/>
                <a:gd name="T101" fmla="*/ 165 h 1541"/>
                <a:gd name="T102" fmla="*/ 1567 w 1838"/>
                <a:gd name="T103" fmla="*/ 158 h 1541"/>
                <a:gd name="T104" fmla="*/ 1598 w 1838"/>
                <a:gd name="T105" fmla="*/ 147 h 1541"/>
                <a:gd name="T106" fmla="*/ 1628 w 1838"/>
                <a:gd name="T107" fmla="*/ 113 h 1541"/>
                <a:gd name="T108" fmla="*/ 1658 w 1838"/>
                <a:gd name="T109" fmla="*/ 102 h 1541"/>
                <a:gd name="T110" fmla="*/ 1688 w 1838"/>
                <a:gd name="T111" fmla="*/ 74 h 1541"/>
                <a:gd name="T112" fmla="*/ 1719 w 1838"/>
                <a:gd name="T113" fmla="*/ 54 h 1541"/>
                <a:gd name="T114" fmla="*/ 1749 w 1838"/>
                <a:gd name="T115" fmla="*/ 54 h 1541"/>
                <a:gd name="T116" fmla="*/ 1779 w 1838"/>
                <a:gd name="T117" fmla="*/ 29 h 1541"/>
                <a:gd name="T118" fmla="*/ 1810 w 1838"/>
                <a:gd name="T119" fmla="*/ 29 h 15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838" h="1541">
                  <a:moveTo>
                    <a:pt x="0" y="1541"/>
                  </a:moveTo>
                  <a:lnTo>
                    <a:pt x="2" y="1541"/>
                  </a:lnTo>
                  <a:lnTo>
                    <a:pt x="4" y="1538"/>
                  </a:lnTo>
                  <a:lnTo>
                    <a:pt x="6" y="1538"/>
                  </a:lnTo>
                  <a:lnTo>
                    <a:pt x="6" y="1538"/>
                  </a:lnTo>
                  <a:lnTo>
                    <a:pt x="7" y="1538"/>
                  </a:lnTo>
                  <a:lnTo>
                    <a:pt x="9" y="1533"/>
                  </a:lnTo>
                  <a:lnTo>
                    <a:pt x="11" y="1527"/>
                  </a:lnTo>
                  <a:lnTo>
                    <a:pt x="13" y="1527"/>
                  </a:lnTo>
                  <a:lnTo>
                    <a:pt x="15" y="1527"/>
                  </a:lnTo>
                  <a:lnTo>
                    <a:pt x="15" y="1524"/>
                  </a:lnTo>
                  <a:lnTo>
                    <a:pt x="17" y="1524"/>
                  </a:lnTo>
                  <a:lnTo>
                    <a:pt x="19" y="1522"/>
                  </a:lnTo>
                  <a:lnTo>
                    <a:pt x="21" y="1522"/>
                  </a:lnTo>
                  <a:lnTo>
                    <a:pt x="23" y="1519"/>
                  </a:lnTo>
                  <a:lnTo>
                    <a:pt x="24" y="1519"/>
                  </a:lnTo>
                  <a:lnTo>
                    <a:pt x="26" y="1519"/>
                  </a:lnTo>
                  <a:lnTo>
                    <a:pt x="28" y="1519"/>
                  </a:lnTo>
                  <a:lnTo>
                    <a:pt x="30" y="1519"/>
                  </a:lnTo>
                  <a:lnTo>
                    <a:pt x="32" y="1519"/>
                  </a:lnTo>
                  <a:lnTo>
                    <a:pt x="34" y="1519"/>
                  </a:lnTo>
                  <a:lnTo>
                    <a:pt x="36" y="1513"/>
                  </a:lnTo>
                  <a:lnTo>
                    <a:pt x="36" y="1510"/>
                  </a:lnTo>
                  <a:lnTo>
                    <a:pt x="38" y="1510"/>
                  </a:lnTo>
                  <a:lnTo>
                    <a:pt x="40" y="1510"/>
                  </a:lnTo>
                  <a:lnTo>
                    <a:pt x="41" y="1510"/>
                  </a:lnTo>
                  <a:lnTo>
                    <a:pt x="43" y="1510"/>
                  </a:lnTo>
                  <a:lnTo>
                    <a:pt x="45" y="1510"/>
                  </a:lnTo>
                  <a:lnTo>
                    <a:pt x="47" y="1507"/>
                  </a:lnTo>
                  <a:lnTo>
                    <a:pt x="49" y="1500"/>
                  </a:lnTo>
                  <a:lnTo>
                    <a:pt x="49" y="1493"/>
                  </a:lnTo>
                  <a:lnTo>
                    <a:pt x="51" y="1488"/>
                  </a:lnTo>
                  <a:lnTo>
                    <a:pt x="53" y="1488"/>
                  </a:lnTo>
                  <a:lnTo>
                    <a:pt x="55" y="1488"/>
                  </a:lnTo>
                  <a:lnTo>
                    <a:pt x="57" y="1488"/>
                  </a:lnTo>
                  <a:lnTo>
                    <a:pt x="59" y="1482"/>
                  </a:lnTo>
                  <a:lnTo>
                    <a:pt x="60" y="1479"/>
                  </a:lnTo>
                  <a:lnTo>
                    <a:pt x="60" y="1479"/>
                  </a:lnTo>
                  <a:lnTo>
                    <a:pt x="62" y="1479"/>
                  </a:lnTo>
                  <a:lnTo>
                    <a:pt x="64" y="1471"/>
                  </a:lnTo>
                  <a:lnTo>
                    <a:pt x="66" y="1471"/>
                  </a:lnTo>
                  <a:lnTo>
                    <a:pt x="68" y="1465"/>
                  </a:lnTo>
                  <a:lnTo>
                    <a:pt x="70" y="1465"/>
                  </a:lnTo>
                  <a:lnTo>
                    <a:pt x="72" y="1459"/>
                  </a:lnTo>
                  <a:lnTo>
                    <a:pt x="74" y="1451"/>
                  </a:lnTo>
                  <a:lnTo>
                    <a:pt x="76" y="1443"/>
                  </a:lnTo>
                  <a:lnTo>
                    <a:pt x="77" y="1443"/>
                  </a:lnTo>
                  <a:lnTo>
                    <a:pt x="79" y="1443"/>
                  </a:lnTo>
                  <a:lnTo>
                    <a:pt x="81" y="1443"/>
                  </a:lnTo>
                  <a:lnTo>
                    <a:pt x="81" y="1443"/>
                  </a:lnTo>
                  <a:lnTo>
                    <a:pt x="83" y="1440"/>
                  </a:lnTo>
                  <a:lnTo>
                    <a:pt x="85" y="1433"/>
                  </a:lnTo>
                  <a:lnTo>
                    <a:pt x="87" y="1433"/>
                  </a:lnTo>
                  <a:lnTo>
                    <a:pt x="89" y="1433"/>
                  </a:lnTo>
                  <a:lnTo>
                    <a:pt x="91" y="1431"/>
                  </a:lnTo>
                  <a:lnTo>
                    <a:pt x="93" y="1426"/>
                  </a:lnTo>
                  <a:lnTo>
                    <a:pt x="93" y="1426"/>
                  </a:lnTo>
                  <a:lnTo>
                    <a:pt x="94" y="1417"/>
                  </a:lnTo>
                  <a:lnTo>
                    <a:pt x="96" y="1417"/>
                  </a:lnTo>
                  <a:lnTo>
                    <a:pt x="98" y="1417"/>
                  </a:lnTo>
                  <a:lnTo>
                    <a:pt x="100" y="1417"/>
                  </a:lnTo>
                  <a:lnTo>
                    <a:pt x="102" y="1417"/>
                  </a:lnTo>
                  <a:lnTo>
                    <a:pt x="104" y="1417"/>
                  </a:lnTo>
                  <a:lnTo>
                    <a:pt x="104" y="1417"/>
                  </a:lnTo>
                  <a:lnTo>
                    <a:pt x="106" y="1417"/>
                  </a:lnTo>
                  <a:lnTo>
                    <a:pt x="108" y="1417"/>
                  </a:lnTo>
                  <a:lnTo>
                    <a:pt x="110" y="1417"/>
                  </a:lnTo>
                  <a:lnTo>
                    <a:pt x="111" y="1417"/>
                  </a:lnTo>
                  <a:lnTo>
                    <a:pt x="113" y="1417"/>
                  </a:lnTo>
                  <a:lnTo>
                    <a:pt x="115" y="1414"/>
                  </a:lnTo>
                  <a:lnTo>
                    <a:pt x="117" y="1412"/>
                  </a:lnTo>
                  <a:lnTo>
                    <a:pt x="119" y="1412"/>
                  </a:lnTo>
                  <a:lnTo>
                    <a:pt x="121" y="1412"/>
                  </a:lnTo>
                  <a:lnTo>
                    <a:pt x="123" y="1412"/>
                  </a:lnTo>
                  <a:lnTo>
                    <a:pt x="125" y="1412"/>
                  </a:lnTo>
                  <a:lnTo>
                    <a:pt x="127" y="1412"/>
                  </a:lnTo>
                  <a:lnTo>
                    <a:pt x="127" y="1409"/>
                  </a:lnTo>
                  <a:lnTo>
                    <a:pt x="128" y="1409"/>
                  </a:lnTo>
                  <a:lnTo>
                    <a:pt x="130" y="1406"/>
                  </a:lnTo>
                  <a:lnTo>
                    <a:pt x="132" y="1402"/>
                  </a:lnTo>
                  <a:lnTo>
                    <a:pt x="134" y="1402"/>
                  </a:lnTo>
                  <a:lnTo>
                    <a:pt x="136" y="1400"/>
                  </a:lnTo>
                  <a:lnTo>
                    <a:pt x="138" y="1400"/>
                  </a:lnTo>
                  <a:lnTo>
                    <a:pt x="138" y="1400"/>
                  </a:lnTo>
                  <a:lnTo>
                    <a:pt x="140" y="1397"/>
                  </a:lnTo>
                  <a:lnTo>
                    <a:pt x="142" y="1395"/>
                  </a:lnTo>
                  <a:lnTo>
                    <a:pt x="144" y="1392"/>
                  </a:lnTo>
                  <a:lnTo>
                    <a:pt x="145" y="1388"/>
                  </a:lnTo>
                  <a:lnTo>
                    <a:pt x="147" y="1386"/>
                  </a:lnTo>
                  <a:lnTo>
                    <a:pt x="149" y="1386"/>
                  </a:lnTo>
                  <a:lnTo>
                    <a:pt x="149" y="1386"/>
                  </a:lnTo>
                  <a:lnTo>
                    <a:pt x="151" y="1386"/>
                  </a:lnTo>
                  <a:lnTo>
                    <a:pt x="153" y="1382"/>
                  </a:lnTo>
                  <a:lnTo>
                    <a:pt x="155" y="1382"/>
                  </a:lnTo>
                  <a:lnTo>
                    <a:pt x="157" y="1381"/>
                  </a:lnTo>
                  <a:lnTo>
                    <a:pt x="159" y="1381"/>
                  </a:lnTo>
                  <a:lnTo>
                    <a:pt x="161" y="1381"/>
                  </a:lnTo>
                  <a:lnTo>
                    <a:pt x="163" y="1381"/>
                  </a:lnTo>
                  <a:lnTo>
                    <a:pt x="164" y="1381"/>
                  </a:lnTo>
                  <a:lnTo>
                    <a:pt x="166" y="1378"/>
                  </a:lnTo>
                  <a:lnTo>
                    <a:pt x="168" y="1378"/>
                  </a:lnTo>
                  <a:lnTo>
                    <a:pt x="170" y="1378"/>
                  </a:lnTo>
                  <a:lnTo>
                    <a:pt x="170" y="1375"/>
                  </a:lnTo>
                  <a:lnTo>
                    <a:pt x="172" y="1372"/>
                  </a:lnTo>
                  <a:lnTo>
                    <a:pt x="174" y="1372"/>
                  </a:lnTo>
                  <a:lnTo>
                    <a:pt x="176" y="1365"/>
                  </a:lnTo>
                  <a:lnTo>
                    <a:pt x="178" y="1364"/>
                  </a:lnTo>
                  <a:lnTo>
                    <a:pt x="180" y="1364"/>
                  </a:lnTo>
                  <a:lnTo>
                    <a:pt x="181" y="1357"/>
                  </a:lnTo>
                  <a:lnTo>
                    <a:pt x="181" y="1357"/>
                  </a:lnTo>
                  <a:lnTo>
                    <a:pt x="183" y="1357"/>
                  </a:lnTo>
                  <a:lnTo>
                    <a:pt x="185" y="1355"/>
                  </a:lnTo>
                  <a:lnTo>
                    <a:pt x="187" y="1347"/>
                  </a:lnTo>
                  <a:lnTo>
                    <a:pt x="189" y="1342"/>
                  </a:lnTo>
                  <a:lnTo>
                    <a:pt x="191" y="1342"/>
                  </a:lnTo>
                  <a:lnTo>
                    <a:pt x="193" y="1341"/>
                  </a:lnTo>
                  <a:lnTo>
                    <a:pt x="195" y="1337"/>
                  </a:lnTo>
                  <a:lnTo>
                    <a:pt x="195" y="1335"/>
                  </a:lnTo>
                  <a:lnTo>
                    <a:pt x="197" y="1331"/>
                  </a:lnTo>
                  <a:lnTo>
                    <a:pt x="198" y="1331"/>
                  </a:lnTo>
                  <a:lnTo>
                    <a:pt x="200" y="1327"/>
                  </a:lnTo>
                  <a:lnTo>
                    <a:pt x="202" y="1323"/>
                  </a:lnTo>
                  <a:lnTo>
                    <a:pt x="204" y="1323"/>
                  </a:lnTo>
                  <a:lnTo>
                    <a:pt x="206" y="1320"/>
                  </a:lnTo>
                  <a:lnTo>
                    <a:pt x="208" y="1317"/>
                  </a:lnTo>
                  <a:lnTo>
                    <a:pt x="210" y="1314"/>
                  </a:lnTo>
                  <a:lnTo>
                    <a:pt x="212" y="1313"/>
                  </a:lnTo>
                  <a:lnTo>
                    <a:pt x="214" y="1313"/>
                  </a:lnTo>
                  <a:lnTo>
                    <a:pt x="215" y="1313"/>
                  </a:lnTo>
                  <a:lnTo>
                    <a:pt x="215" y="1313"/>
                  </a:lnTo>
                  <a:lnTo>
                    <a:pt x="217" y="1313"/>
                  </a:lnTo>
                  <a:lnTo>
                    <a:pt x="219" y="1306"/>
                  </a:lnTo>
                  <a:lnTo>
                    <a:pt x="221" y="1306"/>
                  </a:lnTo>
                  <a:lnTo>
                    <a:pt x="223" y="1303"/>
                  </a:lnTo>
                  <a:lnTo>
                    <a:pt x="225" y="1303"/>
                  </a:lnTo>
                  <a:lnTo>
                    <a:pt x="225" y="1303"/>
                  </a:lnTo>
                  <a:lnTo>
                    <a:pt x="227" y="1300"/>
                  </a:lnTo>
                  <a:lnTo>
                    <a:pt x="229" y="1297"/>
                  </a:lnTo>
                  <a:lnTo>
                    <a:pt x="231" y="1297"/>
                  </a:lnTo>
                  <a:lnTo>
                    <a:pt x="232" y="1295"/>
                  </a:lnTo>
                  <a:lnTo>
                    <a:pt x="234" y="1292"/>
                  </a:lnTo>
                  <a:lnTo>
                    <a:pt x="236" y="1283"/>
                  </a:lnTo>
                  <a:lnTo>
                    <a:pt x="238" y="1280"/>
                  </a:lnTo>
                  <a:lnTo>
                    <a:pt x="240" y="1280"/>
                  </a:lnTo>
                  <a:lnTo>
                    <a:pt x="240" y="1280"/>
                  </a:lnTo>
                  <a:lnTo>
                    <a:pt x="242" y="1278"/>
                  </a:lnTo>
                  <a:lnTo>
                    <a:pt x="244" y="1275"/>
                  </a:lnTo>
                  <a:lnTo>
                    <a:pt x="246" y="1272"/>
                  </a:lnTo>
                  <a:lnTo>
                    <a:pt x="248" y="1272"/>
                  </a:lnTo>
                  <a:lnTo>
                    <a:pt x="249" y="1269"/>
                  </a:lnTo>
                  <a:lnTo>
                    <a:pt x="251" y="1266"/>
                  </a:lnTo>
                  <a:lnTo>
                    <a:pt x="253" y="1266"/>
                  </a:lnTo>
                  <a:lnTo>
                    <a:pt x="255" y="1264"/>
                  </a:lnTo>
                  <a:lnTo>
                    <a:pt x="257" y="1261"/>
                  </a:lnTo>
                  <a:lnTo>
                    <a:pt x="259" y="1261"/>
                  </a:lnTo>
                  <a:lnTo>
                    <a:pt x="259" y="1258"/>
                  </a:lnTo>
                  <a:lnTo>
                    <a:pt x="261" y="1258"/>
                  </a:lnTo>
                  <a:lnTo>
                    <a:pt x="263" y="1255"/>
                  </a:lnTo>
                  <a:lnTo>
                    <a:pt x="265" y="1255"/>
                  </a:lnTo>
                  <a:lnTo>
                    <a:pt x="267" y="1252"/>
                  </a:lnTo>
                  <a:lnTo>
                    <a:pt x="268" y="1249"/>
                  </a:lnTo>
                  <a:lnTo>
                    <a:pt x="270" y="1247"/>
                  </a:lnTo>
                  <a:lnTo>
                    <a:pt x="270" y="1247"/>
                  </a:lnTo>
                  <a:lnTo>
                    <a:pt x="272" y="1247"/>
                  </a:lnTo>
                  <a:lnTo>
                    <a:pt x="274" y="1247"/>
                  </a:lnTo>
                  <a:lnTo>
                    <a:pt x="276" y="1247"/>
                  </a:lnTo>
                  <a:lnTo>
                    <a:pt x="278" y="1241"/>
                  </a:lnTo>
                  <a:lnTo>
                    <a:pt x="280" y="1241"/>
                  </a:lnTo>
                  <a:lnTo>
                    <a:pt x="282" y="1241"/>
                  </a:lnTo>
                  <a:lnTo>
                    <a:pt x="284" y="1238"/>
                  </a:lnTo>
                  <a:lnTo>
                    <a:pt x="285" y="1233"/>
                  </a:lnTo>
                  <a:lnTo>
                    <a:pt x="285" y="1233"/>
                  </a:lnTo>
                  <a:lnTo>
                    <a:pt x="287" y="1230"/>
                  </a:lnTo>
                  <a:lnTo>
                    <a:pt x="289" y="1227"/>
                  </a:lnTo>
                  <a:lnTo>
                    <a:pt x="291" y="1227"/>
                  </a:lnTo>
                  <a:lnTo>
                    <a:pt x="293" y="1224"/>
                  </a:lnTo>
                  <a:lnTo>
                    <a:pt x="295" y="1221"/>
                  </a:lnTo>
                  <a:lnTo>
                    <a:pt x="297" y="1221"/>
                  </a:lnTo>
                  <a:lnTo>
                    <a:pt x="299" y="1214"/>
                  </a:lnTo>
                  <a:lnTo>
                    <a:pt x="301" y="1213"/>
                  </a:lnTo>
                  <a:lnTo>
                    <a:pt x="302" y="1213"/>
                  </a:lnTo>
                  <a:lnTo>
                    <a:pt x="302" y="1207"/>
                  </a:lnTo>
                  <a:lnTo>
                    <a:pt x="304" y="1207"/>
                  </a:lnTo>
                  <a:lnTo>
                    <a:pt x="306" y="1207"/>
                  </a:lnTo>
                  <a:lnTo>
                    <a:pt x="308" y="1207"/>
                  </a:lnTo>
                  <a:lnTo>
                    <a:pt x="310" y="1204"/>
                  </a:lnTo>
                  <a:lnTo>
                    <a:pt x="312" y="1200"/>
                  </a:lnTo>
                  <a:lnTo>
                    <a:pt x="314" y="1199"/>
                  </a:lnTo>
                  <a:lnTo>
                    <a:pt x="314" y="1199"/>
                  </a:lnTo>
                  <a:lnTo>
                    <a:pt x="316" y="1199"/>
                  </a:lnTo>
                  <a:lnTo>
                    <a:pt x="318" y="1199"/>
                  </a:lnTo>
                  <a:lnTo>
                    <a:pt x="319" y="1199"/>
                  </a:lnTo>
                  <a:lnTo>
                    <a:pt x="321" y="1196"/>
                  </a:lnTo>
                  <a:lnTo>
                    <a:pt x="323" y="1193"/>
                  </a:lnTo>
                  <a:lnTo>
                    <a:pt x="325" y="1187"/>
                  </a:lnTo>
                  <a:lnTo>
                    <a:pt x="327" y="1187"/>
                  </a:lnTo>
                  <a:lnTo>
                    <a:pt x="329" y="1187"/>
                  </a:lnTo>
                  <a:lnTo>
                    <a:pt x="331" y="1183"/>
                  </a:lnTo>
                  <a:lnTo>
                    <a:pt x="331" y="1183"/>
                  </a:lnTo>
                  <a:lnTo>
                    <a:pt x="333" y="1183"/>
                  </a:lnTo>
                  <a:lnTo>
                    <a:pt x="335" y="1180"/>
                  </a:lnTo>
                  <a:lnTo>
                    <a:pt x="336" y="1179"/>
                  </a:lnTo>
                  <a:lnTo>
                    <a:pt x="338" y="1179"/>
                  </a:lnTo>
                  <a:lnTo>
                    <a:pt x="340" y="1173"/>
                  </a:lnTo>
                  <a:lnTo>
                    <a:pt x="342" y="1173"/>
                  </a:lnTo>
                  <a:lnTo>
                    <a:pt x="344" y="1173"/>
                  </a:lnTo>
                  <a:lnTo>
                    <a:pt x="346" y="1173"/>
                  </a:lnTo>
                  <a:lnTo>
                    <a:pt x="348" y="1173"/>
                  </a:lnTo>
                  <a:lnTo>
                    <a:pt x="348" y="1169"/>
                  </a:lnTo>
                  <a:lnTo>
                    <a:pt x="350" y="1168"/>
                  </a:lnTo>
                  <a:lnTo>
                    <a:pt x="352" y="1163"/>
                  </a:lnTo>
                  <a:lnTo>
                    <a:pt x="353" y="1163"/>
                  </a:lnTo>
                  <a:lnTo>
                    <a:pt x="355" y="1159"/>
                  </a:lnTo>
                  <a:lnTo>
                    <a:pt x="357" y="1155"/>
                  </a:lnTo>
                  <a:lnTo>
                    <a:pt x="357" y="1155"/>
                  </a:lnTo>
                  <a:lnTo>
                    <a:pt x="359" y="1154"/>
                  </a:lnTo>
                  <a:lnTo>
                    <a:pt x="361" y="1154"/>
                  </a:lnTo>
                  <a:lnTo>
                    <a:pt x="363" y="1149"/>
                  </a:lnTo>
                  <a:lnTo>
                    <a:pt x="365" y="1147"/>
                  </a:lnTo>
                  <a:lnTo>
                    <a:pt x="367" y="1145"/>
                  </a:lnTo>
                  <a:lnTo>
                    <a:pt x="369" y="1141"/>
                  </a:lnTo>
                  <a:lnTo>
                    <a:pt x="371" y="1138"/>
                  </a:lnTo>
                  <a:lnTo>
                    <a:pt x="372" y="1138"/>
                  </a:lnTo>
                  <a:lnTo>
                    <a:pt x="374" y="1138"/>
                  </a:lnTo>
                  <a:lnTo>
                    <a:pt x="376" y="1135"/>
                  </a:lnTo>
                  <a:lnTo>
                    <a:pt x="376" y="1135"/>
                  </a:lnTo>
                  <a:lnTo>
                    <a:pt x="378" y="1130"/>
                  </a:lnTo>
                  <a:lnTo>
                    <a:pt x="380" y="1130"/>
                  </a:lnTo>
                  <a:lnTo>
                    <a:pt x="382" y="1127"/>
                  </a:lnTo>
                  <a:lnTo>
                    <a:pt x="384" y="1124"/>
                  </a:lnTo>
                  <a:lnTo>
                    <a:pt x="386" y="1124"/>
                  </a:lnTo>
                  <a:lnTo>
                    <a:pt x="388" y="1118"/>
                  </a:lnTo>
                  <a:lnTo>
                    <a:pt x="389" y="1118"/>
                  </a:lnTo>
                  <a:lnTo>
                    <a:pt x="391" y="1116"/>
                  </a:lnTo>
                  <a:lnTo>
                    <a:pt x="391" y="1110"/>
                  </a:lnTo>
                  <a:lnTo>
                    <a:pt x="393" y="1104"/>
                  </a:lnTo>
                  <a:lnTo>
                    <a:pt x="395" y="1104"/>
                  </a:lnTo>
                  <a:lnTo>
                    <a:pt x="397" y="1104"/>
                  </a:lnTo>
                  <a:lnTo>
                    <a:pt x="399" y="1099"/>
                  </a:lnTo>
                  <a:lnTo>
                    <a:pt x="401" y="1093"/>
                  </a:lnTo>
                  <a:lnTo>
                    <a:pt x="401" y="1093"/>
                  </a:lnTo>
                  <a:lnTo>
                    <a:pt x="403" y="1093"/>
                  </a:lnTo>
                  <a:lnTo>
                    <a:pt x="405" y="1093"/>
                  </a:lnTo>
                  <a:lnTo>
                    <a:pt x="406" y="1093"/>
                  </a:lnTo>
                  <a:lnTo>
                    <a:pt x="408" y="1087"/>
                  </a:lnTo>
                  <a:lnTo>
                    <a:pt x="410" y="1084"/>
                  </a:lnTo>
                  <a:lnTo>
                    <a:pt x="412" y="1082"/>
                  </a:lnTo>
                  <a:lnTo>
                    <a:pt x="414" y="1082"/>
                  </a:lnTo>
                  <a:lnTo>
                    <a:pt x="416" y="1082"/>
                  </a:lnTo>
                  <a:lnTo>
                    <a:pt x="418" y="1082"/>
                  </a:lnTo>
                  <a:lnTo>
                    <a:pt x="420" y="1077"/>
                  </a:lnTo>
                  <a:lnTo>
                    <a:pt x="422" y="1073"/>
                  </a:lnTo>
                  <a:lnTo>
                    <a:pt x="422" y="1070"/>
                  </a:lnTo>
                  <a:lnTo>
                    <a:pt x="423" y="1068"/>
                  </a:lnTo>
                  <a:lnTo>
                    <a:pt x="425" y="1068"/>
                  </a:lnTo>
                  <a:lnTo>
                    <a:pt x="427" y="1068"/>
                  </a:lnTo>
                  <a:lnTo>
                    <a:pt x="429" y="1065"/>
                  </a:lnTo>
                  <a:lnTo>
                    <a:pt x="431" y="1065"/>
                  </a:lnTo>
                  <a:lnTo>
                    <a:pt x="433" y="1059"/>
                  </a:lnTo>
                  <a:lnTo>
                    <a:pt x="435" y="1059"/>
                  </a:lnTo>
                  <a:lnTo>
                    <a:pt x="435" y="1056"/>
                  </a:lnTo>
                  <a:lnTo>
                    <a:pt x="437" y="1046"/>
                  </a:lnTo>
                  <a:lnTo>
                    <a:pt x="439" y="1042"/>
                  </a:lnTo>
                  <a:lnTo>
                    <a:pt x="440" y="1042"/>
                  </a:lnTo>
                  <a:lnTo>
                    <a:pt x="442" y="1038"/>
                  </a:lnTo>
                  <a:lnTo>
                    <a:pt x="444" y="1038"/>
                  </a:lnTo>
                  <a:lnTo>
                    <a:pt x="446" y="1037"/>
                  </a:lnTo>
                  <a:lnTo>
                    <a:pt x="446" y="1037"/>
                  </a:lnTo>
                  <a:lnTo>
                    <a:pt x="448" y="1037"/>
                  </a:lnTo>
                  <a:lnTo>
                    <a:pt x="450" y="1037"/>
                  </a:lnTo>
                  <a:lnTo>
                    <a:pt x="452" y="1037"/>
                  </a:lnTo>
                  <a:lnTo>
                    <a:pt x="454" y="1031"/>
                  </a:lnTo>
                  <a:lnTo>
                    <a:pt x="456" y="1031"/>
                  </a:lnTo>
                  <a:lnTo>
                    <a:pt x="457" y="1027"/>
                  </a:lnTo>
                  <a:lnTo>
                    <a:pt x="459" y="1022"/>
                  </a:lnTo>
                  <a:lnTo>
                    <a:pt x="461" y="1018"/>
                  </a:lnTo>
                  <a:lnTo>
                    <a:pt x="463" y="1018"/>
                  </a:lnTo>
                  <a:lnTo>
                    <a:pt x="465" y="1018"/>
                  </a:lnTo>
                  <a:lnTo>
                    <a:pt x="467" y="1015"/>
                  </a:lnTo>
                  <a:lnTo>
                    <a:pt x="467" y="1015"/>
                  </a:lnTo>
                  <a:lnTo>
                    <a:pt x="469" y="1013"/>
                  </a:lnTo>
                  <a:lnTo>
                    <a:pt x="471" y="999"/>
                  </a:lnTo>
                  <a:lnTo>
                    <a:pt x="473" y="999"/>
                  </a:lnTo>
                  <a:lnTo>
                    <a:pt x="475" y="999"/>
                  </a:lnTo>
                  <a:lnTo>
                    <a:pt x="476" y="999"/>
                  </a:lnTo>
                  <a:lnTo>
                    <a:pt x="478" y="999"/>
                  </a:lnTo>
                  <a:lnTo>
                    <a:pt x="478" y="999"/>
                  </a:lnTo>
                  <a:lnTo>
                    <a:pt x="480" y="999"/>
                  </a:lnTo>
                  <a:lnTo>
                    <a:pt x="482" y="996"/>
                  </a:lnTo>
                  <a:lnTo>
                    <a:pt x="484" y="996"/>
                  </a:lnTo>
                  <a:lnTo>
                    <a:pt x="486" y="993"/>
                  </a:lnTo>
                  <a:lnTo>
                    <a:pt x="488" y="993"/>
                  </a:lnTo>
                  <a:lnTo>
                    <a:pt x="490" y="993"/>
                  </a:lnTo>
                  <a:lnTo>
                    <a:pt x="490" y="993"/>
                  </a:lnTo>
                  <a:lnTo>
                    <a:pt x="492" y="993"/>
                  </a:lnTo>
                  <a:lnTo>
                    <a:pt x="493" y="993"/>
                  </a:lnTo>
                  <a:lnTo>
                    <a:pt x="495" y="987"/>
                  </a:lnTo>
                  <a:lnTo>
                    <a:pt x="497" y="987"/>
                  </a:lnTo>
                  <a:lnTo>
                    <a:pt x="499" y="984"/>
                  </a:lnTo>
                  <a:lnTo>
                    <a:pt x="501" y="982"/>
                  </a:lnTo>
                  <a:lnTo>
                    <a:pt x="503" y="979"/>
                  </a:lnTo>
                  <a:lnTo>
                    <a:pt x="505" y="979"/>
                  </a:lnTo>
                  <a:lnTo>
                    <a:pt x="507" y="979"/>
                  </a:lnTo>
                  <a:lnTo>
                    <a:pt x="509" y="979"/>
                  </a:lnTo>
                  <a:lnTo>
                    <a:pt x="510" y="979"/>
                  </a:lnTo>
                  <a:lnTo>
                    <a:pt x="512" y="976"/>
                  </a:lnTo>
                  <a:lnTo>
                    <a:pt x="512" y="970"/>
                  </a:lnTo>
                  <a:lnTo>
                    <a:pt x="514" y="967"/>
                  </a:lnTo>
                  <a:lnTo>
                    <a:pt x="516" y="967"/>
                  </a:lnTo>
                  <a:lnTo>
                    <a:pt x="518" y="967"/>
                  </a:lnTo>
                  <a:lnTo>
                    <a:pt x="520" y="967"/>
                  </a:lnTo>
                  <a:lnTo>
                    <a:pt x="522" y="967"/>
                  </a:lnTo>
                  <a:lnTo>
                    <a:pt x="524" y="965"/>
                  </a:lnTo>
                  <a:lnTo>
                    <a:pt x="524" y="959"/>
                  </a:lnTo>
                  <a:lnTo>
                    <a:pt x="526" y="959"/>
                  </a:lnTo>
                  <a:lnTo>
                    <a:pt x="527" y="959"/>
                  </a:lnTo>
                  <a:lnTo>
                    <a:pt x="529" y="956"/>
                  </a:lnTo>
                  <a:lnTo>
                    <a:pt x="531" y="953"/>
                  </a:lnTo>
                  <a:lnTo>
                    <a:pt x="533" y="953"/>
                  </a:lnTo>
                  <a:lnTo>
                    <a:pt x="535" y="953"/>
                  </a:lnTo>
                  <a:lnTo>
                    <a:pt x="535" y="953"/>
                  </a:lnTo>
                  <a:lnTo>
                    <a:pt x="537" y="953"/>
                  </a:lnTo>
                  <a:lnTo>
                    <a:pt x="539" y="953"/>
                  </a:lnTo>
                  <a:lnTo>
                    <a:pt x="541" y="953"/>
                  </a:lnTo>
                  <a:lnTo>
                    <a:pt x="543" y="951"/>
                  </a:lnTo>
                  <a:lnTo>
                    <a:pt x="544" y="948"/>
                  </a:lnTo>
                  <a:lnTo>
                    <a:pt x="546" y="945"/>
                  </a:lnTo>
                  <a:lnTo>
                    <a:pt x="548" y="936"/>
                  </a:lnTo>
                  <a:lnTo>
                    <a:pt x="550" y="934"/>
                  </a:lnTo>
                  <a:lnTo>
                    <a:pt x="552" y="927"/>
                  </a:lnTo>
                  <a:lnTo>
                    <a:pt x="554" y="927"/>
                  </a:lnTo>
                  <a:lnTo>
                    <a:pt x="556" y="925"/>
                  </a:lnTo>
                  <a:lnTo>
                    <a:pt x="556" y="925"/>
                  </a:lnTo>
                  <a:lnTo>
                    <a:pt x="558" y="925"/>
                  </a:lnTo>
                  <a:lnTo>
                    <a:pt x="560" y="920"/>
                  </a:lnTo>
                  <a:lnTo>
                    <a:pt x="561" y="920"/>
                  </a:lnTo>
                  <a:lnTo>
                    <a:pt x="563" y="915"/>
                  </a:lnTo>
                  <a:lnTo>
                    <a:pt x="565" y="914"/>
                  </a:lnTo>
                  <a:lnTo>
                    <a:pt x="567" y="910"/>
                  </a:lnTo>
                  <a:lnTo>
                    <a:pt x="567" y="910"/>
                  </a:lnTo>
                  <a:lnTo>
                    <a:pt x="569" y="905"/>
                  </a:lnTo>
                  <a:lnTo>
                    <a:pt x="571" y="905"/>
                  </a:lnTo>
                  <a:lnTo>
                    <a:pt x="573" y="900"/>
                  </a:lnTo>
                  <a:lnTo>
                    <a:pt x="575" y="900"/>
                  </a:lnTo>
                  <a:lnTo>
                    <a:pt x="577" y="900"/>
                  </a:lnTo>
                  <a:lnTo>
                    <a:pt x="579" y="900"/>
                  </a:lnTo>
                  <a:lnTo>
                    <a:pt x="580" y="900"/>
                  </a:lnTo>
                  <a:lnTo>
                    <a:pt x="580" y="900"/>
                  </a:lnTo>
                  <a:lnTo>
                    <a:pt x="582" y="896"/>
                  </a:lnTo>
                  <a:lnTo>
                    <a:pt x="584" y="896"/>
                  </a:lnTo>
                  <a:lnTo>
                    <a:pt x="586" y="893"/>
                  </a:lnTo>
                  <a:lnTo>
                    <a:pt x="588" y="887"/>
                  </a:lnTo>
                  <a:lnTo>
                    <a:pt x="590" y="887"/>
                  </a:lnTo>
                  <a:lnTo>
                    <a:pt x="592" y="881"/>
                  </a:lnTo>
                  <a:lnTo>
                    <a:pt x="594" y="881"/>
                  </a:lnTo>
                  <a:lnTo>
                    <a:pt x="596" y="881"/>
                  </a:lnTo>
                  <a:lnTo>
                    <a:pt x="597" y="879"/>
                  </a:lnTo>
                  <a:lnTo>
                    <a:pt x="599" y="879"/>
                  </a:lnTo>
                  <a:lnTo>
                    <a:pt x="601" y="876"/>
                  </a:lnTo>
                  <a:lnTo>
                    <a:pt x="601" y="876"/>
                  </a:lnTo>
                  <a:lnTo>
                    <a:pt x="603" y="876"/>
                  </a:lnTo>
                  <a:lnTo>
                    <a:pt x="605" y="876"/>
                  </a:lnTo>
                  <a:lnTo>
                    <a:pt x="607" y="876"/>
                  </a:lnTo>
                  <a:lnTo>
                    <a:pt x="609" y="876"/>
                  </a:lnTo>
                  <a:lnTo>
                    <a:pt x="611" y="876"/>
                  </a:lnTo>
                  <a:lnTo>
                    <a:pt x="611" y="867"/>
                  </a:lnTo>
                  <a:lnTo>
                    <a:pt x="613" y="865"/>
                  </a:lnTo>
                  <a:lnTo>
                    <a:pt x="614" y="862"/>
                  </a:lnTo>
                  <a:lnTo>
                    <a:pt x="616" y="862"/>
                  </a:lnTo>
                  <a:lnTo>
                    <a:pt x="618" y="862"/>
                  </a:lnTo>
                  <a:lnTo>
                    <a:pt x="620" y="859"/>
                  </a:lnTo>
                  <a:lnTo>
                    <a:pt x="622" y="856"/>
                  </a:lnTo>
                  <a:lnTo>
                    <a:pt x="624" y="856"/>
                  </a:lnTo>
                  <a:lnTo>
                    <a:pt x="626" y="850"/>
                  </a:lnTo>
                  <a:lnTo>
                    <a:pt x="626" y="848"/>
                  </a:lnTo>
                  <a:lnTo>
                    <a:pt x="628" y="842"/>
                  </a:lnTo>
                  <a:lnTo>
                    <a:pt x="630" y="839"/>
                  </a:lnTo>
                  <a:lnTo>
                    <a:pt x="631" y="839"/>
                  </a:lnTo>
                  <a:lnTo>
                    <a:pt x="633" y="828"/>
                  </a:lnTo>
                  <a:lnTo>
                    <a:pt x="635" y="824"/>
                  </a:lnTo>
                  <a:lnTo>
                    <a:pt x="637" y="822"/>
                  </a:lnTo>
                  <a:lnTo>
                    <a:pt x="639" y="822"/>
                  </a:lnTo>
                  <a:lnTo>
                    <a:pt x="641" y="822"/>
                  </a:lnTo>
                  <a:lnTo>
                    <a:pt x="643" y="822"/>
                  </a:lnTo>
                  <a:lnTo>
                    <a:pt x="645" y="822"/>
                  </a:lnTo>
                  <a:lnTo>
                    <a:pt x="645" y="819"/>
                  </a:lnTo>
                  <a:lnTo>
                    <a:pt x="647" y="819"/>
                  </a:lnTo>
                  <a:lnTo>
                    <a:pt x="648" y="819"/>
                  </a:lnTo>
                  <a:lnTo>
                    <a:pt x="650" y="819"/>
                  </a:lnTo>
                  <a:lnTo>
                    <a:pt x="652" y="810"/>
                  </a:lnTo>
                  <a:lnTo>
                    <a:pt x="654" y="810"/>
                  </a:lnTo>
                  <a:lnTo>
                    <a:pt x="656" y="808"/>
                  </a:lnTo>
                  <a:lnTo>
                    <a:pt x="656" y="805"/>
                  </a:lnTo>
                  <a:lnTo>
                    <a:pt x="658" y="805"/>
                  </a:lnTo>
                  <a:lnTo>
                    <a:pt x="660" y="805"/>
                  </a:lnTo>
                  <a:lnTo>
                    <a:pt x="662" y="805"/>
                  </a:lnTo>
                  <a:lnTo>
                    <a:pt x="664" y="805"/>
                  </a:lnTo>
                  <a:lnTo>
                    <a:pt x="665" y="803"/>
                  </a:lnTo>
                  <a:lnTo>
                    <a:pt x="667" y="803"/>
                  </a:lnTo>
                  <a:lnTo>
                    <a:pt x="669" y="803"/>
                  </a:lnTo>
                  <a:lnTo>
                    <a:pt x="671" y="795"/>
                  </a:lnTo>
                  <a:lnTo>
                    <a:pt x="671" y="795"/>
                  </a:lnTo>
                  <a:lnTo>
                    <a:pt x="673" y="793"/>
                  </a:lnTo>
                  <a:lnTo>
                    <a:pt x="675" y="793"/>
                  </a:lnTo>
                  <a:lnTo>
                    <a:pt x="677" y="793"/>
                  </a:lnTo>
                  <a:lnTo>
                    <a:pt x="679" y="793"/>
                  </a:lnTo>
                  <a:lnTo>
                    <a:pt x="681" y="793"/>
                  </a:lnTo>
                  <a:lnTo>
                    <a:pt x="683" y="788"/>
                  </a:lnTo>
                  <a:lnTo>
                    <a:pt x="684" y="788"/>
                  </a:lnTo>
                  <a:lnTo>
                    <a:pt x="686" y="788"/>
                  </a:lnTo>
                  <a:lnTo>
                    <a:pt x="688" y="788"/>
                  </a:lnTo>
                  <a:lnTo>
                    <a:pt x="688" y="788"/>
                  </a:lnTo>
                  <a:lnTo>
                    <a:pt x="690" y="788"/>
                  </a:lnTo>
                  <a:lnTo>
                    <a:pt x="692" y="788"/>
                  </a:lnTo>
                  <a:lnTo>
                    <a:pt x="694" y="786"/>
                  </a:lnTo>
                  <a:lnTo>
                    <a:pt x="696" y="781"/>
                  </a:lnTo>
                  <a:lnTo>
                    <a:pt x="698" y="781"/>
                  </a:lnTo>
                  <a:lnTo>
                    <a:pt x="700" y="781"/>
                  </a:lnTo>
                  <a:lnTo>
                    <a:pt x="700" y="781"/>
                  </a:lnTo>
                  <a:lnTo>
                    <a:pt x="701" y="781"/>
                  </a:lnTo>
                  <a:lnTo>
                    <a:pt x="703" y="781"/>
                  </a:lnTo>
                  <a:lnTo>
                    <a:pt x="705" y="779"/>
                  </a:lnTo>
                  <a:lnTo>
                    <a:pt x="707" y="779"/>
                  </a:lnTo>
                  <a:lnTo>
                    <a:pt x="709" y="776"/>
                  </a:lnTo>
                  <a:lnTo>
                    <a:pt x="711" y="776"/>
                  </a:lnTo>
                  <a:lnTo>
                    <a:pt x="713" y="773"/>
                  </a:lnTo>
                  <a:lnTo>
                    <a:pt x="715" y="770"/>
                  </a:lnTo>
                  <a:lnTo>
                    <a:pt x="717" y="767"/>
                  </a:lnTo>
                  <a:lnTo>
                    <a:pt x="717" y="767"/>
                  </a:lnTo>
                  <a:lnTo>
                    <a:pt x="718" y="764"/>
                  </a:lnTo>
                  <a:lnTo>
                    <a:pt x="720" y="762"/>
                  </a:lnTo>
                  <a:lnTo>
                    <a:pt x="722" y="762"/>
                  </a:lnTo>
                  <a:lnTo>
                    <a:pt x="724" y="756"/>
                  </a:lnTo>
                  <a:lnTo>
                    <a:pt x="726" y="756"/>
                  </a:lnTo>
                  <a:lnTo>
                    <a:pt x="728" y="756"/>
                  </a:lnTo>
                  <a:lnTo>
                    <a:pt x="730" y="756"/>
                  </a:lnTo>
                  <a:lnTo>
                    <a:pt x="732" y="756"/>
                  </a:lnTo>
                  <a:lnTo>
                    <a:pt x="734" y="750"/>
                  </a:lnTo>
                  <a:lnTo>
                    <a:pt x="734" y="748"/>
                  </a:lnTo>
                  <a:lnTo>
                    <a:pt x="735" y="748"/>
                  </a:lnTo>
                  <a:lnTo>
                    <a:pt x="737" y="745"/>
                  </a:lnTo>
                  <a:lnTo>
                    <a:pt x="739" y="742"/>
                  </a:lnTo>
                  <a:lnTo>
                    <a:pt x="741" y="736"/>
                  </a:lnTo>
                  <a:lnTo>
                    <a:pt x="743" y="731"/>
                  </a:lnTo>
                  <a:lnTo>
                    <a:pt x="743" y="731"/>
                  </a:lnTo>
                  <a:lnTo>
                    <a:pt x="745" y="731"/>
                  </a:lnTo>
                  <a:lnTo>
                    <a:pt x="747" y="724"/>
                  </a:lnTo>
                  <a:lnTo>
                    <a:pt x="749" y="724"/>
                  </a:lnTo>
                  <a:lnTo>
                    <a:pt x="751" y="724"/>
                  </a:lnTo>
                  <a:lnTo>
                    <a:pt x="752" y="722"/>
                  </a:lnTo>
                  <a:lnTo>
                    <a:pt x="754" y="722"/>
                  </a:lnTo>
                  <a:lnTo>
                    <a:pt x="756" y="722"/>
                  </a:lnTo>
                  <a:lnTo>
                    <a:pt x="758" y="717"/>
                  </a:lnTo>
                  <a:lnTo>
                    <a:pt x="760" y="717"/>
                  </a:lnTo>
                  <a:lnTo>
                    <a:pt x="762" y="717"/>
                  </a:lnTo>
                  <a:lnTo>
                    <a:pt x="762" y="717"/>
                  </a:lnTo>
                  <a:lnTo>
                    <a:pt x="764" y="717"/>
                  </a:lnTo>
                  <a:lnTo>
                    <a:pt x="766" y="717"/>
                  </a:lnTo>
                  <a:lnTo>
                    <a:pt x="768" y="717"/>
                  </a:lnTo>
                  <a:lnTo>
                    <a:pt x="769" y="717"/>
                  </a:lnTo>
                  <a:lnTo>
                    <a:pt x="771" y="714"/>
                  </a:lnTo>
                  <a:lnTo>
                    <a:pt x="773" y="709"/>
                  </a:lnTo>
                  <a:lnTo>
                    <a:pt x="775" y="709"/>
                  </a:lnTo>
                  <a:lnTo>
                    <a:pt x="777" y="709"/>
                  </a:lnTo>
                  <a:lnTo>
                    <a:pt x="777" y="708"/>
                  </a:lnTo>
                  <a:lnTo>
                    <a:pt x="779" y="705"/>
                  </a:lnTo>
                  <a:lnTo>
                    <a:pt x="781" y="705"/>
                  </a:lnTo>
                  <a:lnTo>
                    <a:pt x="783" y="705"/>
                  </a:lnTo>
                  <a:lnTo>
                    <a:pt x="785" y="702"/>
                  </a:lnTo>
                  <a:lnTo>
                    <a:pt x="787" y="702"/>
                  </a:lnTo>
                  <a:lnTo>
                    <a:pt x="787" y="700"/>
                  </a:lnTo>
                  <a:lnTo>
                    <a:pt x="788" y="695"/>
                  </a:lnTo>
                  <a:lnTo>
                    <a:pt x="790" y="695"/>
                  </a:lnTo>
                  <a:lnTo>
                    <a:pt x="792" y="690"/>
                  </a:lnTo>
                  <a:lnTo>
                    <a:pt x="794" y="690"/>
                  </a:lnTo>
                  <a:lnTo>
                    <a:pt x="796" y="688"/>
                  </a:lnTo>
                  <a:lnTo>
                    <a:pt x="798" y="688"/>
                  </a:lnTo>
                  <a:lnTo>
                    <a:pt x="800" y="688"/>
                  </a:lnTo>
                  <a:lnTo>
                    <a:pt x="802" y="688"/>
                  </a:lnTo>
                  <a:lnTo>
                    <a:pt x="804" y="688"/>
                  </a:lnTo>
                  <a:lnTo>
                    <a:pt x="805" y="688"/>
                  </a:lnTo>
                  <a:lnTo>
                    <a:pt x="807" y="688"/>
                  </a:lnTo>
                  <a:lnTo>
                    <a:pt x="807" y="688"/>
                  </a:lnTo>
                  <a:lnTo>
                    <a:pt x="809" y="688"/>
                  </a:lnTo>
                  <a:lnTo>
                    <a:pt x="811" y="688"/>
                  </a:lnTo>
                  <a:lnTo>
                    <a:pt x="813" y="688"/>
                  </a:lnTo>
                  <a:lnTo>
                    <a:pt x="815" y="684"/>
                  </a:lnTo>
                  <a:lnTo>
                    <a:pt x="817" y="684"/>
                  </a:lnTo>
                  <a:lnTo>
                    <a:pt x="819" y="684"/>
                  </a:lnTo>
                  <a:lnTo>
                    <a:pt x="821" y="684"/>
                  </a:lnTo>
                  <a:lnTo>
                    <a:pt x="821" y="681"/>
                  </a:lnTo>
                  <a:lnTo>
                    <a:pt x="822" y="681"/>
                  </a:lnTo>
                  <a:lnTo>
                    <a:pt x="824" y="681"/>
                  </a:lnTo>
                  <a:lnTo>
                    <a:pt x="826" y="681"/>
                  </a:lnTo>
                  <a:lnTo>
                    <a:pt x="828" y="681"/>
                  </a:lnTo>
                  <a:lnTo>
                    <a:pt x="830" y="681"/>
                  </a:lnTo>
                  <a:lnTo>
                    <a:pt x="832" y="676"/>
                  </a:lnTo>
                  <a:lnTo>
                    <a:pt x="832" y="673"/>
                  </a:lnTo>
                  <a:lnTo>
                    <a:pt x="834" y="673"/>
                  </a:lnTo>
                  <a:lnTo>
                    <a:pt x="836" y="673"/>
                  </a:lnTo>
                  <a:lnTo>
                    <a:pt x="838" y="673"/>
                  </a:lnTo>
                  <a:lnTo>
                    <a:pt x="839" y="673"/>
                  </a:lnTo>
                  <a:lnTo>
                    <a:pt x="841" y="673"/>
                  </a:lnTo>
                  <a:lnTo>
                    <a:pt x="843" y="673"/>
                  </a:lnTo>
                  <a:lnTo>
                    <a:pt x="845" y="670"/>
                  </a:lnTo>
                  <a:lnTo>
                    <a:pt x="847" y="670"/>
                  </a:lnTo>
                  <a:lnTo>
                    <a:pt x="849" y="670"/>
                  </a:lnTo>
                  <a:lnTo>
                    <a:pt x="851" y="670"/>
                  </a:lnTo>
                  <a:lnTo>
                    <a:pt x="853" y="670"/>
                  </a:lnTo>
                  <a:lnTo>
                    <a:pt x="853" y="670"/>
                  </a:lnTo>
                  <a:lnTo>
                    <a:pt x="855" y="670"/>
                  </a:lnTo>
                  <a:lnTo>
                    <a:pt x="856" y="670"/>
                  </a:lnTo>
                  <a:lnTo>
                    <a:pt x="858" y="670"/>
                  </a:lnTo>
                  <a:lnTo>
                    <a:pt x="860" y="664"/>
                  </a:lnTo>
                  <a:lnTo>
                    <a:pt x="862" y="662"/>
                  </a:lnTo>
                  <a:lnTo>
                    <a:pt x="864" y="662"/>
                  </a:lnTo>
                  <a:lnTo>
                    <a:pt x="864" y="659"/>
                  </a:lnTo>
                  <a:lnTo>
                    <a:pt x="866" y="659"/>
                  </a:lnTo>
                  <a:lnTo>
                    <a:pt x="868" y="659"/>
                  </a:lnTo>
                  <a:lnTo>
                    <a:pt x="870" y="659"/>
                  </a:lnTo>
                  <a:lnTo>
                    <a:pt x="872" y="659"/>
                  </a:lnTo>
                  <a:lnTo>
                    <a:pt x="874" y="659"/>
                  </a:lnTo>
                  <a:lnTo>
                    <a:pt x="875" y="655"/>
                  </a:lnTo>
                  <a:lnTo>
                    <a:pt x="875" y="655"/>
                  </a:lnTo>
                  <a:lnTo>
                    <a:pt x="877" y="655"/>
                  </a:lnTo>
                  <a:lnTo>
                    <a:pt x="879" y="653"/>
                  </a:lnTo>
                  <a:lnTo>
                    <a:pt x="881" y="653"/>
                  </a:lnTo>
                  <a:lnTo>
                    <a:pt x="883" y="650"/>
                  </a:lnTo>
                  <a:lnTo>
                    <a:pt x="885" y="650"/>
                  </a:lnTo>
                  <a:lnTo>
                    <a:pt x="887" y="650"/>
                  </a:lnTo>
                  <a:lnTo>
                    <a:pt x="889" y="650"/>
                  </a:lnTo>
                  <a:lnTo>
                    <a:pt x="891" y="650"/>
                  </a:lnTo>
                  <a:lnTo>
                    <a:pt x="892" y="650"/>
                  </a:lnTo>
                  <a:lnTo>
                    <a:pt x="894" y="650"/>
                  </a:lnTo>
                  <a:lnTo>
                    <a:pt x="896" y="646"/>
                  </a:lnTo>
                  <a:lnTo>
                    <a:pt x="898" y="646"/>
                  </a:lnTo>
                  <a:lnTo>
                    <a:pt x="898" y="646"/>
                  </a:lnTo>
                  <a:lnTo>
                    <a:pt x="900" y="643"/>
                  </a:lnTo>
                  <a:lnTo>
                    <a:pt x="902" y="643"/>
                  </a:lnTo>
                  <a:lnTo>
                    <a:pt x="904" y="643"/>
                  </a:lnTo>
                  <a:lnTo>
                    <a:pt x="906" y="643"/>
                  </a:lnTo>
                  <a:lnTo>
                    <a:pt x="908" y="643"/>
                  </a:lnTo>
                  <a:lnTo>
                    <a:pt x="909" y="643"/>
                  </a:lnTo>
                  <a:lnTo>
                    <a:pt x="909" y="643"/>
                  </a:lnTo>
                  <a:lnTo>
                    <a:pt x="911" y="640"/>
                  </a:lnTo>
                  <a:lnTo>
                    <a:pt x="913" y="638"/>
                  </a:lnTo>
                  <a:lnTo>
                    <a:pt x="915" y="638"/>
                  </a:lnTo>
                  <a:lnTo>
                    <a:pt x="917" y="635"/>
                  </a:lnTo>
                  <a:lnTo>
                    <a:pt x="919" y="635"/>
                  </a:lnTo>
                  <a:lnTo>
                    <a:pt x="921" y="635"/>
                  </a:lnTo>
                  <a:lnTo>
                    <a:pt x="921" y="635"/>
                  </a:lnTo>
                  <a:lnTo>
                    <a:pt x="923" y="632"/>
                  </a:lnTo>
                  <a:lnTo>
                    <a:pt x="925" y="632"/>
                  </a:lnTo>
                  <a:lnTo>
                    <a:pt x="926" y="632"/>
                  </a:lnTo>
                  <a:lnTo>
                    <a:pt x="928" y="632"/>
                  </a:lnTo>
                  <a:lnTo>
                    <a:pt x="930" y="626"/>
                  </a:lnTo>
                  <a:lnTo>
                    <a:pt x="932" y="626"/>
                  </a:lnTo>
                  <a:lnTo>
                    <a:pt x="934" y="626"/>
                  </a:lnTo>
                  <a:lnTo>
                    <a:pt x="936" y="626"/>
                  </a:lnTo>
                  <a:lnTo>
                    <a:pt x="938" y="626"/>
                  </a:lnTo>
                  <a:lnTo>
                    <a:pt x="940" y="626"/>
                  </a:lnTo>
                  <a:lnTo>
                    <a:pt x="942" y="626"/>
                  </a:lnTo>
                  <a:lnTo>
                    <a:pt x="942" y="626"/>
                  </a:lnTo>
                  <a:lnTo>
                    <a:pt x="943" y="622"/>
                  </a:lnTo>
                  <a:lnTo>
                    <a:pt x="945" y="622"/>
                  </a:lnTo>
                  <a:lnTo>
                    <a:pt x="947" y="622"/>
                  </a:lnTo>
                  <a:lnTo>
                    <a:pt x="949" y="616"/>
                  </a:lnTo>
                  <a:lnTo>
                    <a:pt x="951" y="614"/>
                  </a:lnTo>
                  <a:lnTo>
                    <a:pt x="953" y="609"/>
                  </a:lnTo>
                  <a:lnTo>
                    <a:pt x="953" y="609"/>
                  </a:lnTo>
                  <a:lnTo>
                    <a:pt x="955" y="607"/>
                  </a:lnTo>
                  <a:lnTo>
                    <a:pt x="957" y="607"/>
                  </a:lnTo>
                  <a:lnTo>
                    <a:pt x="959" y="604"/>
                  </a:lnTo>
                  <a:lnTo>
                    <a:pt x="960" y="604"/>
                  </a:lnTo>
                  <a:lnTo>
                    <a:pt x="962" y="601"/>
                  </a:lnTo>
                  <a:lnTo>
                    <a:pt x="964" y="598"/>
                  </a:lnTo>
                  <a:lnTo>
                    <a:pt x="966" y="598"/>
                  </a:lnTo>
                  <a:lnTo>
                    <a:pt x="966" y="598"/>
                  </a:lnTo>
                  <a:lnTo>
                    <a:pt x="968" y="595"/>
                  </a:lnTo>
                  <a:lnTo>
                    <a:pt x="970" y="595"/>
                  </a:lnTo>
                  <a:lnTo>
                    <a:pt x="972" y="595"/>
                  </a:lnTo>
                  <a:lnTo>
                    <a:pt x="974" y="595"/>
                  </a:lnTo>
                  <a:lnTo>
                    <a:pt x="976" y="591"/>
                  </a:lnTo>
                  <a:lnTo>
                    <a:pt x="978" y="591"/>
                  </a:lnTo>
                  <a:lnTo>
                    <a:pt x="979" y="588"/>
                  </a:lnTo>
                  <a:lnTo>
                    <a:pt x="981" y="585"/>
                  </a:lnTo>
                  <a:lnTo>
                    <a:pt x="983" y="583"/>
                  </a:lnTo>
                  <a:lnTo>
                    <a:pt x="985" y="578"/>
                  </a:lnTo>
                  <a:lnTo>
                    <a:pt x="987" y="578"/>
                  </a:lnTo>
                  <a:lnTo>
                    <a:pt x="987" y="576"/>
                  </a:lnTo>
                  <a:lnTo>
                    <a:pt x="989" y="576"/>
                  </a:lnTo>
                  <a:lnTo>
                    <a:pt x="991" y="573"/>
                  </a:lnTo>
                  <a:lnTo>
                    <a:pt x="993" y="573"/>
                  </a:lnTo>
                  <a:lnTo>
                    <a:pt x="995" y="570"/>
                  </a:lnTo>
                  <a:lnTo>
                    <a:pt x="996" y="570"/>
                  </a:lnTo>
                  <a:lnTo>
                    <a:pt x="996" y="566"/>
                  </a:lnTo>
                  <a:lnTo>
                    <a:pt x="998" y="566"/>
                  </a:lnTo>
                  <a:lnTo>
                    <a:pt x="1000" y="566"/>
                  </a:lnTo>
                  <a:lnTo>
                    <a:pt x="1002" y="566"/>
                  </a:lnTo>
                  <a:lnTo>
                    <a:pt x="1004" y="566"/>
                  </a:lnTo>
                  <a:lnTo>
                    <a:pt x="1006" y="566"/>
                  </a:lnTo>
                  <a:lnTo>
                    <a:pt x="1008" y="563"/>
                  </a:lnTo>
                  <a:lnTo>
                    <a:pt x="1010" y="556"/>
                  </a:lnTo>
                  <a:lnTo>
                    <a:pt x="1012" y="556"/>
                  </a:lnTo>
                  <a:lnTo>
                    <a:pt x="1012" y="556"/>
                  </a:lnTo>
                  <a:lnTo>
                    <a:pt x="1013" y="556"/>
                  </a:lnTo>
                  <a:lnTo>
                    <a:pt x="1015" y="556"/>
                  </a:lnTo>
                  <a:lnTo>
                    <a:pt x="1017" y="553"/>
                  </a:lnTo>
                  <a:lnTo>
                    <a:pt x="1019" y="549"/>
                  </a:lnTo>
                  <a:lnTo>
                    <a:pt x="1021" y="549"/>
                  </a:lnTo>
                  <a:lnTo>
                    <a:pt x="1023" y="549"/>
                  </a:lnTo>
                  <a:lnTo>
                    <a:pt x="1025" y="546"/>
                  </a:lnTo>
                  <a:lnTo>
                    <a:pt x="1027" y="546"/>
                  </a:lnTo>
                  <a:lnTo>
                    <a:pt x="1029" y="546"/>
                  </a:lnTo>
                  <a:lnTo>
                    <a:pt x="1030" y="542"/>
                  </a:lnTo>
                  <a:lnTo>
                    <a:pt x="1030" y="542"/>
                  </a:lnTo>
                  <a:lnTo>
                    <a:pt x="1032" y="542"/>
                  </a:lnTo>
                  <a:lnTo>
                    <a:pt x="1034" y="542"/>
                  </a:lnTo>
                  <a:lnTo>
                    <a:pt x="1036" y="542"/>
                  </a:lnTo>
                  <a:lnTo>
                    <a:pt x="1038" y="538"/>
                  </a:lnTo>
                  <a:lnTo>
                    <a:pt x="1040" y="536"/>
                  </a:lnTo>
                  <a:lnTo>
                    <a:pt x="1042" y="532"/>
                  </a:lnTo>
                  <a:lnTo>
                    <a:pt x="1042" y="532"/>
                  </a:lnTo>
                  <a:lnTo>
                    <a:pt x="1044" y="532"/>
                  </a:lnTo>
                  <a:lnTo>
                    <a:pt x="1046" y="532"/>
                  </a:lnTo>
                  <a:lnTo>
                    <a:pt x="1047" y="532"/>
                  </a:lnTo>
                  <a:lnTo>
                    <a:pt x="1049" y="528"/>
                  </a:lnTo>
                  <a:lnTo>
                    <a:pt x="1051" y="528"/>
                  </a:lnTo>
                  <a:lnTo>
                    <a:pt x="1053" y="525"/>
                  </a:lnTo>
                  <a:lnTo>
                    <a:pt x="1055" y="525"/>
                  </a:lnTo>
                  <a:lnTo>
                    <a:pt x="1057" y="522"/>
                  </a:lnTo>
                  <a:lnTo>
                    <a:pt x="1057" y="515"/>
                  </a:lnTo>
                  <a:lnTo>
                    <a:pt x="1059" y="515"/>
                  </a:lnTo>
                  <a:lnTo>
                    <a:pt x="1061" y="511"/>
                  </a:lnTo>
                  <a:lnTo>
                    <a:pt x="1063" y="511"/>
                  </a:lnTo>
                  <a:lnTo>
                    <a:pt x="1064" y="501"/>
                  </a:lnTo>
                  <a:lnTo>
                    <a:pt x="1066" y="501"/>
                  </a:lnTo>
                  <a:lnTo>
                    <a:pt x="1068" y="497"/>
                  </a:lnTo>
                  <a:lnTo>
                    <a:pt x="1070" y="497"/>
                  </a:lnTo>
                  <a:lnTo>
                    <a:pt x="1072" y="497"/>
                  </a:lnTo>
                  <a:lnTo>
                    <a:pt x="1074" y="497"/>
                  </a:lnTo>
                  <a:lnTo>
                    <a:pt x="1074" y="497"/>
                  </a:lnTo>
                  <a:lnTo>
                    <a:pt x="1076" y="497"/>
                  </a:lnTo>
                  <a:lnTo>
                    <a:pt x="1078" y="497"/>
                  </a:lnTo>
                  <a:lnTo>
                    <a:pt x="1080" y="497"/>
                  </a:lnTo>
                  <a:lnTo>
                    <a:pt x="1082" y="492"/>
                  </a:lnTo>
                  <a:lnTo>
                    <a:pt x="1083" y="485"/>
                  </a:lnTo>
                  <a:lnTo>
                    <a:pt x="1085" y="485"/>
                  </a:lnTo>
                  <a:lnTo>
                    <a:pt x="1085" y="483"/>
                  </a:lnTo>
                  <a:lnTo>
                    <a:pt x="1087" y="478"/>
                  </a:lnTo>
                  <a:lnTo>
                    <a:pt x="1089" y="478"/>
                  </a:lnTo>
                  <a:lnTo>
                    <a:pt x="1091" y="475"/>
                  </a:lnTo>
                  <a:lnTo>
                    <a:pt x="1093" y="475"/>
                  </a:lnTo>
                  <a:lnTo>
                    <a:pt x="1095" y="475"/>
                  </a:lnTo>
                  <a:lnTo>
                    <a:pt x="1097" y="471"/>
                  </a:lnTo>
                  <a:lnTo>
                    <a:pt x="1099" y="471"/>
                  </a:lnTo>
                  <a:lnTo>
                    <a:pt x="1100" y="468"/>
                  </a:lnTo>
                  <a:lnTo>
                    <a:pt x="1102" y="468"/>
                  </a:lnTo>
                  <a:lnTo>
                    <a:pt x="1102" y="468"/>
                  </a:lnTo>
                  <a:lnTo>
                    <a:pt x="1104" y="468"/>
                  </a:lnTo>
                  <a:lnTo>
                    <a:pt x="1106" y="464"/>
                  </a:lnTo>
                  <a:lnTo>
                    <a:pt x="1108" y="464"/>
                  </a:lnTo>
                  <a:lnTo>
                    <a:pt x="1110" y="464"/>
                  </a:lnTo>
                  <a:lnTo>
                    <a:pt x="1112" y="461"/>
                  </a:lnTo>
                  <a:lnTo>
                    <a:pt x="1114" y="457"/>
                  </a:lnTo>
                  <a:lnTo>
                    <a:pt x="1116" y="457"/>
                  </a:lnTo>
                  <a:lnTo>
                    <a:pt x="1117" y="457"/>
                  </a:lnTo>
                  <a:lnTo>
                    <a:pt x="1119" y="453"/>
                  </a:lnTo>
                  <a:lnTo>
                    <a:pt x="1119" y="453"/>
                  </a:lnTo>
                  <a:lnTo>
                    <a:pt x="1121" y="450"/>
                  </a:lnTo>
                  <a:lnTo>
                    <a:pt x="1123" y="446"/>
                  </a:lnTo>
                  <a:lnTo>
                    <a:pt x="1125" y="446"/>
                  </a:lnTo>
                  <a:lnTo>
                    <a:pt x="1127" y="442"/>
                  </a:lnTo>
                  <a:lnTo>
                    <a:pt x="1129" y="442"/>
                  </a:lnTo>
                  <a:lnTo>
                    <a:pt x="1129" y="437"/>
                  </a:lnTo>
                  <a:lnTo>
                    <a:pt x="1131" y="437"/>
                  </a:lnTo>
                  <a:lnTo>
                    <a:pt x="1133" y="437"/>
                  </a:lnTo>
                  <a:lnTo>
                    <a:pt x="1134" y="437"/>
                  </a:lnTo>
                  <a:lnTo>
                    <a:pt x="1136" y="435"/>
                  </a:lnTo>
                  <a:lnTo>
                    <a:pt x="1138" y="435"/>
                  </a:lnTo>
                  <a:lnTo>
                    <a:pt x="1140" y="430"/>
                  </a:lnTo>
                  <a:lnTo>
                    <a:pt x="1142" y="426"/>
                  </a:lnTo>
                  <a:lnTo>
                    <a:pt x="1144" y="426"/>
                  </a:lnTo>
                  <a:lnTo>
                    <a:pt x="1146" y="422"/>
                  </a:lnTo>
                  <a:lnTo>
                    <a:pt x="1148" y="422"/>
                  </a:lnTo>
                  <a:lnTo>
                    <a:pt x="1148" y="422"/>
                  </a:lnTo>
                  <a:lnTo>
                    <a:pt x="1150" y="422"/>
                  </a:lnTo>
                  <a:lnTo>
                    <a:pt x="1151" y="422"/>
                  </a:lnTo>
                  <a:lnTo>
                    <a:pt x="1153" y="415"/>
                  </a:lnTo>
                  <a:lnTo>
                    <a:pt x="1155" y="415"/>
                  </a:lnTo>
                  <a:lnTo>
                    <a:pt x="1157" y="415"/>
                  </a:lnTo>
                  <a:lnTo>
                    <a:pt x="1159" y="415"/>
                  </a:lnTo>
                  <a:lnTo>
                    <a:pt x="1161" y="415"/>
                  </a:lnTo>
                  <a:lnTo>
                    <a:pt x="1163" y="411"/>
                  </a:lnTo>
                  <a:lnTo>
                    <a:pt x="1163" y="411"/>
                  </a:lnTo>
                  <a:lnTo>
                    <a:pt x="1165" y="406"/>
                  </a:lnTo>
                  <a:lnTo>
                    <a:pt x="1167" y="406"/>
                  </a:lnTo>
                  <a:lnTo>
                    <a:pt x="1168" y="406"/>
                  </a:lnTo>
                  <a:lnTo>
                    <a:pt x="1170" y="402"/>
                  </a:lnTo>
                  <a:lnTo>
                    <a:pt x="1172" y="402"/>
                  </a:lnTo>
                  <a:lnTo>
                    <a:pt x="1172" y="402"/>
                  </a:lnTo>
                  <a:lnTo>
                    <a:pt x="1174" y="399"/>
                  </a:lnTo>
                  <a:lnTo>
                    <a:pt x="1176" y="399"/>
                  </a:lnTo>
                  <a:lnTo>
                    <a:pt x="1178" y="394"/>
                  </a:lnTo>
                  <a:lnTo>
                    <a:pt x="1180" y="389"/>
                  </a:lnTo>
                  <a:lnTo>
                    <a:pt x="1182" y="389"/>
                  </a:lnTo>
                  <a:lnTo>
                    <a:pt x="1184" y="389"/>
                  </a:lnTo>
                  <a:lnTo>
                    <a:pt x="1186" y="389"/>
                  </a:lnTo>
                  <a:lnTo>
                    <a:pt x="1187" y="389"/>
                  </a:lnTo>
                  <a:lnTo>
                    <a:pt x="1189" y="389"/>
                  </a:lnTo>
                  <a:lnTo>
                    <a:pt x="1191" y="385"/>
                  </a:lnTo>
                  <a:lnTo>
                    <a:pt x="1193" y="385"/>
                  </a:lnTo>
                  <a:lnTo>
                    <a:pt x="1193" y="385"/>
                  </a:lnTo>
                  <a:lnTo>
                    <a:pt x="1195" y="385"/>
                  </a:lnTo>
                  <a:lnTo>
                    <a:pt x="1197" y="385"/>
                  </a:lnTo>
                  <a:lnTo>
                    <a:pt x="1199" y="385"/>
                  </a:lnTo>
                  <a:lnTo>
                    <a:pt x="1201" y="373"/>
                  </a:lnTo>
                  <a:lnTo>
                    <a:pt x="1203" y="373"/>
                  </a:lnTo>
                  <a:lnTo>
                    <a:pt x="1204" y="364"/>
                  </a:lnTo>
                  <a:lnTo>
                    <a:pt x="1206" y="360"/>
                  </a:lnTo>
                  <a:lnTo>
                    <a:pt x="1206" y="360"/>
                  </a:lnTo>
                  <a:lnTo>
                    <a:pt x="1208" y="360"/>
                  </a:lnTo>
                  <a:lnTo>
                    <a:pt x="1210" y="360"/>
                  </a:lnTo>
                  <a:lnTo>
                    <a:pt x="1212" y="356"/>
                  </a:lnTo>
                  <a:lnTo>
                    <a:pt x="1214" y="356"/>
                  </a:lnTo>
                  <a:lnTo>
                    <a:pt x="1216" y="356"/>
                  </a:lnTo>
                  <a:lnTo>
                    <a:pt x="1218" y="356"/>
                  </a:lnTo>
                  <a:lnTo>
                    <a:pt x="1218" y="356"/>
                  </a:lnTo>
                  <a:lnTo>
                    <a:pt x="1220" y="356"/>
                  </a:lnTo>
                  <a:lnTo>
                    <a:pt x="1221" y="350"/>
                  </a:lnTo>
                  <a:lnTo>
                    <a:pt x="1223" y="350"/>
                  </a:lnTo>
                  <a:lnTo>
                    <a:pt x="1225" y="350"/>
                  </a:lnTo>
                  <a:lnTo>
                    <a:pt x="1227" y="350"/>
                  </a:lnTo>
                  <a:lnTo>
                    <a:pt x="1229" y="347"/>
                  </a:lnTo>
                  <a:lnTo>
                    <a:pt x="1231" y="347"/>
                  </a:lnTo>
                  <a:lnTo>
                    <a:pt x="1233" y="342"/>
                  </a:lnTo>
                  <a:lnTo>
                    <a:pt x="1235" y="342"/>
                  </a:lnTo>
                  <a:lnTo>
                    <a:pt x="1237" y="342"/>
                  </a:lnTo>
                  <a:lnTo>
                    <a:pt x="1238" y="342"/>
                  </a:lnTo>
                  <a:lnTo>
                    <a:pt x="1238" y="342"/>
                  </a:lnTo>
                  <a:lnTo>
                    <a:pt x="1240" y="342"/>
                  </a:lnTo>
                  <a:lnTo>
                    <a:pt x="1242" y="337"/>
                  </a:lnTo>
                  <a:lnTo>
                    <a:pt x="1244" y="337"/>
                  </a:lnTo>
                  <a:lnTo>
                    <a:pt x="1246" y="333"/>
                  </a:lnTo>
                  <a:lnTo>
                    <a:pt x="1248" y="333"/>
                  </a:lnTo>
                  <a:lnTo>
                    <a:pt x="1250" y="333"/>
                  </a:lnTo>
                  <a:lnTo>
                    <a:pt x="1250" y="333"/>
                  </a:lnTo>
                  <a:lnTo>
                    <a:pt x="1252" y="333"/>
                  </a:lnTo>
                  <a:lnTo>
                    <a:pt x="1254" y="333"/>
                  </a:lnTo>
                  <a:lnTo>
                    <a:pt x="1255" y="333"/>
                  </a:lnTo>
                  <a:lnTo>
                    <a:pt x="1257" y="329"/>
                  </a:lnTo>
                  <a:lnTo>
                    <a:pt x="1259" y="329"/>
                  </a:lnTo>
                  <a:lnTo>
                    <a:pt x="1261" y="329"/>
                  </a:lnTo>
                  <a:lnTo>
                    <a:pt x="1261" y="329"/>
                  </a:lnTo>
                  <a:lnTo>
                    <a:pt x="1263" y="329"/>
                  </a:lnTo>
                  <a:lnTo>
                    <a:pt x="1265" y="329"/>
                  </a:lnTo>
                  <a:lnTo>
                    <a:pt x="1267" y="329"/>
                  </a:lnTo>
                  <a:lnTo>
                    <a:pt x="1269" y="329"/>
                  </a:lnTo>
                  <a:lnTo>
                    <a:pt x="1271" y="323"/>
                  </a:lnTo>
                  <a:lnTo>
                    <a:pt x="1272" y="323"/>
                  </a:lnTo>
                  <a:lnTo>
                    <a:pt x="1274" y="323"/>
                  </a:lnTo>
                  <a:lnTo>
                    <a:pt x="1276" y="318"/>
                  </a:lnTo>
                  <a:lnTo>
                    <a:pt x="1278" y="318"/>
                  </a:lnTo>
                  <a:lnTo>
                    <a:pt x="1280" y="318"/>
                  </a:lnTo>
                  <a:lnTo>
                    <a:pt x="1282" y="318"/>
                  </a:lnTo>
                  <a:lnTo>
                    <a:pt x="1284" y="318"/>
                  </a:lnTo>
                  <a:lnTo>
                    <a:pt x="1284" y="318"/>
                  </a:lnTo>
                  <a:lnTo>
                    <a:pt x="1286" y="318"/>
                  </a:lnTo>
                  <a:lnTo>
                    <a:pt x="1288" y="318"/>
                  </a:lnTo>
                  <a:lnTo>
                    <a:pt x="1290" y="318"/>
                  </a:lnTo>
                  <a:lnTo>
                    <a:pt x="1291" y="318"/>
                  </a:lnTo>
                  <a:lnTo>
                    <a:pt x="1293" y="318"/>
                  </a:lnTo>
                  <a:lnTo>
                    <a:pt x="1295" y="313"/>
                  </a:lnTo>
                  <a:lnTo>
                    <a:pt x="1295" y="313"/>
                  </a:lnTo>
                  <a:lnTo>
                    <a:pt x="1297" y="313"/>
                  </a:lnTo>
                  <a:lnTo>
                    <a:pt x="1299" y="313"/>
                  </a:lnTo>
                  <a:lnTo>
                    <a:pt x="1301" y="309"/>
                  </a:lnTo>
                  <a:lnTo>
                    <a:pt x="1303" y="309"/>
                  </a:lnTo>
                  <a:lnTo>
                    <a:pt x="1305" y="309"/>
                  </a:lnTo>
                  <a:lnTo>
                    <a:pt x="1307" y="309"/>
                  </a:lnTo>
                  <a:lnTo>
                    <a:pt x="1307" y="309"/>
                  </a:lnTo>
                  <a:lnTo>
                    <a:pt x="1308" y="309"/>
                  </a:lnTo>
                  <a:lnTo>
                    <a:pt x="1310" y="309"/>
                  </a:lnTo>
                  <a:lnTo>
                    <a:pt x="1312" y="309"/>
                  </a:lnTo>
                  <a:lnTo>
                    <a:pt x="1314" y="309"/>
                  </a:lnTo>
                  <a:lnTo>
                    <a:pt x="1316" y="309"/>
                  </a:lnTo>
                  <a:lnTo>
                    <a:pt x="1318" y="309"/>
                  </a:lnTo>
                  <a:lnTo>
                    <a:pt x="1320" y="303"/>
                  </a:lnTo>
                  <a:lnTo>
                    <a:pt x="1322" y="303"/>
                  </a:lnTo>
                  <a:lnTo>
                    <a:pt x="1324" y="303"/>
                  </a:lnTo>
                  <a:lnTo>
                    <a:pt x="1325" y="298"/>
                  </a:lnTo>
                  <a:lnTo>
                    <a:pt x="1327" y="298"/>
                  </a:lnTo>
                  <a:lnTo>
                    <a:pt x="1327" y="292"/>
                  </a:lnTo>
                  <a:lnTo>
                    <a:pt x="1329" y="292"/>
                  </a:lnTo>
                  <a:lnTo>
                    <a:pt x="1331" y="292"/>
                  </a:lnTo>
                  <a:lnTo>
                    <a:pt x="1333" y="292"/>
                  </a:lnTo>
                  <a:lnTo>
                    <a:pt x="1335" y="292"/>
                  </a:lnTo>
                  <a:lnTo>
                    <a:pt x="1337" y="287"/>
                  </a:lnTo>
                  <a:lnTo>
                    <a:pt x="1339" y="287"/>
                  </a:lnTo>
                  <a:lnTo>
                    <a:pt x="1339" y="282"/>
                  </a:lnTo>
                  <a:lnTo>
                    <a:pt x="1341" y="282"/>
                  </a:lnTo>
                  <a:lnTo>
                    <a:pt x="1342" y="282"/>
                  </a:lnTo>
                  <a:lnTo>
                    <a:pt x="1344" y="277"/>
                  </a:lnTo>
                  <a:lnTo>
                    <a:pt x="1346" y="277"/>
                  </a:lnTo>
                  <a:lnTo>
                    <a:pt x="1348" y="277"/>
                  </a:lnTo>
                  <a:lnTo>
                    <a:pt x="1350" y="277"/>
                  </a:lnTo>
                  <a:lnTo>
                    <a:pt x="1352" y="277"/>
                  </a:lnTo>
                  <a:lnTo>
                    <a:pt x="1352" y="277"/>
                  </a:lnTo>
                  <a:lnTo>
                    <a:pt x="1354" y="277"/>
                  </a:lnTo>
                  <a:lnTo>
                    <a:pt x="1356" y="277"/>
                  </a:lnTo>
                  <a:lnTo>
                    <a:pt x="1358" y="277"/>
                  </a:lnTo>
                  <a:lnTo>
                    <a:pt x="1359" y="277"/>
                  </a:lnTo>
                  <a:lnTo>
                    <a:pt x="1361" y="277"/>
                  </a:lnTo>
                  <a:lnTo>
                    <a:pt x="1363" y="277"/>
                  </a:lnTo>
                  <a:lnTo>
                    <a:pt x="1365" y="277"/>
                  </a:lnTo>
                  <a:lnTo>
                    <a:pt x="1367" y="277"/>
                  </a:lnTo>
                  <a:lnTo>
                    <a:pt x="1369" y="277"/>
                  </a:lnTo>
                  <a:lnTo>
                    <a:pt x="1371" y="277"/>
                  </a:lnTo>
                  <a:lnTo>
                    <a:pt x="1373" y="270"/>
                  </a:lnTo>
                  <a:lnTo>
                    <a:pt x="1373" y="265"/>
                  </a:lnTo>
                  <a:lnTo>
                    <a:pt x="1375" y="265"/>
                  </a:lnTo>
                  <a:lnTo>
                    <a:pt x="1376" y="265"/>
                  </a:lnTo>
                  <a:lnTo>
                    <a:pt x="1378" y="265"/>
                  </a:lnTo>
                  <a:lnTo>
                    <a:pt x="1380" y="265"/>
                  </a:lnTo>
                  <a:lnTo>
                    <a:pt x="1382" y="265"/>
                  </a:lnTo>
                  <a:lnTo>
                    <a:pt x="1382" y="265"/>
                  </a:lnTo>
                  <a:lnTo>
                    <a:pt x="1384" y="265"/>
                  </a:lnTo>
                  <a:lnTo>
                    <a:pt x="1386" y="265"/>
                  </a:lnTo>
                  <a:lnTo>
                    <a:pt x="1388" y="265"/>
                  </a:lnTo>
                  <a:lnTo>
                    <a:pt x="1390" y="265"/>
                  </a:lnTo>
                  <a:lnTo>
                    <a:pt x="1392" y="265"/>
                  </a:lnTo>
                  <a:lnTo>
                    <a:pt x="1394" y="265"/>
                  </a:lnTo>
                  <a:lnTo>
                    <a:pt x="1395" y="265"/>
                  </a:lnTo>
                  <a:lnTo>
                    <a:pt x="1397" y="260"/>
                  </a:lnTo>
                  <a:lnTo>
                    <a:pt x="1397" y="253"/>
                  </a:lnTo>
                  <a:lnTo>
                    <a:pt x="1399" y="253"/>
                  </a:lnTo>
                  <a:lnTo>
                    <a:pt x="1401" y="253"/>
                  </a:lnTo>
                  <a:lnTo>
                    <a:pt x="1403" y="253"/>
                  </a:lnTo>
                  <a:lnTo>
                    <a:pt x="1405" y="253"/>
                  </a:lnTo>
                  <a:lnTo>
                    <a:pt x="1407" y="253"/>
                  </a:lnTo>
                  <a:lnTo>
                    <a:pt x="1409" y="247"/>
                  </a:lnTo>
                  <a:lnTo>
                    <a:pt x="1411" y="247"/>
                  </a:lnTo>
                  <a:lnTo>
                    <a:pt x="1412" y="247"/>
                  </a:lnTo>
                  <a:lnTo>
                    <a:pt x="1414" y="240"/>
                  </a:lnTo>
                  <a:lnTo>
                    <a:pt x="1416" y="240"/>
                  </a:lnTo>
                  <a:lnTo>
                    <a:pt x="1416" y="233"/>
                  </a:lnTo>
                  <a:lnTo>
                    <a:pt x="1418" y="233"/>
                  </a:lnTo>
                  <a:lnTo>
                    <a:pt x="1420" y="233"/>
                  </a:lnTo>
                  <a:lnTo>
                    <a:pt x="1422" y="233"/>
                  </a:lnTo>
                  <a:lnTo>
                    <a:pt x="1424" y="233"/>
                  </a:lnTo>
                  <a:lnTo>
                    <a:pt x="1426" y="227"/>
                  </a:lnTo>
                  <a:lnTo>
                    <a:pt x="1428" y="227"/>
                  </a:lnTo>
                  <a:lnTo>
                    <a:pt x="1428" y="227"/>
                  </a:lnTo>
                  <a:lnTo>
                    <a:pt x="1429" y="220"/>
                  </a:lnTo>
                  <a:lnTo>
                    <a:pt x="1431" y="220"/>
                  </a:lnTo>
                  <a:lnTo>
                    <a:pt x="1433" y="220"/>
                  </a:lnTo>
                  <a:lnTo>
                    <a:pt x="1435" y="220"/>
                  </a:lnTo>
                  <a:lnTo>
                    <a:pt x="1437" y="220"/>
                  </a:lnTo>
                  <a:lnTo>
                    <a:pt x="1439" y="220"/>
                  </a:lnTo>
                  <a:lnTo>
                    <a:pt x="1441" y="220"/>
                  </a:lnTo>
                  <a:lnTo>
                    <a:pt x="1443" y="220"/>
                  </a:lnTo>
                  <a:lnTo>
                    <a:pt x="1443" y="220"/>
                  </a:lnTo>
                  <a:lnTo>
                    <a:pt x="1445" y="220"/>
                  </a:lnTo>
                  <a:lnTo>
                    <a:pt x="1446" y="220"/>
                  </a:lnTo>
                  <a:lnTo>
                    <a:pt x="1448" y="213"/>
                  </a:lnTo>
                  <a:lnTo>
                    <a:pt x="1450" y="213"/>
                  </a:lnTo>
                  <a:lnTo>
                    <a:pt x="1452" y="213"/>
                  </a:lnTo>
                  <a:lnTo>
                    <a:pt x="1454" y="206"/>
                  </a:lnTo>
                  <a:lnTo>
                    <a:pt x="1456" y="206"/>
                  </a:lnTo>
                  <a:lnTo>
                    <a:pt x="1458" y="206"/>
                  </a:lnTo>
                  <a:lnTo>
                    <a:pt x="1460" y="206"/>
                  </a:lnTo>
                  <a:lnTo>
                    <a:pt x="1460" y="206"/>
                  </a:lnTo>
                  <a:lnTo>
                    <a:pt x="1462" y="206"/>
                  </a:lnTo>
                  <a:lnTo>
                    <a:pt x="1463" y="206"/>
                  </a:lnTo>
                  <a:lnTo>
                    <a:pt x="1465" y="206"/>
                  </a:lnTo>
                  <a:lnTo>
                    <a:pt x="1467" y="206"/>
                  </a:lnTo>
                  <a:lnTo>
                    <a:pt x="1469" y="206"/>
                  </a:lnTo>
                  <a:lnTo>
                    <a:pt x="1471" y="206"/>
                  </a:lnTo>
                  <a:lnTo>
                    <a:pt x="1471" y="206"/>
                  </a:lnTo>
                  <a:lnTo>
                    <a:pt x="1473" y="206"/>
                  </a:lnTo>
                  <a:lnTo>
                    <a:pt x="1475" y="206"/>
                  </a:lnTo>
                  <a:lnTo>
                    <a:pt x="1477" y="206"/>
                  </a:lnTo>
                  <a:lnTo>
                    <a:pt x="1479" y="206"/>
                  </a:lnTo>
                  <a:lnTo>
                    <a:pt x="1480" y="206"/>
                  </a:lnTo>
                  <a:lnTo>
                    <a:pt x="1482" y="206"/>
                  </a:lnTo>
                  <a:lnTo>
                    <a:pt x="1484" y="206"/>
                  </a:lnTo>
                  <a:lnTo>
                    <a:pt x="1486" y="206"/>
                  </a:lnTo>
                  <a:lnTo>
                    <a:pt x="1488" y="206"/>
                  </a:lnTo>
                  <a:lnTo>
                    <a:pt x="1488" y="206"/>
                  </a:lnTo>
                  <a:lnTo>
                    <a:pt x="1490" y="206"/>
                  </a:lnTo>
                  <a:lnTo>
                    <a:pt x="1492" y="206"/>
                  </a:lnTo>
                  <a:lnTo>
                    <a:pt x="1494" y="206"/>
                  </a:lnTo>
                  <a:lnTo>
                    <a:pt x="1496" y="206"/>
                  </a:lnTo>
                  <a:lnTo>
                    <a:pt x="1498" y="206"/>
                  </a:lnTo>
                  <a:lnTo>
                    <a:pt x="1499" y="206"/>
                  </a:lnTo>
                  <a:lnTo>
                    <a:pt x="1501" y="206"/>
                  </a:lnTo>
                  <a:lnTo>
                    <a:pt x="1503" y="198"/>
                  </a:lnTo>
                  <a:lnTo>
                    <a:pt x="1505" y="198"/>
                  </a:lnTo>
                  <a:lnTo>
                    <a:pt x="1505" y="198"/>
                  </a:lnTo>
                  <a:lnTo>
                    <a:pt x="1507" y="198"/>
                  </a:lnTo>
                  <a:lnTo>
                    <a:pt x="1509" y="191"/>
                  </a:lnTo>
                  <a:lnTo>
                    <a:pt x="1511" y="182"/>
                  </a:lnTo>
                  <a:lnTo>
                    <a:pt x="1513" y="182"/>
                  </a:lnTo>
                  <a:lnTo>
                    <a:pt x="1515" y="182"/>
                  </a:lnTo>
                  <a:lnTo>
                    <a:pt x="1515" y="182"/>
                  </a:lnTo>
                  <a:lnTo>
                    <a:pt x="1516" y="182"/>
                  </a:lnTo>
                  <a:lnTo>
                    <a:pt x="1518" y="182"/>
                  </a:lnTo>
                  <a:lnTo>
                    <a:pt x="1520" y="175"/>
                  </a:lnTo>
                  <a:lnTo>
                    <a:pt x="1522" y="175"/>
                  </a:lnTo>
                  <a:lnTo>
                    <a:pt x="1524" y="175"/>
                  </a:lnTo>
                  <a:lnTo>
                    <a:pt x="1526" y="175"/>
                  </a:lnTo>
                  <a:lnTo>
                    <a:pt x="1528" y="175"/>
                  </a:lnTo>
                  <a:lnTo>
                    <a:pt x="1530" y="175"/>
                  </a:lnTo>
                  <a:lnTo>
                    <a:pt x="1532" y="175"/>
                  </a:lnTo>
                  <a:lnTo>
                    <a:pt x="1533" y="165"/>
                  </a:lnTo>
                  <a:lnTo>
                    <a:pt x="1533" y="165"/>
                  </a:lnTo>
                  <a:lnTo>
                    <a:pt x="1535" y="165"/>
                  </a:lnTo>
                  <a:lnTo>
                    <a:pt x="1537" y="165"/>
                  </a:lnTo>
                  <a:lnTo>
                    <a:pt x="1539" y="158"/>
                  </a:lnTo>
                  <a:lnTo>
                    <a:pt x="1541" y="158"/>
                  </a:lnTo>
                  <a:lnTo>
                    <a:pt x="1543" y="158"/>
                  </a:lnTo>
                  <a:lnTo>
                    <a:pt x="1545" y="158"/>
                  </a:lnTo>
                  <a:lnTo>
                    <a:pt x="1547" y="158"/>
                  </a:lnTo>
                  <a:lnTo>
                    <a:pt x="1549" y="158"/>
                  </a:lnTo>
                  <a:lnTo>
                    <a:pt x="1549" y="158"/>
                  </a:lnTo>
                  <a:lnTo>
                    <a:pt x="1550" y="158"/>
                  </a:lnTo>
                  <a:lnTo>
                    <a:pt x="1552" y="158"/>
                  </a:lnTo>
                  <a:lnTo>
                    <a:pt x="1554" y="158"/>
                  </a:lnTo>
                  <a:lnTo>
                    <a:pt x="1556" y="158"/>
                  </a:lnTo>
                  <a:lnTo>
                    <a:pt x="1558" y="158"/>
                  </a:lnTo>
                  <a:lnTo>
                    <a:pt x="1558" y="158"/>
                  </a:lnTo>
                  <a:lnTo>
                    <a:pt x="1560" y="158"/>
                  </a:lnTo>
                  <a:lnTo>
                    <a:pt x="1562" y="158"/>
                  </a:lnTo>
                  <a:lnTo>
                    <a:pt x="1564" y="158"/>
                  </a:lnTo>
                  <a:lnTo>
                    <a:pt x="1566" y="158"/>
                  </a:lnTo>
                  <a:lnTo>
                    <a:pt x="1567" y="158"/>
                  </a:lnTo>
                  <a:lnTo>
                    <a:pt x="1569" y="158"/>
                  </a:lnTo>
                  <a:lnTo>
                    <a:pt x="1571" y="158"/>
                  </a:lnTo>
                  <a:lnTo>
                    <a:pt x="1573" y="158"/>
                  </a:lnTo>
                  <a:lnTo>
                    <a:pt x="1575" y="158"/>
                  </a:lnTo>
                  <a:lnTo>
                    <a:pt x="1577" y="158"/>
                  </a:lnTo>
                  <a:lnTo>
                    <a:pt x="1579" y="158"/>
                  </a:lnTo>
                  <a:lnTo>
                    <a:pt x="1579" y="158"/>
                  </a:lnTo>
                  <a:lnTo>
                    <a:pt x="1581" y="158"/>
                  </a:lnTo>
                  <a:lnTo>
                    <a:pt x="1583" y="147"/>
                  </a:lnTo>
                  <a:lnTo>
                    <a:pt x="1584" y="147"/>
                  </a:lnTo>
                  <a:lnTo>
                    <a:pt x="1586" y="147"/>
                  </a:lnTo>
                  <a:lnTo>
                    <a:pt x="1588" y="147"/>
                  </a:lnTo>
                  <a:lnTo>
                    <a:pt x="1590" y="147"/>
                  </a:lnTo>
                  <a:lnTo>
                    <a:pt x="1592" y="147"/>
                  </a:lnTo>
                  <a:lnTo>
                    <a:pt x="1592" y="147"/>
                  </a:lnTo>
                  <a:lnTo>
                    <a:pt x="1594" y="147"/>
                  </a:lnTo>
                  <a:lnTo>
                    <a:pt x="1596" y="147"/>
                  </a:lnTo>
                  <a:lnTo>
                    <a:pt x="1598" y="147"/>
                  </a:lnTo>
                  <a:lnTo>
                    <a:pt x="1600" y="147"/>
                  </a:lnTo>
                  <a:lnTo>
                    <a:pt x="1602" y="147"/>
                  </a:lnTo>
                  <a:lnTo>
                    <a:pt x="1603" y="147"/>
                  </a:lnTo>
                  <a:lnTo>
                    <a:pt x="1603" y="147"/>
                  </a:lnTo>
                  <a:lnTo>
                    <a:pt x="1605" y="147"/>
                  </a:lnTo>
                  <a:lnTo>
                    <a:pt x="1607" y="136"/>
                  </a:lnTo>
                  <a:lnTo>
                    <a:pt x="1609" y="136"/>
                  </a:lnTo>
                  <a:lnTo>
                    <a:pt x="1611" y="136"/>
                  </a:lnTo>
                  <a:lnTo>
                    <a:pt x="1613" y="136"/>
                  </a:lnTo>
                  <a:lnTo>
                    <a:pt x="1615" y="124"/>
                  </a:lnTo>
                  <a:lnTo>
                    <a:pt x="1617" y="124"/>
                  </a:lnTo>
                  <a:lnTo>
                    <a:pt x="1619" y="124"/>
                  </a:lnTo>
                  <a:lnTo>
                    <a:pt x="1620" y="124"/>
                  </a:lnTo>
                  <a:lnTo>
                    <a:pt x="1622" y="113"/>
                  </a:lnTo>
                  <a:lnTo>
                    <a:pt x="1624" y="113"/>
                  </a:lnTo>
                  <a:lnTo>
                    <a:pt x="1624" y="113"/>
                  </a:lnTo>
                  <a:lnTo>
                    <a:pt x="1626" y="113"/>
                  </a:lnTo>
                  <a:lnTo>
                    <a:pt x="1628" y="113"/>
                  </a:lnTo>
                  <a:lnTo>
                    <a:pt x="1630" y="102"/>
                  </a:lnTo>
                  <a:lnTo>
                    <a:pt x="1632" y="102"/>
                  </a:lnTo>
                  <a:lnTo>
                    <a:pt x="1634" y="102"/>
                  </a:lnTo>
                  <a:lnTo>
                    <a:pt x="1636" y="102"/>
                  </a:lnTo>
                  <a:lnTo>
                    <a:pt x="1636" y="102"/>
                  </a:lnTo>
                  <a:lnTo>
                    <a:pt x="1637" y="102"/>
                  </a:lnTo>
                  <a:lnTo>
                    <a:pt x="1639" y="102"/>
                  </a:lnTo>
                  <a:lnTo>
                    <a:pt x="1641" y="102"/>
                  </a:lnTo>
                  <a:lnTo>
                    <a:pt x="1643" y="102"/>
                  </a:lnTo>
                  <a:lnTo>
                    <a:pt x="1645" y="102"/>
                  </a:lnTo>
                  <a:lnTo>
                    <a:pt x="1647" y="102"/>
                  </a:lnTo>
                  <a:lnTo>
                    <a:pt x="1647" y="102"/>
                  </a:lnTo>
                  <a:lnTo>
                    <a:pt x="1649" y="102"/>
                  </a:lnTo>
                  <a:lnTo>
                    <a:pt x="1651" y="102"/>
                  </a:lnTo>
                  <a:lnTo>
                    <a:pt x="1653" y="102"/>
                  </a:lnTo>
                  <a:lnTo>
                    <a:pt x="1654" y="102"/>
                  </a:lnTo>
                  <a:lnTo>
                    <a:pt x="1656" y="102"/>
                  </a:lnTo>
                  <a:lnTo>
                    <a:pt x="1658" y="102"/>
                  </a:lnTo>
                  <a:lnTo>
                    <a:pt x="1660" y="102"/>
                  </a:lnTo>
                  <a:lnTo>
                    <a:pt x="1662" y="102"/>
                  </a:lnTo>
                  <a:lnTo>
                    <a:pt x="1664" y="102"/>
                  </a:lnTo>
                  <a:lnTo>
                    <a:pt x="1666" y="102"/>
                  </a:lnTo>
                  <a:lnTo>
                    <a:pt x="1668" y="102"/>
                  </a:lnTo>
                  <a:lnTo>
                    <a:pt x="1670" y="102"/>
                  </a:lnTo>
                  <a:lnTo>
                    <a:pt x="1670" y="102"/>
                  </a:lnTo>
                  <a:lnTo>
                    <a:pt x="1671" y="102"/>
                  </a:lnTo>
                  <a:lnTo>
                    <a:pt x="1673" y="102"/>
                  </a:lnTo>
                  <a:lnTo>
                    <a:pt x="1675" y="102"/>
                  </a:lnTo>
                  <a:lnTo>
                    <a:pt x="1677" y="88"/>
                  </a:lnTo>
                  <a:lnTo>
                    <a:pt x="1679" y="88"/>
                  </a:lnTo>
                  <a:lnTo>
                    <a:pt x="1681" y="88"/>
                  </a:lnTo>
                  <a:lnTo>
                    <a:pt x="1681" y="88"/>
                  </a:lnTo>
                  <a:lnTo>
                    <a:pt x="1683" y="74"/>
                  </a:lnTo>
                  <a:lnTo>
                    <a:pt x="1685" y="74"/>
                  </a:lnTo>
                  <a:lnTo>
                    <a:pt x="1687" y="74"/>
                  </a:lnTo>
                  <a:lnTo>
                    <a:pt x="1688" y="74"/>
                  </a:lnTo>
                  <a:lnTo>
                    <a:pt x="1690" y="74"/>
                  </a:lnTo>
                  <a:lnTo>
                    <a:pt x="1692" y="74"/>
                  </a:lnTo>
                  <a:lnTo>
                    <a:pt x="1692" y="74"/>
                  </a:lnTo>
                  <a:lnTo>
                    <a:pt x="1694" y="74"/>
                  </a:lnTo>
                  <a:lnTo>
                    <a:pt x="1696" y="74"/>
                  </a:lnTo>
                  <a:lnTo>
                    <a:pt x="1698" y="74"/>
                  </a:lnTo>
                  <a:lnTo>
                    <a:pt x="1700" y="74"/>
                  </a:lnTo>
                  <a:lnTo>
                    <a:pt x="1702" y="74"/>
                  </a:lnTo>
                  <a:lnTo>
                    <a:pt x="1704" y="74"/>
                  </a:lnTo>
                  <a:lnTo>
                    <a:pt x="1706" y="74"/>
                  </a:lnTo>
                  <a:lnTo>
                    <a:pt x="1707" y="74"/>
                  </a:lnTo>
                  <a:lnTo>
                    <a:pt x="1709" y="74"/>
                  </a:lnTo>
                  <a:lnTo>
                    <a:pt x="1711" y="74"/>
                  </a:lnTo>
                  <a:lnTo>
                    <a:pt x="1713" y="54"/>
                  </a:lnTo>
                  <a:lnTo>
                    <a:pt x="1713" y="54"/>
                  </a:lnTo>
                  <a:lnTo>
                    <a:pt x="1715" y="54"/>
                  </a:lnTo>
                  <a:lnTo>
                    <a:pt x="1717" y="54"/>
                  </a:lnTo>
                  <a:lnTo>
                    <a:pt x="1719" y="54"/>
                  </a:lnTo>
                  <a:lnTo>
                    <a:pt x="1721" y="54"/>
                  </a:lnTo>
                  <a:lnTo>
                    <a:pt x="1723" y="54"/>
                  </a:lnTo>
                  <a:lnTo>
                    <a:pt x="1724" y="54"/>
                  </a:lnTo>
                  <a:lnTo>
                    <a:pt x="1724" y="54"/>
                  </a:lnTo>
                  <a:lnTo>
                    <a:pt x="1726" y="54"/>
                  </a:lnTo>
                  <a:lnTo>
                    <a:pt x="1728" y="54"/>
                  </a:lnTo>
                  <a:lnTo>
                    <a:pt x="1730" y="54"/>
                  </a:lnTo>
                  <a:lnTo>
                    <a:pt x="1732" y="54"/>
                  </a:lnTo>
                  <a:lnTo>
                    <a:pt x="1734" y="54"/>
                  </a:lnTo>
                  <a:lnTo>
                    <a:pt x="1736" y="54"/>
                  </a:lnTo>
                  <a:lnTo>
                    <a:pt x="1738" y="54"/>
                  </a:lnTo>
                  <a:lnTo>
                    <a:pt x="1738" y="54"/>
                  </a:lnTo>
                  <a:lnTo>
                    <a:pt x="1740" y="54"/>
                  </a:lnTo>
                  <a:lnTo>
                    <a:pt x="1741" y="54"/>
                  </a:lnTo>
                  <a:lnTo>
                    <a:pt x="1743" y="54"/>
                  </a:lnTo>
                  <a:lnTo>
                    <a:pt x="1745" y="54"/>
                  </a:lnTo>
                  <a:lnTo>
                    <a:pt x="1747" y="54"/>
                  </a:lnTo>
                  <a:lnTo>
                    <a:pt x="1749" y="54"/>
                  </a:lnTo>
                  <a:lnTo>
                    <a:pt x="1751" y="54"/>
                  </a:lnTo>
                  <a:lnTo>
                    <a:pt x="1753" y="54"/>
                  </a:lnTo>
                  <a:lnTo>
                    <a:pt x="1755" y="54"/>
                  </a:lnTo>
                  <a:lnTo>
                    <a:pt x="1757" y="54"/>
                  </a:lnTo>
                  <a:lnTo>
                    <a:pt x="1758" y="54"/>
                  </a:lnTo>
                  <a:lnTo>
                    <a:pt x="1758" y="54"/>
                  </a:lnTo>
                  <a:lnTo>
                    <a:pt x="1760" y="54"/>
                  </a:lnTo>
                  <a:lnTo>
                    <a:pt x="1762" y="54"/>
                  </a:lnTo>
                  <a:lnTo>
                    <a:pt x="1764" y="54"/>
                  </a:lnTo>
                  <a:lnTo>
                    <a:pt x="1766" y="54"/>
                  </a:lnTo>
                  <a:lnTo>
                    <a:pt x="1768" y="54"/>
                  </a:lnTo>
                  <a:lnTo>
                    <a:pt x="1768" y="54"/>
                  </a:lnTo>
                  <a:lnTo>
                    <a:pt x="1770" y="54"/>
                  </a:lnTo>
                  <a:lnTo>
                    <a:pt x="1772" y="54"/>
                  </a:lnTo>
                  <a:lnTo>
                    <a:pt x="1774" y="54"/>
                  </a:lnTo>
                  <a:lnTo>
                    <a:pt x="1775" y="29"/>
                  </a:lnTo>
                  <a:lnTo>
                    <a:pt x="1777" y="29"/>
                  </a:lnTo>
                  <a:lnTo>
                    <a:pt x="1779" y="29"/>
                  </a:lnTo>
                  <a:lnTo>
                    <a:pt x="1781" y="29"/>
                  </a:lnTo>
                  <a:lnTo>
                    <a:pt x="1783" y="29"/>
                  </a:lnTo>
                  <a:lnTo>
                    <a:pt x="1783" y="29"/>
                  </a:lnTo>
                  <a:lnTo>
                    <a:pt x="1785" y="29"/>
                  </a:lnTo>
                  <a:lnTo>
                    <a:pt x="1787" y="29"/>
                  </a:lnTo>
                  <a:lnTo>
                    <a:pt x="1789" y="29"/>
                  </a:lnTo>
                  <a:lnTo>
                    <a:pt x="1791" y="29"/>
                  </a:lnTo>
                  <a:lnTo>
                    <a:pt x="1792" y="29"/>
                  </a:lnTo>
                  <a:lnTo>
                    <a:pt x="1794" y="29"/>
                  </a:lnTo>
                  <a:lnTo>
                    <a:pt x="1796" y="29"/>
                  </a:lnTo>
                  <a:lnTo>
                    <a:pt x="1798" y="29"/>
                  </a:lnTo>
                  <a:lnTo>
                    <a:pt x="1800" y="29"/>
                  </a:lnTo>
                  <a:lnTo>
                    <a:pt x="1802" y="29"/>
                  </a:lnTo>
                  <a:lnTo>
                    <a:pt x="1802" y="29"/>
                  </a:lnTo>
                  <a:lnTo>
                    <a:pt x="1804" y="29"/>
                  </a:lnTo>
                  <a:lnTo>
                    <a:pt x="1806" y="29"/>
                  </a:lnTo>
                  <a:lnTo>
                    <a:pt x="1808" y="29"/>
                  </a:lnTo>
                  <a:lnTo>
                    <a:pt x="1810" y="29"/>
                  </a:lnTo>
                  <a:lnTo>
                    <a:pt x="1811" y="29"/>
                  </a:lnTo>
                  <a:lnTo>
                    <a:pt x="1813" y="29"/>
                  </a:lnTo>
                  <a:lnTo>
                    <a:pt x="1813" y="29"/>
                  </a:lnTo>
                  <a:lnTo>
                    <a:pt x="1815" y="0"/>
                  </a:lnTo>
                  <a:lnTo>
                    <a:pt x="1817" y="0"/>
                  </a:lnTo>
                  <a:lnTo>
                    <a:pt x="1819" y="0"/>
                  </a:lnTo>
                  <a:lnTo>
                    <a:pt x="1821" y="0"/>
                  </a:lnTo>
                  <a:lnTo>
                    <a:pt x="1823" y="0"/>
                  </a:lnTo>
                  <a:lnTo>
                    <a:pt x="1825" y="0"/>
                  </a:lnTo>
                  <a:lnTo>
                    <a:pt x="1827" y="0"/>
                  </a:lnTo>
                  <a:lnTo>
                    <a:pt x="1828" y="0"/>
                  </a:lnTo>
                  <a:lnTo>
                    <a:pt x="1828" y="0"/>
                  </a:lnTo>
                  <a:lnTo>
                    <a:pt x="1830" y="0"/>
                  </a:lnTo>
                  <a:lnTo>
                    <a:pt x="1832" y="0"/>
                  </a:lnTo>
                  <a:lnTo>
                    <a:pt x="1834" y="0"/>
                  </a:lnTo>
                  <a:lnTo>
                    <a:pt x="1836" y="0"/>
                  </a:lnTo>
                  <a:lnTo>
                    <a:pt x="1838" y="0"/>
                  </a:lnTo>
                </a:path>
              </a:pathLst>
            </a:custGeom>
            <a:noFill/>
            <a:ln w="28575" cap="rnd">
              <a:solidFill>
                <a:srgbClr val="00316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ctr" defTabSz="457200" rtl="0" eaLnBrk="1" fontAlgn="auto" latinLnBrk="0" hangingPunct="0">
                <a:lnSpc>
                  <a:spcPct val="100000"/>
                </a:lnSpc>
                <a:spcBef>
                  <a:spcPts val="0"/>
                </a:spcBef>
                <a:spcAft>
                  <a:spcPts val="0"/>
                </a:spcAft>
                <a:buClrTx/>
                <a:buSzTx/>
                <a:buFontTx/>
                <a:buNone/>
                <a:tabLst/>
                <a:defRPr/>
              </a:pPr>
              <a:endParaRPr kumimoji="0" lang="en-US" sz="3000" b="1" i="0" u="none" strike="noStrike" kern="0" cap="none" spc="0" normalizeH="0" baseline="0" noProof="0">
                <a:ln>
                  <a:noFill/>
                </a:ln>
                <a:solidFill>
                  <a:srgbClr val="000000"/>
                </a:solidFill>
                <a:effectLst/>
                <a:uLnTx/>
                <a:uFillTx/>
                <a:latin typeface="Helvetica Neue"/>
                <a:ea typeface="+mn-ea"/>
                <a:cs typeface="+mn-cs"/>
                <a:sym typeface="Helvetica Neue"/>
              </a:endParaRPr>
            </a:p>
          </p:txBody>
        </p:sp>
        <p:sp>
          <p:nvSpPr>
            <p:cNvPr id="133" name="Freeform 40">
              <a:extLst>
                <a:ext uri="{FF2B5EF4-FFF2-40B4-BE49-F238E27FC236}">
                  <a16:creationId xmlns:a16="http://schemas.microsoft.com/office/drawing/2014/main" id="{D89EB2C1-C6F5-4294-A92D-D178AD6D3656}"/>
                </a:ext>
              </a:extLst>
            </p:cNvPr>
            <p:cNvSpPr>
              <a:spLocks/>
            </p:cNvSpPr>
            <p:nvPr/>
          </p:nvSpPr>
          <p:spPr bwMode="auto">
            <a:xfrm>
              <a:off x="2716326" y="2862426"/>
              <a:ext cx="2917825" cy="1998663"/>
            </a:xfrm>
            <a:custGeom>
              <a:avLst/>
              <a:gdLst>
                <a:gd name="T0" fmla="*/ 28 w 1838"/>
                <a:gd name="T1" fmla="*/ 1245 h 1259"/>
                <a:gd name="T2" fmla="*/ 59 w 1838"/>
                <a:gd name="T3" fmla="*/ 1213 h 1259"/>
                <a:gd name="T4" fmla="*/ 89 w 1838"/>
                <a:gd name="T5" fmla="*/ 1175 h 1259"/>
                <a:gd name="T6" fmla="*/ 119 w 1838"/>
                <a:gd name="T7" fmla="*/ 1146 h 1259"/>
                <a:gd name="T8" fmla="*/ 149 w 1838"/>
                <a:gd name="T9" fmla="*/ 1115 h 1259"/>
                <a:gd name="T10" fmla="*/ 180 w 1838"/>
                <a:gd name="T11" fmla="*/ 1079 h 1259"/>
                <a:gd name="T12" fmla="*/ 210 w 1838"/>
                <a:gd name="T13" fmla="*/ 1049 h 1259"/>
                <a:gd name="T14" fmla="*/ 240 w 1838"/>
                <a:gd name="T15" fmla="*/ 1014 h 1259"/>
                <a:gd name="T16" fmla="*/ 270 w 1838"/>
                <a:gd name="T17" fmla="*/ 998 h 1259"/>
                <a:gd name="T18" fmla="*/ 301 w 1838"/>
                <a:gd name="T19" fmla="*/ 963 h 1259"/>
                <a:gd name="T20" fmla="*/ 331 w 1838"/>
                <a:gd name="T21" fmla="*/ 928 h 1259"/>
                <a:gd name="T22" fmla="*/ 359 w 1838"/>
                <a:gd name="T23" fmla="*/ 886 h 1259"/>
                <a:gd name="T24" fmla="*/ 391 w 1838"/>
                <a:gd name="T25" fmla="*/ 877 h 1259"/>
                <a:gd name="T26" fmla="*/ 422 w 1838"/>
                <a:gd name="T27" fmla="*/ 846 h 1259"/>
                <a:gd name="T28" fmla="*/ 450 w 1838"/>
                <a:gd name="T29" fmla="*/ 817 h 1259"/>
                <a:gd name="T30" fmla="*/ 480 w 1838"/>
                <a:gd name="T31" fmla="*/ 774 h 1259"/>
                <a:gd name="T32" fmla="*/ 512 w 1838"/>
                <a:gd name="T33" fmla="*/ 752 h 1259"/>
                <a:gd name="T34" fmla="*/ 541 w 1838"/>
                <a:gd name="T35" fmla="*/ 728 h 1259"/>
                <a:gd name="T36" fmla="*/ 571 w 1838"/>
                <a:gd name="T37" fmla="*/ 705 h 1259"/>
                <a:gd name="T38" fmla="*/ 601 w 1838"/>
                <a:gd name="T39" fmla="*/ 688 h 1259"/>
                <a:gd name="T40" fmla="*/ 631 w 1838"/>
                <a:gd name="T41" fmla="*/ 666 h 1259"/>
                <a:gd name="T42" fmla="*/ 662 w 1838"/>
                <a:gd name="T43" fmla="*/ 633 h 1259"/>
                <a:gd name="T44" fmla="*/ 692 w 1838"/>
                <a:gd name="T45" fmla="*/ 618 h 1259"/>
                <a:gd name="T46" fmla="*/ 722 w 1838"/>
                <a:gd name="T47" fmla="*/ 604 h 1259"/>
                <a:gd name="T48" fmla="*/ 752 w 1838"/>
                <a:gd name="T49" fmla="*/ 588 h 1259"/>
                <a:gd name="T50" fmla="*/ 783 w 1838"/>
                <a:gd name="T51" fmla="*/ 574 h 1259"/>
                <a:gd name="T52" fmla="*/ 813 w 1838"/>
                <a:gd name="T53" fmla="*/ 557 h 1259"/>
                <a:gd name="T54" fmla="*/ 843 w 1838"/>
                <a:gd name="T55" fmla="*/ 542 h 1259"/>
                <a:gd name="T56" fmla="*/ 874 w 1838"/>
                <a:gd name="T57" fmla="*/ 528 h 1259"/>
                <a:gd name="T58" fmla="*/ 904 w 1838"/>
                <a:gd name="T59" fmla="*/ 515 h 1259"/>
                <a:gd name="T60" fmla="*/ 934 w 1838"/>
                <a:gd name="T61" fmla="*/ 488 h 1259"/>
                <a:gd name="T62" fmla="*/ 964 w 1838"/>
                <a:gd name="T63" fmla="*/ 470 h 1259"/>
                <a:gd name="T64" fmla="*/ 995 w 1838"/>
                <a:gd name="T65" fmla="*/ 444 h 1259"/>
                <a:gd name="T66" fmla="*/ 1025 w 1838"/>
                <a:gd name="T67" fmla="*/ 433 h 1259"/>
                <a:gd name="T68" fmla="*/ 1055 w 1838"/>
                <a:gd name="T69" fmla="*/ 399 h 1259"/>
                <a:gd name="T70" fmla="*/ 1085 w 1838"/>
                <a:gd name="T71" fmla="*/ 388 h 1259"/>
                <a:gd name="T72" fmla="*/ 1116 w 1838"/>
                <a:gd name="T73" fmla="*/ 358 h 1259"/>
                <a:gd name="T74" fmla="*/ 1146 w 1838"/>
                <a:gd name="T75" fmla="*/ 346 h 1259"/>
                <a:gd name="T76" fmla="*/ 1174 w 1838"/>
                <a:gd name="T77" fmla="*/ 337 h 1259"/>
                <a:gd name="T78" fmla="*/ 1206 w 1838"/>
                <a:gd name="T79" fmla="*/ 325 h 1259"/>
                <a:gd name="T80" fmla="*/ 1237 w 1838"/>
                <a:gd name="T81" fmla="*/ 302 h 1259"/>
                <a:gd name="T82" fmla="*/ 1265 w 1838"/>
                <a:gd name="T83" fmla="*/ 292 h 1259"/>
                <a:gd name="T84" fmla="*/ 1295 w 1838"/>
                <a:gd name="T85" fmla="*/ 268 h 1259"/>
                <a:gd name="T86" fmla="*/ 1327 w 1838"/>
                <a:gd name="T87" fmla="*/ 263 h 1259"/>
                <a:gd name="T88" fmla="*/ 1356 w 1838"/>
                <a:gd name="T89" fmla="*/ 263 h 1259"/>
                <a:gd name="T90" fmla="*/ 1386 w 1838"/>
                <a:gd name="T91" fmla="*/ 251 h 1259"/>
                <a:gd name="T92" fmla="*/ 1416 w 1838"/>
                <a:gd name="T93" fmla="*/ 246 h 1259"/>
                <a:gd name="T94" fmla="*/ 1446 w 1838"/>
                <a:gd name="T95" fmla="*/ 224 h 1259"/>
                <a:gd name="T96" fmla="*/ 1477 w 1838"/>
                <a:gd name="T97" fmla="*/ 217 h 1259"/>
                <a:gd name="T98" fmla="*/ 1507 w 1838"/>
                <a:gd name="T99" fmla="*/ 178 h 1259"/>
                <a:gd name="T100" fmla="*/ 1537 w 1838"/>
                <a:gd name="T101" fmla="*/ 170 h 1259"/>
                <a:gd name="T102" fmla="*/ 1567 w 1838"/>
                <a:gd name="T103" fmla="*/ 151 h 1259"/>
                <a:gd name="T104" fmla="*/ 1598 w 1838"/>
                <a:gd name="T105" fmla="*/ 106 h 1259"/>
                <a:gd name="T106" fmla="*/ 1628 w 1838"/>
                <a:gd name="T107" fmla="*/ 106 h 1259"/>
                <a:gd name="T108" fmla="*/ 1658 w 1838"/>
                <a:gd name="T109" fmla="*/ 106 h 1259"/>
                <a:gd name="T110" fmla="*/ 1688 w 1838"/>
                <a:gd name="T111" fmla="*/ 106 h 1259"/>
                <a:gd name="T112" fmla="*/ 1719 w 1838"/>
                <a:gd name="T113" fmla="*/ 106 h 1259"/>
                <a:gd name="T114" fmla="*/ 1749 w 1838"/>
                <a:gd name="T115" fmla="*/ 106 h 1259"/>
                <a:gd name="T116" fmla="*/ 1779 w 1838"/>
                <a:gd name="T117" fmla="*/ 31 h 1259"/>
                <a:gd name="T118" fmla="*/ 1810 w 1838"/>
                <a:gd name="T119" fmla="*/ 0 h 1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838" h="1259">
                  <a:moveTo>
                    <a:pt x="0" y="1259"/>
                  </a:moveTo>
                  <a:lnTo>
                    <a:pt x="2" y="1259"/>
                  </a:lnTo>
                  <a:lnTo>
                    <a:pt x="4" y="1259"/>
                  </a:lnTo>
                  <a:lnTo>
                    <a:pt x="6" y="1259"/>
                  </a:lnTo>
                  <a:lnTo>
                    <a:pt x="6" y="1256"/>
                  </a:lnTo>
                  <a:lnTo>
                    <a:pt x="7" y="1256"/>
                  </a:lnTo>
                  <a:lnTo>
                    <a:pt x="9" y="1251"/>
                  </a:lnTo>
                  <a:lnTo>
                    <a:pt x="11" y="1251"/>
                  </a:lnTo>
                  <a:lnTo>
                    <a:pt x="13" y="1251"/>
                  </a:lnTo>
                  <a:lnTo>
                    <a:pt x="15" y="1251"/>
                  </a:lnTo>
                  <a:lnTo>
                    <a:pt x="15" y="1251"/>
                  </a:lnTo>
                  <a:lnTo>
                    <a:pt x="17" y="1251"/>
                  </a:lnTo>
                  <a:lnTo>
                    <a:pt x="19" y="1251"/>
                  </a:lnTo>
                  <a:lnTo>
                    <a:pt x="21" y="1251"/>
                  </a:lnTo>
                  <a:lnTo>
                    <a:pt x="23" y="1251"/>
                  </a:lnTo>
                  <a:lnTo>
                    <a:pt x="24" y="1249"/>
                  </a:lnTo>
                  <a:lnTo>
                    <a:pt x="26" y="1245"/>
                  </a:lnTo>
                  <a:lnTo>
                    <a:pt x="28" y="1245"/>
                  </a:lnTo>
                  <a:lnTo>
                    <a:pt x="30" y="1245"/>
                  </a:lnTo>
                  <a:lnTo>
                    <a:pt x="32" y="1245"/>
                  </a:lnTo>
                  <a:lnTo>
                    <a:pt x="34" y="1245"/>
                  </a:lnTo>
                  <a:lnTo>
                    <a:pt x="36" y="1242"/>
                  </a:lnTo>
                  <a:lnTo>
                    <a:pt x="36" y="1242"/>
                  </a:lnTo>
                  <a:lnTo>
                    <a:pt x="38" y="1242"/>
                  </a:lnTo>
                  <a:lnTo>
                    <a:pt x="40" y="1237"/>
                  </a:lnTo>
                  <a:lnTo>
                    <a:pt x="41" y="1237"/>
                  </a:lnTo>
                  <a:lnTo>
                    <a:pt x="43" y="1237"/>
                  </a:lnTo>
                  <a:lnTo>
                    <a:pt x="45" y="1237"/>
                  </a:lnTo>
                  <a:lnTo>
                    <a:pt x="47" y="1231"/>
                  </a:lnTo>
                  <a:lnTo>
                    <a:pt x="49" y="1220"/>
                  </a:lnTo>
                  <a:lnTo>
                    <a:pt x="49" y="1220"/>
                  </a:lnTo>
                  <a:lnTo>
                    <a:pt x="51" y="1218"/>
                  </a:lnTo>
                  <a:lnTo>
                    <a:pt x="53" y="1218"/>
                  </a:lnTo>
                  <a:lnTo>
                    <a:pt x="55" y="1218"/>
                  </a:lnTo>
                  <a:lnTo>
                    <a:pt x="57" y="1218"/>
                  </a:lnTo>
                  <a:lnTo>
                    <a:pt x="59" y="1213"/>
                  </a:lnTo>
                  <a:lnTo>
                    <a:pt x="60" y="1209"/>
                  </a:lnTo>
                  <a:lnTo>
                    <a:pt x="60" y="1206"/>
                  </a:lnTo>
                  <a:lnTo>
                    <a:pt x="62" y="1203"/>
                  </a:lnTo>
                  <a:lnTo>
                    <a:pt x="64" y="1203"/>
                  </a:lnTo>
                  <a:lnTo>
                    <a:pt x="66" y="1203"/>
                  </a:lnTo>
                  <a:lnTo>
                    <a:pt x="68" y="1203"/>
                  </a:lnTo>
                  <a:lnTo>
                    <a:pt x="70" y="1203"/>
                  </a:lnTo>
                  <a:lnTo>
                    <a:pt x="72" y="1203"/>
                  </a:lnTo>
                  <a:lnTo>
                    <a:pt x="74" y="1203"/>
                  </a:lnTo>
                  <a:lnTo>
                    <a:pt x="76" y="1200"/>
                  </a:lnTo>
                  <a:lnTo>
                    <a:pt x="77" y="1194"/>
                  </a:lnTo>
                  <a:lnTo>
                    <a:pt x="79" y="1194"/>
                  </a:lnTo>
                  <a:lnTo>
                    <a:pt x="81" y="1192"/>
                  </a:lnTo>
                  <a:lnTo>
                    <a:pt x="81" y="1192"/>
                  </a:lnTo>
                  <a:lnTo>
                    <a:pt x="83" y="1183"/>
                  </a:lnTo>
                  <a:lnTo>
                    <a:pt x="85" y="1180"/>
                  </a:lnTo>
                  <a:lnTo>
                    <a:pt x="87" y="1180"/>
                  </a:lnTo>
                  <a:lnTo>
                    <a:pt x="89" y="1175"/>
                  </a:lnTo>
                  <a:lnTo>
                    <a:pt x="91" y="1175"/>
                  </a:lnTo>
                  <a:lnTo>
                    <a:pt x="93" y="1175"/>
                  </a:lnTo>
                  <a:lnTo>
                    <a:pt x="93" y="1172"/>
                  </a:lnTo>
                  <a:lnTo>
                    <a:pt x="94" y="1169"/>
                  </a:lnTo>
                  <a:lnTo>
                    <a:pt x="96" y="1163"/>
                  </a:lnTo>
                  <a:lnTo>
                    <a:pt x="98" y="1163"/>
                  </a:lnTo>
                  <a:lnTo>
                    <a:pt x="100" y="1163"/>
                  </a:lnTo>
                  <a:lnTo>
                    <a:pt x="102" y="1161"/>
                  </a:lnTo>
                  <a:lnTo>
                    <a:pt x="104" y="1158"/>
                  </a:lnTo>
                  <a:lnTo>
                    <a:pt x="104" y="1155"/>
                  </a:lnTo>
                  <a:lnTo>
                    <a:pt x="106" y="1155"/>
                  </a:lnTo>
                  <a:lnTo>
                    <a:pt x="108" y="1155"/>
                  </a:lnTo>
                  <a:lnTo>
                    <a:pt x="110" y="1152"/>
                  </a:lnTo>
                  <a:lnTo>
                    <a:pt x="111" y="1152"/>
                  </a:lnTo>
                  <a:lnTo>
                    <a:pt x="113" y="1152"/>
                  </a:lnTo>
                  <a:lnTo>
                    <a:pt x="115" y="1152"/>
                  </a:lnTo>
                  <a:lnTo>
                    <a:pt x="117" y="1152"/>
                  </a:lnTo>
                  <a:lnTo>
                    <a:pt x="119" y="1146"/>
                  </a:lnTo>
                  <a:lnTo>
                    <a:pt x="121" y="1146"/>
                  </a:lnTo>
                  <a:lnTo>
                    <a:pt x="123" y="1146"/>
                  </a:lnTo>
                  <a:lnTo>
                    <a:pt x="125" y="1146"/>
                  </a:lnTo>
                  <a:lnTo>
                    <a:pt x="127" y="1146"/>
                  </a:lnTo>
                  <a:lnTo>
                    <a:pt x="127" y="1146"/>
                  </a:lnTo>
                  <a:lnTo>
                    <a:pt x="128" y="1141"/>
                  </a:lnTo>
                  <a:lnTo>
                    <a:pt x="130" y="1141"/>
                  </a:lnTo>
                  <a:lnTo>
                    <a:pt x="132" y="1141"/>
                  </a:lnTo>
                  <a:lnTo>
                    <a:pt x="134" y="1138"/>
                  </a:lnTo>
                  <a:lnTo>
                    <a:pt x="136" y="1135"/>
                  </a:lnTo>
                  <a:lnTo>
                    <a:pt x="138" y="1135"/>
                  </a:lnTo>
                  <a:lnTo>
                    <a:pt x="138" y="1132"/>
                  </a:lnTo>
                  <a:lnTo>
                    <a:pt x="140" y="1127"/>
                  </a:lnTo>
                  <a:lnTo>
                    <a:pt x="142" y="1124"/>
                  </a:lnTo>
                  <a:lnTo>
                    <a:pt x="144" y="1124"/>
                  </a:lnTo>
                  <a:lnTo>
                    <a:pt x="145" y="1124"/>
                  </a:lnTo>
                  <a:lnTo>
                    <a:pt x="147" y="1121"/>
                  </a:lnTo>
                  <a:lnTo>
                    <a:pt x="149" y="1115"/>
                  </a:lnTo>
                  <a:lnTo>
                    <a:pt x="149" y="1113"/>
                  </a:lnTo>
                  <a:lnTo>
                    <a:pt x="151" y="1110"/>
                  </a:lnTo>
                  <a:lnTo>
                    <a:pt x="153" y="1107"/>
                  </a:lnTo>
                  <a:lnTo>
                    <a:pt x="155" y="1101"/>
                  </a:lnTo>
                  <a:lnTo>
                    <a:pt x="157" y="1099"/>
                  </a:lnTo>
                  <a:lnTo>
                    <a:pt x="159" y="1099"/>
                  </a:lnTo>
                  <a:lnTo>
                    <a:pt x="161" y="1087"/>
                  </a:lnTo>
                  <a:lnTo>
                    <a:pt x="163" y="1087"/>
                  </a:lnTo>
                  <a:lnTo>
                    <a:pt x="164" y="1083"/>
                  </a:lnTo>
                  <a:lnTo>
                    <a:pt x="166" y="1082"/>
                  </a:lnTo>
                  <a:lnTo>
                    <a:pt x="168" y="1079"/>
                  </a:lnTo>
                  <a:lnTo>
                    <a:pt x="170" y="1079"/>
                  </a:lnTo>
                  <a:lnTo>
                    <a:pt x="170" y="1079"/>
                  </a:lnTo>
                  <a:lnTo>
                    <a:pt x="172" y="1079"/>
                  </a:lnTo>
                  <a:lnTo>
                    <a:pt x="174" y="1079"/>
                  </a:lnTo>
                  <a:lnTo>
                    <a:pt x="176" y="1079"/>
                  </a:lnTo>
                  <a:lnTo>
                    <a:pt x="178" y="1079"/>
                  </a:lnTo>
                  <a:lnTo>
                    <a:pt x="180" y="1079"/>
                  </a:lnTo>
                  <a:lnTo>
                    <a:pt x="181" y="1079"/>
                  </a:lnTo>
                  <a:lnTo>
                    <a:pt x="181" y="1073"/>
                  </a:lnTo>
                  <a:lnTo>
                    <a:pt x="183" y="1073"/>
                  </a:lnTo>
                  <a:lnTo>
                    <a:pt x="185" y="1073"/>
                  </a:lnTo>
                  <a:lnTo>
                    <a:pt x="187" y="1073"/>
                  </a:lnTo>
                  <a:lnTo>
                    <a:pt x="189" y="1073"/>
                  </a:lnTo>
                  <a:lnTo>
                    <a:pt x="191" y="1069"/>
                  </a:lnTo>
                  <a:lnTo>
                    <a:pt x="193" y="1069"/>
                  </a:lnTo>
                  <a:lnTo>
                    <a:pt x="195" y="1069"/>
                  </a:lnTo>
                  <a:lnTo>
                    <a:pt x="195" y="1069"/>
                  </a:lnTo>
                  <a:lnTo>
                    <a:pt x="197" y="1068"/>
                  </a:lnTo>
                  <a:lnTo>
                    <a:pt x="198" y="1062"/>
                  </a:lnTo>
                  <a:lnTo>
                    <a:pt x="200" y="1059"/>
                  </a:lnTo>
                  <a:lnTo>
                    <a:pt x="202" y="1059"/>
                  </a:lnTo>
                  <a:lnTo>
                    <a:pt x="204" y="1059"/>
                  </a:lnTo>
                  <a:lnTo>
                    <a:pt x="206" y="1053"/>
                  </a:lnTo>
                  <a:lnTo>
                    <a:pt x="208" y="1049"/>
                  </a:lnTo>
                  <a:lnTo>
                    <a:pt x="210" y="1049"/>
                  </a:lnTo>
                  <a:lnTo>
                    <a:pt x="212" y="1045"/>
                  </a:lnTo>
                  <a:lnTo>
                    <a:pt x="214" y="1038"/>
                  </a:lnTo>
                  <a:lnTo>
                    <a:pt x="215" y="1038"/>
                  </a:lnTo>
                  <a:lnTo>
                    <a:pt x="215" y="1032"/>
                  </a:lnTo>
                  <a:lnTo>
                    <a:pt x="217" y="1032"/>
                  </a:lnTo>
                  <a:lnTo>
                    <a:pt x="219" y="1032"/>
                  </a:lnTo>
                  <a:lnTo>
                    <a:pt x="221" y="1031"/>
                  </a:lnTo>
                  <a:lnTo>
                    <a:pt x="223" y="1028"/>
                  </a:lnTo>
                  <a:lnTo>
                    <a:pt x="225" y="1028"/>
                  </a:lnTo>
                  <a:lnTo>
                    <a:pt x="225" y="1022"/>
                  </a:lnTo>
                  <a:lnTo>
                    <a:pt x="227" y="1017"/>
                  </a:lnTo>
                  <a:lnTo>
                    <a:pt x="229" y="1017"/>
                  </a:lnTo>
                  <a:lnTo>
                    <a:pt x="231" y="1017"/>
                  </a:lnTo>
                  <a:lnTo>
                    <a:pt x="232" y="1017"/>
                  </a:lnTo>
                  <a:lnTo>
                    <a:pt x="234" y="1017"/>
                  </a:lnTo>
                  <a:lnTo>
                    <a:pt x="236" y="1017"/>
                  </a:lnTo>
                  <a:lnTo>
                    <a:pt x="238" y="1014"/>
                  </a:lnTo>
                  <a:lnTo>
                    <a:pt x="240" y="1014"/>
                  </a:lnTo>
                  <a:lnTo>
                    <a:pt x="240" y="1014"/>
                  </a:lnTo>
                  <a:lnTo>
                    <a:pt x="242" y="1010"/>
                  </a:lnTo>
                  <a:lnTo>
                    <a:pt x="244" y="1010"/>
                  </a:lnTo>
                  <a:lnTo>
                    <a:pt x="246" y="1010"/>
                  </a:lnTo>
                  <a:lnTo>
                    <a:pt x="248" y="1010"/>
                  </a:lnTo>
                  <a:lnTo>
                    <a:pt x="249" y="1010"/>
                  </a:lnTo>
                  <a:lnTo>
                    <a:pt x="251" y="1010"/>
                  </a:lnTo>
                  <a:lnTo>
                    <a:pt x="253" y="1008"/>
                  </a:lnTo>
                  <a:lnTo>
                    <a:pt x="255" y="1008"/>
                  </a:lnTo>
                  <a:lnTo>
                    <a:pt x="257" y="1004"/>
                  </a:lnTo>
                  <a:lnTo>
                    <a:pt x="259" y="1001"/>
                  </a:lnTo>
                  <a:lnTo>
                    <a:pt x="259" y="1001"/>
                  </a:lnTo>
                  <a:lnTo>
                    <a:pt x="261" y="998"/>
                  </a:lnTo>
                  <a:lnTo>
                    <a:pt x="263" y="998"/>
                  </a:lnTo>
                  <a:lnTo>
                    <a:pt x="265" y="998"/>
                  </a:lnTo>
                  <a:lnTo>
                    <a:pt x="267" y="998"/>
                  </a:lnTo>
                  <a:lnTo>
                    <a:pt x="268" y="998"/>
                  </a:lnTo>
                  <a:lnTo>
                    <a:pt x="270" y="998"/>
                  </a:lnTo>
                  <a:lnTo>
                    <a:pt x="270" y="997"/>
                  </a:lnTo>
                  <a:lnTo>
                    <a:pt x="272" y="993"/>
                  </a:lnTo>
                  <a:lnTo>
                    <a:pt x="274" y="990"/>
                  </a:lnTo>
                  <a:lnTo>
                    <a:pt x="276" y="987"/>
                  </a:lnTo>
                  <a:lnTo>
                    <a:pt x="278" y="987"/>
                  </a:lnTo>
                  <a:lnTo>
                    <a:pt x="280" y="987"/>
                  </a:lnTo>
                  <a:lnTo>
                    <a:pt x="282" y="984"/>
                  </a:lnTo>
                  <a:lnTo>
                    <a:pt x="284" y="984"/>
                  </a:lnTo>
                  <a:lnTo>
                    <a:pt x="285" y="982"/>
                  </a:lnTo>
                  <a:lnTo>
                    <a:pt x="285" y="982"/>
                  </a:lnTo>
                  <a:lnTo>
                    <a:pt x="287" y="982"/>
                  </a:lnTo>
                  <a:lnTo>
                    <a:pt x="289" y="982"/>
                  </a:lnTo>
                  <a:lnTo>
                    <a:pt x="291" y="982"/>
                  </a:lnTo>
                  <a:lnTo>
                    <a:pt x="293" y="979"/>
                  </a:lnTo>
                  <a:lnTo>
                    <a:pt x="295" y="973"/>
                  </a:lnTo>
                  <a:lnTo>
                    <a:pt x="297" y="970"/>
                  </a:lnTo>
                  <a:lnTo>
                    <a:pt x="299" y="965"/>
                  </a:lnTo>
                  <a:lnTo>
                    <a:pt x="301" y="963"/>
                  </a:lnTo>
                  <a:lnTo>
                    <a:pt x="302" y="963"/>
                  </a:lnTo>
                  <a:lnTo>
                    <a:pt x="302" y="959"/>
                  </a:lnTo>
                  <a:lnTo>
                    <a:pt x="304" y="956"/>
                  </a:lnTo>
                  <a:lnTo>
                    <a:pt x="306" y="951"/>
                  </a:lnTo>
                  <a:lnTo>
                    <a:pt x="308" y="951"/>
                  </a:lnTo>
                  <a:lnTo>
                    <a:pt x="310" y="951"/>
                  </a:lnTo>
                  <a:lnTo>
                    <a:pt x="312" y="948"/>
                  </a:lnTo>
                  <a:lnTo>
                    <a:pt x="314" y="948"/>
                  </a:lnTo>
                  <a:lnTo>
                    <a:pt x="314" y="948"/>
                  </a:lnTo>
                  <a:lnTo>
                    <a:pt x="316" y="948"/>
                  </a:lnTo>
                  <a:lnTo>
                    <a:pt x="318" y="942"/>
                  </a:lnTo>
                  <a:lnTo>
                    <a:pt x="319" y="939"/>
                  </a:lnTo>
                  <a:lnTo>
                    <a:pt x="321" y="939"/>
                  </a:lnTo>
                  <a:lnTo>
                    <a:pt x="323" y="939"/>
                  </a:lnTo>
                  <a:lnTo>
                    <a:pt x="325" y="936"/>
                  </a:lnTo>
                  <a:lnTo>
                    <a:pt x="327" y="936"/>
                  </a:lnTo>
                  <a:lnTo>
                    <a:pt x="329" y="934"/>
                  </a:lnTo>
                  <a:lnTo>
                    <a:pt x="331" y="928"/>
                  </a:lnTo>
                  <a:lnTo>
                    <a:pt x="331" y="922"/>
                  </a:lnTo>
                  <a:lnTo>
                    <a:pt x="333" y="920"/>
                  </a:lnTo>
                  <a:lnTo>
                    <a:pt x="335" y="920"/>
                  </a:lnTo>
                  <a:lnTo>
                    <a:pt x="336" y="917"/>
                  </a:lnTo>
                  <a:lnTo>
                    <a:pt x="338" y="914"/>
                  </a:lnTo>
                  <a:lnTo>
                    <a:pt x="340" y="911"/>
                  </a:lnTo>
                  <a:lnTo>
                    <a:pt x="342" y="908"/>
                  </a:lnTo>
                  <a:lnTo>
                    <a:pt x="344" y="905"/>
                  </a:lnTo>
                  <a:lnTo>
                    <a:pt x="346" y="905"/>
                  </a:lnTo>
                  <a:lnTo>
                    <a:pt x="348" y="903"/>
                  </a:lnTo>
                  <a:lnTo>
                    <a:pt x="348" y="900"/>
                  </a:lnTo>
                  <a:lnTo>
                    <a:pt x="350" y="900"/>
                  </a:lnTo>
                  <a:lnTo>
                    <a:pt x="352" y="900"/>
                  </a:lnTo>
                  <a:lnTo>
                    <a:pt x="353" y="897"/>
                  </a:lnTo>
                  <a:lnTo>
                    <a:pt x="355" y="897"/>
                  </a:lnTo>
                  <a:lnTo>
                    <a:pt x="357" y="891"/>
                  </a:lnTo>
                  <a:lnTo>
                    <a:pt x="357" y="891"/>
                  </a:lnTo>
                  <a:lnTo>
                    <a:pt x="359" y="886"/>
                  </a:lnTo>
                  <a:lnTo>
                    <a:pt x="361" y="886"/>
                  </a:lnTo>
                  <a:lnTo>
                    <a:pt x="363" y="883"/>
                  </a:lnTo>
                  <a:lnTo>
                    <a:pt x="365" y="883"/>
                  </a:lnTo>
                  <a:lnTo>
                    <a:pt x="367" y="883"/>
                  </a:lnTo>
                  <a:lnTo>
                    <a:pt x="369" y="883"/>
                  </a:lnTo>
                  <a:lnTo>
                    <a:pt x="371" y="883"/>
                  </a:lnTo>
                  <a:lnTo>
                    <a:pt x="372" y="883"/>
                  </a:lnTo>
                  <a:lnTo>
                    <a:pt x="374" y="883"/>
                  </a:lnTo>
                  <a:lnTo>
                    <a:pt x="376" y="883"/>
                  </a:lnTo>
                  <a:lnTo>
                    <a:pt x="376" y="883"/>
                  </a:lnTo>
                  <a:lnTo>
                    <a:pt x="378" y="883"/>
                  </a:lnTo>
                  <a:lnTo>
                    <a:pt x="380" y="883"/>
                  </a:lnTo>
                  <a:lnTo>
                    <a:pt x="382" y="880"/>
                  </a:lnTo>
                  <a:lnTo>
                    <a:pt x="384" y="880"/>
                  </a:lnTo>
                  <a:lnTo>
                    <a:pt x="386" y="880"/>
                  </a:lnTo>
                  <a:lnTo>
                    <a:pt x="388" y="880"/>
                  </a:lnTo>
                  <a:lnTo>
                    <a:pt x="389" y="880"/>
                  </a:lnTo>
                  <a:lnTo>
                    <a:pt x="391" y="877"/>
                  </a:lnTo>
                  <a:lnTo>
                    <a:pt x="391" y="877"/>
                  </a:lnTo>
                  <a:lnTo>
                    <a:pt x="393" y="877"/>
                  </a:lnTo>
                  <a:lnTo>
                    <a:pt x="395" y="872"/>
                  </a:lnTo>
                  <a:lnTo>
                    <a:pt x="397" y="869"/>
                  </a:lnTo>
                  <a:lnTo>
                    <a:pt x="399" y="865"/>
                  </a:lnTo>
                  <a:lnTo>
                    <a:pt x="401" y="863"/>
                  </a:lnTo>
                  <a:lnTo>
                    <a:pt x="401" y="863"/>
                  </a:lnTo>
                  <a:lnTo>
                    <a:pt x="403" y="863"/>
                  </a:lnTo>
                  <a:lnTo>
                    <a:pt x="405" y="856"/>
                  </a:lnTo>
                  <a:lnTo>
                    <a:pt x="406" y="856"/>
                  </a:lnTo>
                  <a:lnTo>
                    <a:pt x="408" y="856"/>
                  </a:lnTo>
                  <a:lnTo>
                    <a:pt x="410" y="856"/>
                  </a:lnTo>
                  <a:lnTo>
                    <a:pt x="412" y="856"/>
                  </a:lnTo>
                  <a:lnTo>
                    <a:pt x="414" y="849"/>
                  </a:lnTo>
                  <a:lnTo>
                    <a:pt x="416" y="849"/>
                  </a:lnTo>
                  <a:lnTo>
                    <a:pt x="418" y="846"/>
                  </a:lnTo>
                  <a:lnTo>
                    <a:pt x="420" y="846"/>
                  </a:lnTo>
                  <a:lnTo>
                    <a:pt x="422" y="846"/>
                  </a:lnTo>
                  <a:lnTo>
                    <a:pt x="422" y="846"/>
                  </a:lnTo>
                  <a:lnTo>
                    <a:pt x="423" y="846"/>
                  </a:lnTo>
                  <a:lnTo>
                    <a:pt x="425" y="846"/>
                  </a:lnTo>
                  <a:lnTo>
                    <a:pt x="427" y="842"/>
                  </a:lnTo>
                  <a:lnTo>
                    <a:pt x="429" y="842"/>
                  </a:lnTo>
                  <a:lnTo>
                    <a:pt x="431" y="841"/>
                  </a:lnTo>
                  <a:lnTo>
                    <a:pt x="433" y="834"/>
                  </a:lnTo>
                  <a:lnTo>
                    <a:pt x="435" y="828"/>
                  </a:lnTo>
                  <a:lnTo>
                    <a:pt x="435" y="826"/>
                  </a:lnTo>
                  <a:lnTo>
                    <a:pt x="437" y="822"/>
                  </a:lnTo>
                  <a:lnTo>
                    <a:pt x="439" y="822"/>
                  </a:lnTo>
                  <a:lnTo>
                    <a:pt x="440" y="819"/>
                  </a:lnTo>
                  <a:lnTo>
                    <a:pt x="442" y="819"/>
                  </a:lnTo>
                  <a:lnTo>
                    <a:pt x="444" y="819"/>
                  </a:lnTo>
                  <a:lnTo>
                    <a:pt x="446" y="817"/>
                  </a:lnTo>
                  <a:lnTo>
                    <a:pt x="446" y="817"/>
                  </a:lnTo>
                  <a:lnTo>
                    <a:pt x="448" y="817"/>
                  </a:lnTo>
                  <a:lnTo>
                    <a:pt x="450" y="817"/>
                  </a:lnTo>
                  <a:lnTo>
                    <a:pt x="452" y="814"/>
                  </a:lnTo>
                  <a:lnTo>
                    <a:pt x="454" y="811"/>
                  </a:lnTo>
                  <a:lnTo>
                    <a:pt x="456" y="811"/>
                  </a:lnTo>
                  <a:lnTo>
                    <a:pt x="457" y="808"/>
                  </a:lnTo>
                  <a:lnTo>
                    <a:pt x="459" y="808"/>
                  </a:lnTo>
                  <a:lnTo>
                    <a:pt x="461" y="805"/>
                  </a:lnTo>
                  <a:lnTo>
                    <a:pt x="463" y="802"/>
                  </a:lnTo>
                  <a:lnTo>
                    <a:pt x="465" y="800"/>
                  </a:lnTo>
                  <a:lnTo>
                    <a:pt x="467" y="797"/>
                  </a:lnTo>
                  <a:lnTo>
                    <a:pt x="467" y="797"/>
                  </a:lnTo>
                  <a:lnTo>
                    <a:pt x="469" y="791"/>
                  </a:lnTo>
                  <a:lnTo>
                    <a:pt x="471" y="791"/>
                  </a:lnTo>
                  <a:lnTo>
                    <a:pt x="473" y="783"/>
                  </a:lnTo>
                  <a:lnTo>
                    <a:pt x="475" y="780"/>
                  </a:lnTo>
                  <a:lnTo>
                    <a:pt x="476" y="777"/>
                  </a:lnTo>
                  <a:lnTo>
                    <a:pt x="478" y="777"/>
                  </a:lnTo>
                  <a:lnTo>
                    <a:pt x="478" y="777"/>
                  </a:lnTo>
                  <a:lnTo>
                    <a:pt x="480" y="774"/>
                  </a:lnTo>
                  <a:lnTo>
                    <a:pt x="482" y="771"/>
                  </a:lnTo>
                  <a:lnTo>
                    <a:pt x="484" y="766"/>
                  </a:lnTo>
                  <a:lnTo>
                    <a:pt x="486" y="766"/>
                  </a:lnTo>
                  <a:lnTo>
                    <a:pt x="488" y="763"/>
                  </a:lnTo>
                  <a:lnTo>
                    <a:pt x="490" y="763"/>
                  </a:lnTo>
                  <a:lnTo>
                    <a:pt x="490" y="763"/>
                  </a:lnTo>
                  <a:lnTo>
                    <a:pt x="492" y="763"/>
                  </a:lnTo>
                  <a:lnTo>
                    <a:pt x="493" y="760"/>
                  </a:lnTo>
                  <a:lnTo>
                    <a:pt x="495" y="760"/>
                  </a:lnTo>
                  <a:lnTo>
                    <a:pt x="497" y="757"/>
                  </a:lnTo>
                  <a:lnTo>
                    <a:pt x="499" y="757"/>
                  </a:lnTo>
                  <a:lnTo>
                    <a:pt x="501" y="757"/>
                  </a:lnTo>
                  <a:lnTo>
                    <a:pt x="503" y="757"/>
                  </a:lnTo>
                  <a:lnTo>
                    <a:pt x="505" y="755"/>
                  </a:lnTo>
                  <a:lnTo>
                    <a:pt x="507" y="752"/>
                  </a:lnTo>
                  <a:lnTo>
                    <a:pt x="509" y="752"/>
                  </a:lnTo>
                  <a:lnTo>
                    <a:pt x="510" y="752"/>
                  </a:lnTo>
                  <a:lnTo>
                    <a:pt x="512" y="752"/>
                  </a:lnTo>
                  <a:lnTo>
                    <a:pt x="512" y="752"/>
                  </a:lnTo>
                  <a:lnTo>
                    <a:pt x="514" y="752"/>
                  </a:lnTo>
                  <a:lnTo>
                    <a:pt x="516" y="749"/>
                  </a:lnTo>
                  <a:lnTo>
                    <a:pt x="518" y="745"/>
                  </a:lnTo>
                  <a:lnTo>
                    <a:pt x="520" y="745"/>
                  </a:lnTo>
                  <a:lnTo>
                    <a:pt x="522" y="745"/>
                  </a:lnTo>
                  <a:lnTo>
                    <a:pt x="524" y="743"/>
                  </a:lnTo>
                  <a:lnTo>
                    <a:pt x="524" y="743"/>
                  </a:lnTo>
                  <a:lnTo>
                    <a:pt x="526" y="743"/>
                  </a:lnTo>
                  <a:lnTo>
                    <a:pt x="527" y="740"/>
                  </a:lnTo>
                  <a:lnTo>
                    <a:pt x="529" y="733"/>
                  </a:lnTo>
                  <a:lnTo>
                    <a:pt x="531" y="731"/>
                  </a:lnTo>
                  <a:lnTo>
                    <a:pt x="533" y="731"/>
                  </a:lnTo>
                  <a:lnTo>
                    <a:pt x="535" y="731"/>
                  </a:lnTo>
                  <a:lnTo>
                    <a:pt x="535" y="731"/>
                  </a:lnTo>
                  <a:lnTo>
                    <a:pt x="537" y="731"/>
                  </a:lnTo>
                  <a:lnTo>
                    <a:pt x="539" y="728"/>
                  </a:lnTo>
                  <a:lnTo>
                    <a:pt x="541" y="728"/>
                  </a:lnTo>
                  <a:lnTo>
                    <a:pt x="543" y="728"/>
                  </a:lnTo>
                  <a:lnTo>
                    <a:pt x="544" y="728"/>
                  </a:lnTo>
                  <a:lnTo>
                    <a:pt x="546" y="726"/>
                  </a:lnTo>
                  <a:lnTo>
                    <a:pt x="548" y="726"/>
                  </a:lnTo>
                  <a:lnTo>
                    <a:pt x="550" y="726"/>
                  </a:lnTo>
                  <a:lnTo>
                    <a:pt x="552" y="726"/>
                  </a:lnTo>
                  <a:lnTo>
                    <a:pt x="554" y="724"/>
                  </a:lnTo>
                  <a:lnTo>
                    <a:pt x="556" y="719"/>
                  </a:lnTo>
                  <a:lnTo>
                    <a:pt x="556" y="719"/>
                  </a:lnTo>
                  <a:lnTo>
                    <a:pt x="558" y="718"/>
                  </a:lnTo>
                  <a:lnTo>
                    <a:pt x="560" y="718"/>
                  </a:lnTo>
                  <a:lnTo>
                    <a:pt x="561" y="714"/>
                  </a:lnTo>
                  <a:lnTo>
                    <a:pt x="563" y="714"/>
                  </a:lnTo>
                  <a:lnTo>
                    <a:pt x="565" y="714"/>
                  </a:lnTo>
                  <a:lnTo>
                    <a:pt x="567" y="711"/>
                  </a:lnTo>
                  <a:lnTo>
                    <a:pt x="567" y="711"/>
                  </a:lnTo>
                  <a:lnTo>
                    <a:pt x="569" y="709"/>
                  </a:lnTo>
                  <a:lnTo>
                    <a:pt x="571" y="705"/>
                  </a:lnTo>
                  <a:lnTo>
                    <a:pt x="573" y="705"/>
                  </a:lnTo>
                  <a:lnTo>
                    <a:pt x="575" y="705"/>
                  </a:lnTo>
                  <a:lnTo>
                    <a:pt x="577" y="705"/>
                  </a:lnTo>
                  <a:lnTo>
                    <a:pt x="579" y="705"/>
                  </a:lnTo>
                  <a:lnTo>
                    <a:pt x="580" y="705"/>
                  </a:lnTo>
                  <a:lnTo>
                    <a:pt x="580" y="705"/>
                  </a:lnTo>
                  <a:lnTo>
                    <a:pt x="582" y="704"/>
                  </a:lnTo>
                  <a:lnTo>
                    <a:pt x="584" y="700"/>
                  </a:lnTo>
                  <a:lnTo>
                    <a:pt x="586" y="700"/>
                  </a:lnTo>
                  <a:lnTo>
                    <a:pt x="588" y="694"/>
                  </a:lnTo>
                  <a:lnTo>
                    <a:pt x="590" y="691"/>
                  </a:lnTo>
                  <a:lnTo>
                    <a:pt x="592" y="691"/>
                  </a:lnTo>
                  <a:lnTo>
                    <a:pt x="594" y="691"/>
                  </a:lnTo>
                  <a:lnTo>
                    <a:pt x="596" y="691"/>
                  </a:lnTo>
                  <a:lnTo>
                    <a:pt x="597" y="688"/>
                  </a:lnTo>
                  <a:lnTo>
                    <a:pt x="599" y="688"/>
                  </a:lnTo>
                  <a:lnTo>
                    <a:pt x="601" y="688"/>
                  </a:lnTo>
                  <a:lnTo>
                    <a:pt x="601" y="688"/>
                  </a:lnTo>
                  <a:lnTo>
                    <a:pt x="603" y="688"/>
                  </a:lnTo>
                  <a:lnTo>
                    <a:pt x="605" y="688"/>
                  </a:lnTo>
                  <a:lnTo>
                    <a:pt x="607" y="688"/>
                  </a:lnTo>
                  <a:lnTo>
                    <a:pt x="609" y="685"/>
                  </a:lnTo>
                  <a:lnTo>
                    <a:pt x="611" y="685"/>
                  </a:lnTo>
                  <a:lnTo>
                    <a:pt x="611" y="685"/>
                  </a:lnTo>
                  <a:lnTo>
                    <a:pt x="613" y="680"/>
                  </a:lnTo>
                  <a:lnTo>
                    <a:pt x="614" y="680"/>
                  </a:lnTo>
                  <a:lnTo>
                    <a:pt x="616" y="680"/>
                  </a:lnTo>
                  <a:lnTo>
                    <a:pt x="618" y="677"/>
                  </a:lnTo>
                  <a:lnTo>
                    <a:pt x="620" y="677"/>
                  </a:lnTo>
                  <a:lnTo>
                    <a:pt x="622" y="674"/>
                  </a:lnTo>
                  <a:lnTo>
                    <a:pt x="624" y="674"/>
                  </a:lnTo>
                  <a:lnTo>
                    <a:pt x="626" y="674"/>
                  </a:lnTo>
                  <a:lnTo>
                    <a:pt x="626" y="669"/>
                  </a:lnTo>
                  <a:lnTo>
                    <a:pt x="628" y="669"/>
                  </a:lnTo>
                  <a:lnTo>
                    <a:pt x="630" y="669"/>
                  </a:lnTo>
                  <a:lnTo>
                    <a:pt x="631" y="666"/>
                  </a:lnTo>
                  <a:lnTo>
                    <a:pt x="633" y="666"/>
                  </a:lnTo>
                  <a:lnTo>
                    <a:pt x="635" y="663"/>
                  </a:lnTo>
                  <a:lnTo>
                    <a:pt x="637" y="660"/>
                  </a:lnTo>
                  <a:lnTo>
                    <a:pt x="639" y="660"/>
                  </a:lnTo>
                  <a:lnTo>
                    <a:pt x="641" y="660"/>
                  </a:lnTo>
                  <a:lnTo>
                    <a:pt x="643" y="660"/>
                  </a:lnTo>
                  <a:lnTo>
                    <a:pt x="645" y="657"/>
                  </a:lnTo>
                  <a:lnTo>
                    <a:pt x="645" y="657"/>
                  </a:lnTo>
                  <a:lnTo>
                    <a:pt x="647" y="654"/>
                  </a:lnTo>
                  <a:lnTo>
                    <a:pt x="648" y="652"/>
                  </a:lnTo>
                  <a:lnTo>
                    <a:pt x="650" y="646"/>
                  </a:lnTo>
                  <a:lnTo>
                    <a:pt x="652" y="643"/>
                  </a:lnTo>
                  <a:lnTo>
                    <a:pt x="654" y="643"/>
                  </a:lnTo>
                  <a:lnTo>
                    <a:pt x="656" y="643"/>
                  </a:lnTo>
                  <a:lnTo>
                    <a:pt x="656" y="640"/>
                  </a:lnTo>
                  <a:lnTo>
                    <a:pt x="658" y="638"/>
                  </a:lnTo>
                  <a:lnTo>
                    <a:pt x="660" y="633"/>
                  </a:lnTo>
                  <a:lnTo>
                    <a:pt x="662" y="633"/>
                  </a:lnTo>
                  <a:lnTo>
                    <a:pt x="664" y="633"/>
                  </a:lnTo>
                  <a:lnTo>
                    <a:pt x="665" y="633"/>
                  </a:lnTo>
                  <a:lnTo>
                    <a:pt x="667" y="633"/>
                  </a:lnTo>
                  <a:lnTo>
                    <a:pt x="669" y="632"/>
                  </a:lnTo>
                  <a:lnTo>
                    <a:pt x="671" y="632"/>
                  </a:lnTo>
                  <a:lnTo>
                    <a:pt x="671" y="628"/>
                  </a:lnTo>
                  <a:lnTo>
                    <a:pt x="673" y="623"/>
                  </a:lnTo>
                  <a:lnTo>
                    <a:pt x="675" y="623"/>
                  </a:lnTo>
                  <a:lnTo>
                    <a:pt x="677" y="623"/>
                  </a:lnTo>
                  <a:lnTo>
                    <a:pt x="679" y="619"/>
                  </a:lnTo>
                  <a:lnTo>
                    <a:pt x="681" y="618"/>
                  </a:lnTo>
                  <a:lnTo>
                    <a:pt x="683" y="618"/>
                  </a:lnTo>
                  <a:lnTo>
                    <a:pt x="684" y="618"/>
                  </a:lnTo>
                  <a:lnTo>
                    <a:pt x="686" y="618"/>
                  </a:lnTo>
                  <a:lnTo>
                    <a:pt x="688" y="618"/>
                  </a:lnTo>
                  <a:lnTo>
                    <a:pt x="688" y="618"/>
                  </a:lnTo>
                  <a:lnTo>
                    <a:pt x="690" y="618"/>
                  </a:lnTo>
                  <a:lnTo>
                    <a:pt x="692" y="618"/>
                  </a:lnTo>
                  <a:lnTo>
                    <a:pt x="694" y="618"/>
                  </a:lnTo>
                  <a:lnTo>
                    <a:pt x="696" y="618"/>
                  </a:lnTo>
                  <a:lnTo>
                    <a:pt x="698" y="618"/>
                  </a:lnTo>
                  <a:lnTo>
                    <a:pt x="700" y="618"/>
                  </a:lnTo>
                  <a:lnTo>
                    <a:pt x="700" y="618"/>
                  </a:lnTo>
                  <a:lnTo>
                    <a:pt x="701" y="618"/>
                  </a:lnTo>
                  <a:lnTo>
                    <a:pt x="703" y="618"/>
                  </a:lnTo>
                  <a:lnTo>
                    <a:pt x="705" y="611"/>
                  </a:lnTo>
                  <a:lnTo>
                    <a:pt x="707" y="611"/>
                  </a:lnTo>
                  <a:lnTo>
                    <a:pt x="709" y="611"/>
                  </a:lnTo>
                  <a:lnTo>
                    <a:pt x="711" y="609"/>
                  </a:lnTo>
                  <a:lnTo>
                    <a:pt x="713" y="609"/>
                  </a:lnTo>
                  <a:lnTo>
                    <a:pt x="715" y="609"/>
                  </a:lnTo>
                  <a:lnTo>
                    <a:pt x="717" y="609"/>
                  </a:lnTo>
                  <a:lnTo>
                    <a:pt x="717" y="609"/>
                  </a:lnTo>
                  <a:lnTo>
                    <a:pt x="718" y="605"/>
                  </a:lnTo>
                  <a:lnTo>
                    <a:pt x="720" y="604"/>
                  </a:lnTo>
                  <a:lnTo>
                    <a:pt x="722" y="604"/>
                  </a:lnTo>
                  <a:lnTo>
                    <a:pt x="724" y="599"/>
                  </a:lnTo>
                  <a:lnTo>
                    <a:pt x="726" y="599"/>
                  </a:lnTo>
                  <a:lnTo>
                    <a:pt x="728" y="599"/>
                  </a:lnTo>
                  <a:lnTo>
                    <a:pt x="730" y="599"/>
                  </a:lnTo>
                  <a:lnTo>
                    <a:pt x="732" y="599"/>
                  </a:lnTo>
                  <a:lnTo>
                    <a:pt x="734" y="599"/>
                  </a:lnTo>
                  <a:lnTo>
                    <a:pt x="734" y="599"/>
                  </a:lnTo>
                  <a:lnTo>
                    <a:pt x="735" y="599"/>
                  </a:lnTo>
                  <a:lnTo>
                    <a:pt x="737" y="599"/>
                  </a:lnTo>
                  <a:lnTo>
                    <a:pt x="739" y="599"/>
                  </a:lnTo>
                  <a:lnTo>
                    <a:pt x="741" y="599"/>
                  </a:lnTo>
                  <a:lnTo>
                    <a:pt x="743" y="599"/>
                  </a:lnTo>
                  <a:lnTo>
                    <a:pt x="743" y="597"/>
                  </a:lnTo>
                  <a:lnTo>
                    <a:pt x="745" y="597"/>
                  </a:lnTo>
                  <a:lnTo>
                    <a:pt x="747" y="597"/>
                  </a:lnTo>
                  <a:lnTo>
                    <a:pt x="749" y="591"/>
                  </a:lnTo>
                  <a:lnTo>
                    <a:pt x="751" y="588"/>
                  </a:lnTo>
                  <a:lnTo>
                    <a:pt x="752" y="588"/>
                  </a:lnTo>
                  <a:lnTo>
                    <a:pt x="754" y="588"/>
                  </a:lnTo>
                  <a:lnTo>
                    <a:pt x="756" y="585"/>
                  </a:lnTo>
                  <a:lnTo>
                    <a:pt x="758" y="580"/>
                  </a:lnTo>
                  <a:lnTo>
                    <a:pt x="760" y="580"/>
                  </a:lnTo>
                  <a:lnTo>
                    <a:pt x="762" y="580"/>
                  </a:lnTo>
                  <a:lnTo>
                    <a:pt x="762" y="580"/>
                  </a:lnTo>
                  <a:lnTo>
                    <a:pt x="764" y="580"/>
                  </a:lnTo>
                  <a:lnTo>
                    <a:pt x="766" y="580"/>
                  </a:lnTo>
                  <a:lnTo>
                    <a:pt x="768" y="580"/>
                  </a:lnTo>
                  <a:lnTo>
                    <a:pt x="769" y="580"/>
                  </a:lnTo>
                  <a:lnTo>
                    <a:pt x="771" y="580"/>
                  </a:lnTo>
                  <a:lnTo>
                    <a:pt x="773" y="580"/>
                  </a:lnTo>
                  <a:lnTo>
                    <a:pt x="775" y="577"/>
                  </a:lnTo>
                  <a:lnTo>
                    <a:pt x="777" y="577"/>
                  </a:lnTo>
                  <a:lnTo>
                    <a:pt x="777" y="574"/>
                  </a:lnTo>
                  <a:lnTo>
                    <a:pt x="779" y="574"/>
                  </a:lnTo>
                  <a:lnTo>
                    <a:pt x="781" y="574"/>
                  </a:lnTo>
                  <a:lnTo>
                    <a:pt x="783" y="574"/>
                  </a:lnTo>
                  <a:lnTo>
                    <a:pt x="785" y="574"/>
                  </a:lnTo>
                  <a:lnTo>
                    <a:pt x="787" y="574"/>
                  </a:lnTo>
                  <a:lnTo>
                    <a:pt x="787" y="571"/>
                  </a:lnTo>
                  <a:lnTo>
                    <a:pt x="788" y="571"/>
                  </a:lnTo>
                  <a:lnTo>
                    <a:pt x="790" y="571"/>
                  </a:lnTo>
                  <a:lnTo>
                    <a:pt x="792" y="571"/>
                  </a:lnTo>
                  <a:lnTo>
                    <a:pt x="794" y="566"/>
                  </a:lnTo>
                  <a:lnTo>
                    <a:pt x="796" y="566"/>
                  </a:lnTo>
                  <a:lnTo>
                    <a:pt x="798" y="566"/>
                  </a:lnTo>
                  <a:lnTo>
                    <a:pt x="800" y="563"/>
                  </a:lnTo>
                  <a:lnTo>
                    <a:pt x="802" y="559"/>
                  </a:lnTo>
                  <a:lnTo>
                    <a:pt x="804" y="557"/>
                  </a:lnTo>
                  <a:lnTo>
                    <a:pt x="805" y="557"/>
                  </a:lnTo>
                  <a:lnTo>
                    <a:pt x="807" y="557"/>
                  </a:lnTo>
                  <a:lnTo>
                    <a:pt x="807" y="557"/>
                  </a:lnTo>
                  <a:lnTo>
                    <a:pt x="809" y="557"/>
                  </a:lnTo>
                  <a:lnTo>
                    <a:pt x="811" y="557"/>
                  </a:lnTo>
                  <a:lnTo>
                    <a:pt x="813" y="557"/>
                  </a:lnTo>
                  <a:lnTo>
                    <a:pt x="815" y="557"/>
                  </a:lnTo>
                  <a:lnTo>
                    <a:pt x="817" y="557"/>
                  </a:lnTo>
                  <a:lnTo>
                    <a:pt x="819" y="557"/>
                  </a:lnTo>
                  <a:lnTo>
                    <a:pt x="821" y="557"/>
                  </a:lnTo>
                  <a:lnTo>
                    <a:pt x="821" y="557"/>
                  </a:lnTo>
                  <a:lnTo>
                    <a:pt x="822" y="557"/>
                  </a:lnTo>
                  <a:lnTo>
                    <a:pt x="824" y="557"/>
                  </a:lnTo>
                  <a:lnTo>
                    <a:pt x="826" y="554"/>
                  </a:lnTo>
                  <a:lnTo>
                    <a:pt x="828" y="552"/>
                  </a:lnTo>
                  <a:lnTo>
                    <a:pt x="830" y="552"/>
                  </a:lnTo>
                  <a:lnTo>
                    <a:pt x="832" y="552"/>
                  </a:lnTo>
                  <a:lnTo>
                    <a:pt x="832" y="552"/>
                  </a:lnTo>
                  <a:lnTo>
                    <a:pt x="834" y="552"/>
                  </a:lnTo>
                  <a:lnTo>
                    <a:pt x="836" y="552"/>
                  </a:lnTo>
                  <a:lnTo>
                    <a:pt x="838" y="549"/>
                  </a:lnTo>
                  <a:lnTo>
                    <a:pt x="839" y="549"/>
                  </a:lnTo>
                  <a:lnTo>
                    <a:pt x="841" y="549"/>
                  </a:lnTo>
                  <a:lnTo>
                    <a:pt x="843" y="542"/>
                  </a:lnTo>
                  <a:lnTo>
                    <a:pt x="845" y="542"/>
                  </a:lnTo>
                  <a:lnTo>
                    <a:pt x="847" y="542"/>
                  </a:lnTo>
                  <a:lnTo>
                    <a:pt x="849" y="542"/>
                  </a:lnTo>
                  <a:lnTo>
                    <a:pt x="851" y="536"/>
                  </a:lnTo>
                  <a:lnTo>
                    <a:pt x="853" y="536"/>
                  </a:lnTo>
                  <a:lnTo>
                    <a:pt x="853" y="536"/>
                  </a:lnTo>
                  <a:lnTo>
                    <a:pt x="855" y="530"/>
                  </a:lnTo>
                  <a:lnTo>
                    <a:pt x="856" y="530"/>
                  </a:lnTo>
                  <a:lnTo>
                    <a:pt x="858" y="530"/>
                  </a:lnTo>
                  <a:lnTo>
                    <a:pt x="860" y="528"/>
                  </a:lnTo>
                  <a:lnTo>
                    <a:pt x="862" y="528"/>
                  </a:lnTo>
                  <a:lnTo>
                    <a:pt x="864" y="528"/>
                  </a:lnTo>
                  <a:lnTo>
                    <a:pt x="864" y="528"/>
                  </a:lnTo>
                  <a:lnTo>
                    <a:pt x="866" y="528"/>
                  </a:lnTo>
                  <a:lnTo>
                    <a:pt x="868" y="528"/>
                  </a:lnTo>
                  <a:lnTo>
                    <a:pt x="870" y="528"/>
                  </a:lnTo>
                  <a:lnTo>
                    <a:pt x="872" y="528"/>
                  </a:lnTo>
                  <a:lnTo>
                    <a:pt x="874" y="528"/>
                  </a:lnTo>
                  <a:lnTo>
                    <a:pt x="875" y="528"/>
                  </a:lnTo>
                  <a:lnTo>
                    <a:pt x="875" y="528"/>
                  </a:lnTo>
                  <a:lnTo>
                    <a:pt x="877" y="528"/>
                  </a:lnTo>
                  <a:lnTo>
                    <a:pt x="879" y="528"/>
                  </a:lnTo>
                  <a:lnTo>
                    <a:pt x="881" y="528"/>
                  </a:lnTo>
                  <a:lnTo>
                    <a:pt x="883" y="525"/>
                  </a:lnTo>
                  <a:lnTo>
                    <a:pt x="885" y="525"/>
                  </a:lnTo>
                  <a:lnTo>
                    <a:pt x="887" y="519"/>
                  </a:lnTo>
                  <a:lnTo>
                    <a:pt x="889" y="519"/>
                  </a:lnTo>
                  <a:lnTo>
                    <a:pt x="891" y="515"/>
                  </a:lnTo>
                  <a:lnTo>
                    <a:pt x="892" y="515"/>
                  </a:lnTo>
                  <a:lnTo>
                    <a:pt x="894" y="515"/>
                  </a:lnTo>
                  <a:lnTo>
                    <a:pt x="896" y="515"/>
                  </a:lnTo>
                  <a:lnTo>
                    <a:pt x="898" y="515"/>
                  </a:lnTo>
                  <a:lnTo>
                    <a:pt x="898" y="515"/>
                  </a:lnTo>
                  <a:lnTo>
                    <a:pt x="900" y="515"/>
                  </a:lnTo>
                  <a:lnTo>
                    <a:pt x="902" y="515"/>
                  </a:lnTo>
                  <a:lnTo>
                    <a:pt x="904" y="515"/>
                  </a:lnTo>
                  <a:lnTo>
                    <a:pt x="906" y="515"/>
                  </a:lnTo>
                  <a:lnTo>
                    <a:pt x="908" y="512"/>
                  </a:lnTo>
                  <a:lnTo>
                    <a:pt x="909" y="509"/>
                  </a:lnTo>
                  <a:lnTo>
                    <a:pt x="909" y="506"/>
                  </a:lnTo>
                  <a:lnTo>
                    <a:pt x="911" y="506"/>
                  </a:lnTo>
                  <a:lnTo>
                    <a:pt x="913" y="504"/>
                  </a:lnTo>
                  <a:lnTo>
                    <a:pt x="915" y="501"/>
                  </a:lnTo>
                  <a:lnTo>
                    <a:pt x="917" y="501"/>
                  </a:lnTo>
                  <a:lnTo>
                    <a:pt x="919" y="494"/>
                  </a:lnTo>
                  <a:lnTo>
                    <a:pt x="921" y="491"/>
                  </a:lnTo>
                  <a:lnTo>
                    <a:pt x="921" y="491"/>
                  </a:lnTo>
                  <a:lnTo>
                    <a:pt x="923" y="491"/>
                  </a:lnTo>
                  <a:lnTo>
                    <a:pt x="925" y="491"/>
                  </a:lnTo>
                  <a:lnTo>
                    <a:pt x="926" y="491"/>
                  </a:lnTo>
                  <a:lnTo>
                    <a:pt x="928" y="491"/>
                  </a:lnTo>
                  <a:lnTo>
                    <a:pt x="930" y="488"/>
                  </a:lnTo>
                  <a:lnTo>
                    <a:pt x="932" y="488"/>
                  </a:lnTo>
                  <a:lnTo>
                    <a:pt x="934" y="488"/>
                  </a:lnTo>
                  <a:lnTo>
                    <a:pt x="936" y="488"/>
                  </a:lnTo>
                  <a:lnTo>
                    <a:pt x="938" y="488"/>
                  </a:lnTo>
                  <a:lnTo>
                    <a:pt x="940" y="485"/>
                  </a:lnTo>
                  <a:lnTo>
                    <a:pt x="942" y="485"/>
                  </a:lnTo>
                  <a:lnTo>
                    <a:pt x="942" y="485"/>
                  </a:lnTo>
                  <a:lnTo>
                    <a:pt x="943" y="485"/>
                  </a:lnTo>
                  <a:lnTo>
                    <a:pt x="945" y="482"/>
                  </a:lnTo>
                  <a:lnTo>
                    <a:pt x="947" y="482"/>
                  </a:lnTo>
                  <a:lnTo>
                    <a:pt x="949" y="482"/>
                  </a:lnTo>
                  <a:lnTo>
                    <a:pt x="951" y="482"/>
                  </a:lnTo>
                  <a:lnTo>
                    <a:pt x="953" y="478"/>
                  </a:lnTo>
                  <a:lnTo>
                    <a:pt x="953" y="475"/>
                  </a:lnTo>
                  <a:lnTo>
                    <a:pt x="955" y="473"/>
                  </a:lnTo>
                  <a:lnTo>
                    <a:pt x="957" y="473"/>
                  </a:lnTo>
                  <a:lnTo>
                    <a:pt x="959" y="473"/>
                  </a:lnTo>
                  <a:lnTo>
                    <a:pt x="960" y="473"/>
                  </a:lnTo>
                  <a:lnTo>
                    <a:pt x="962" y="470"/>
                  </a:lnTo>
                  <a:lnTo>
                    <a:pt x="964" y="470"/>
                  </a:lnTo>
                  <a:lnTo>
                    <a:pt x="966" y="470"/>
                  </a:lnTo>
                  <a:lnTo>
                    <a:pt x="966" y="463"/>
                  </a:lnTo>
                  <a:lnTo>
                    <a:pt x="968" y="463"/>
                  </a:lnTo>
                  <a:lnTo>
                    <a:pt x="970" y="457"/>
                  </a:lnTo>
                  <a:lnTo>
                    <a:pt x="972" y="457"/>
                  </a:lnTo>
                  <a:lnTo>
                    <a:pt x="974" y="457"/>
                  </a:lnTo>
                  <a:lnTo>
                    <a:pt x="976" y="457"/>
                  </a:lnTo>
                  <a:lnTo>
                    <a:pt x="978" y="457"/>
                  </a:lnTo>
                  <a:lnTo>
                    <a:pt x="979" y="457"/>
                  </a:lnTo>
                  <a:lnTo>
                    <a:pt x="981" y="454"/>
                  </a:lnTo>
                  <a:lnTo>
                    <a:pt x="983" y="454"/>
                  </a:lnTo>
                  <a:lnTo>
                    <a:pt x="985" y="450"/>
                  </a:lnTo>
                  <a:lnTo>
                    <a:pt x="987" y="450"/>
                  </a:lnTo>
                  <a:lnTo>
                    <a:pt x="987" y="450"/>
                  </a:lnTo>
                  <a:lnTo>
                    <a:pt x="989" y="447"/>
                  </a:lnTo>
                  <a:lnTo>
                    <a:pt x="991" y="447"/>
                  </a:lnTo>
                  <a:lnTo>
                    <a:pt x="993" y="447"/>
                  </a:lnTo>
                  <a:lnTo>
                    <a:pt x="995" y="444"/>
                  </a:lnTo>
                  <a:lnTo>
                    <a:pt x="996" y="440"/>
                  </a:lnTo>
                  <a:lnTo>
                    <a:pt x="996" y="440"/>
                  </a:lnTo>
                  <a:lnTo>
                    <a:pt x="998" y="437"/>
                  </a:lnTo>
                  <a:lnTo>
                    <a:pt x="1000" y="437"/>
                  </a:lnTo>
                  <a:lnTo>
                    <a:pt x="1002" y="437"/>
                  </a:lnTo>
                  <a:lnTo>
                    <a:pt x="1004" y="437"/>
                  </a:lnTo>
                  <a:lnTo>
                    <a:pt x="1006" y="437"/>
                  </a:lnTo>
                  <a:lnTo>
                    <a:pt x="1008" y="437"/>
                  </a:lnTo>
                  <a:lnTo>
                    <a:pt x="1010" y="437"/>
                  </a:lnTo>
                  <a:lnTo>
                    <a:pt x="1012" y="437"/>
                  </a:lnTo>
                  <a:lnTo>
                    <a:pt x="1012" y="437"/>
                  </a:lnTo>
                  <a:lnTo>
                    <a:pt x="1013" y="437"/>
                  </a:lnTo>
                  <a:lnTo>
                    <a:pt x="1015" y="433"/>
                  </a:lnTo>
                  <a:lnTo>
                    <a:pt x="1017" y="433"/>
                  </a:lnTo>
                  <a:lnTo>
                    <a:pt x="1019" y="433"/>
                  </a:lnTo>
                  <a:lnTo>
                    <a:pt x="1021" y="433"/>
                  </a:lnTo>
                  <a:lnTo>
                    <a:pt x="1023" y="433"/>
                  </a:lnTo>
                  <a:lnTo>
                    <a:pt x="1025" y="433"/>
                  </a:lnTo>
                  <a:lnTo>
                    <a:pt x="1027" y="433"/>
                  </a:lnTo>
                  <a:lnTo>
                    <a:pt x="1029" y="426"/>
                  </a:lnTo>
                  <a:lnTo>
                    <a:pt x="1030" y="423"/>
                  </a:lnTo>
                  <a:lnTo>
                    <a:pt x="1030" y="423"/>
                  </a:lnTo>
                  <a:lnTo>
                    <a:pt x="1032" y="423"/>
                  </a:lnTo>
                  <a:lnTo>
                    <a:pt x="1034" y="423"/>
                  </a:lnTo>
                  <a:lnTo>
                    <a:pt x="1036" y="423"/>
                  </a:lnTo>
                  <a:lnTo>
                    <a:pt x="1038" y="423"/>
                  </a:lnTo>
                  <a:lnTo>
                    <a:pt x="1040" y="423"/>
                  </a:lnTo>
                  <a:lnTo>
                    <a:pt x="1042" y="423"/>
                  </a:lnTo>
                  <a:lnTo>
                    <a:pt x="1042" y="420"/>
                  </a:lnTo>
                  <a:lnTo>
                    <a:pt x="1044" y="416"/>
                  </a:lnTo>
                  <a:lnTo>
                    <a:pt x="1046" y="409"/>
                  </a:lnTo>
                  <a:lnTo>
                    <a:pt x="1047" y="406"/>
                  </a:lnTo>
                  <a:lnTo>
                    <a:pt x="1049" y="406"/>
                  </a:lnTo>
                  <a:lnTo>
                    <a:pt x="1051" y="402"/>
                  </a:lnTo>
                  <a:lnTo>
                    <a:pt x="1053" y="399"/>
                  </a:lnTo>
                  <a:lnTo>
                    <a:pt x="1055" y="399"/>
                  </a:lnTo>
                  <a:lnTo>
                    <a:pt x="1057" y="399"/>
                  </a:lnTo>
                  <a:lnTo>
                    <a:pt x="1057" y="399"/>
                  </a:lnTo>
                  <a:lnTo>
                    <a:pt x="1059" y="399"/>
                  </a:lnTo>
                  <a:lnTo>
                    <a:pt x="1061" y="399"/>
                  </a:lnTo>
                  <a:lnTo>
                    <a:pt x="1063" y="399"/>
                  </a:lnTo>
                  <a:lnTo>
                    <a:pt x="1064" y="399"/>
                  </a:lnTo>
                  <a:lnTo>
                    <a:pt x="1066" y="399"/>
                  </a:lnTo>
                  <a:lnTo>
                    <a:pt x="1068" y="395"/>
                  </a:lnTo>
                  <a:lnTo>
                    <a:pt x="1070" y="395"/>
                  </a:lnTo>
                  <a:lnTo>
                    <a:pt x="1072" y="395"/>
                  </a:lnTo>
                  <a:lnTo>
                    <a:pt x="1074" y="395"/>
                  </a:lnTo>
                  <a:lnTo>
                    <a:pt x="1074" y="395"/>
                  </a:lnTo>
                  <a:lnTo>
                    <a:pt x="1076" y="391"/>
                  </a:lnTo>
                  <a:lnTo>
                    <a:pt x="1078" y="391"/>
                  </a:lnTo>
                  <a:lnTo>
                    <a:pt x="1080" y="388"/>
                  </a:lnTo>
                  <a:lnTo>
                    <a:pt x="1082" y="388"/>
                  </a:lnTo>
                  <a:lnTo>
                    <a:pt x="1083" y="388"/>
                  </a:lnTo>
                  <a:lnTo>
                    <a:pt x="1085" y="388"/>
                  </a:lnTo>
                  <a:lnTo>
                    <a:pt x="1085" y="388"/>
                  </a:lnTo>
                  <a:lnTo>
                    <a:pt x="1087" y="388"/>
                  </a:lnTo>
                  <a:lnTo>
                    <a:pt x="1089" y="384"/>
                  </a:lnTo>
                  <a:lnTo>
                    <a:pt x="1091" y="384"/>
                  </a:lnTo>
                  <a:lnTo>
                    <a:pt x="1093" y="384"/>
                  </a:lnTo>
                  <a:lnTo>
                    <a:pt x="1095" y="384"/>
                  </a:lnTo>
                  <a:lnTo>
                    <a:pt x="1097" y="384"/>
                  </a:lnTo>
                  <a:lnTo>
                    <a:pt x="1099" y="384"/>
                  </a:lnTo>
                  <a:lnTo>
                    <a:pt x="1100" y="384"/>
                  </a:lnTo>
                  <a:lnTo>
                    <a:pt x="1102" y="381"/>
                  </a:lnTo>
                  <a:lnTo>
                    <a:pt x="1102" y="373"/>
                  </a:lnTo>
                  <a:lnTo>
                    <a:pt x="1104" y="363"/>
                  </a:lnTo>
                  <a:lnTo>
                    <a:pt x="1106" y="363"/>
                  </a:lnTo>
                  <a:lnTo>
                    <a:pt x="1108" y="363"/>
                  </a:lnTo>
                  <a:lnTo>
                    <a:pt x="1110" y="358"/>
                  </a:lnTo>
                  <a:lnTo>
                    <a:pt x="1112" y="358"/>
                  </a:lnTo>
                  <a:lnTo>
                    <a:pt x="1114" y="358"/>
                  </a:lnTo>
                  <a:lnTo>
                    <a:pt x="1116" y="358"/>
                  </a:lnTo>
                  <a:lnTo>
                    <a:pt x="1117" y="358"/>
                  </a:lnTo>
                  <a:lnTo>
                    <a:pt x="1119" y="358"/>
                  </a:lnTo>
                  <a:lnTo>
                    <a:pt x="1119" y="358"/>
                  </a:lnTo>
                  <a:lnTo>
                    <a:pt x="1121" y="358"/>
                  </a:lnTo>
                  <a:lnTo>
                    <a:pt x="1123" y="358"/>
                  </a:lnTo>
                  <a:lnTo>
                    <a:pt x="1125" y="358"/>
                  </a:lnTo>
                  <a:lnTo>
                    <a:pt x="1127" y="358"/>
                  </a:lnTo>
                  <a:lnTo>
                    <a:pt x="1129" y="358"/>
                  </a:lnTo>
                  <a:lnTo>
                    <a:pt x="1129" y="358"/>
                  </a:lnTo>
                  <a:lnTo>
                    <a:pt x="1131" y="358"/>
                  </a:lnTo>
                  <a:lnTo>
                    <a:pt x="1133" y="358"/>
                  </a:lnTo>
                  <a:lnTo>
                    <a:pt x="1134" y="358"/>
                  </a:lnTo>
                  <a:lnTo>
                    <a:pt x="1136" y="354"/>
                  </a:lnTo>
                  <a:lnTo>
                    <a:pt x="1138" y="354"/>
                  </a:lnTo>
                  <a:lnTo>
                    <a:pt x="1140" y="354"/>
                  </a:lnTo>
                  <a:lnTo>
                    <a:pt x="1142" y="354"/>
                  </a:lnTo>
                  <a:lnTo>
                    <a:pt x="1144" y="346"/>
                  </a:lnTo>
                  <a:lnTo>
                    <a:pt x="1146" y="346"/>
                  </a:lnTo>
                  <a:lnTo>
                    <a:pt x="1148" y="346"/>
                  </a:lnTo>
                  <a:lnTo>
                    <a:pt x="1148" y="346"/>
                  </a:lnTo>
                  <a:lnTo>
                    <a:pt x="1150" y="346"/>
                  </a:lnTo>
                  <a:lnTo>
                    <a:pt x="1151" y="346"/>
                  </a:lnTo>
                  <a:lnTo>
                    <a:pt x="1153" y="346"/>
                  </a:lnTo>
                  <a:lnTo>
                    <a:pt x="1155" y="346"/>
                  </a:lnTo>
                  <a:lnTo>
                    <a:pt x="1157" y="346"/>
                  </a:lnTo>
                  <a:lnTo>
                    <a:pt x="1159" y="346"/>
                  </a:lnTo>
                  <a:lnTo>
                    <a:pt x="1161" y="346"/>
                  </a:lnTo>
                  <a:lnTo>
                    <a:pt x="1163" y="346"/>
                  </a:lnTo>
                  <a:lnTo>
                    <a:pt x="1163" y="346"/>
                  </a:lnTo>
                  <a:lnTo>
                    <a:pt x="1165" y="346"/>
                  </a:lnTo>
                  <a:lnTo>
                    <a:pt x="1167" y="346"/>
                  </a:lnTo>
                  <a:lnTo>
                    <a:pt x="1168" y="342"/>
                  </a:lnTo>
                  <a:lnTo>
                    <a:pt x="1170" y="342"/>
                  </a:lnTo>
                  <a:lnTo>
                    <a:pt x="1172" y="342"/>
                  </a:lnTo>
                  <a:lnTo>
                    <a:pt x="1172" y="342"/>
                  </a:lnTo>
                  <a:lnTo>
                    <a:pt x="1174" y="337"/>
                  </a:lnTo>
                  <a:lnTo>
                    <a:pt x="1176" y="337"/>
                  </a:lnTo>
                  <a:lnTo>
                    <a:pt x="1178" y="333"/>
                  </a:lnTo>
                  <a:lnTo>
                    <a:pt x="1180" y="333"/>
                  </a:lnTo>
                  <a:lnTo>
                    <a:pt x="1182" y="329"/>
                  </a:lnTo>
                  <a:lnTo>
                    <a:pt x="1184" y="329"/>
                  </a:lnTo>
                  <a:lnTo>
                    <a:pt x="1186" y="329"/>
                  </a:lnTo>
                  <a:lnTo>
                    <a:pt x="1187" y="329"/>
                  </a:lnTo>
                  <a:lnTo>
                    <a:pt x="1189" y="329"/>
                  </a:lnTo>
                  <a:lnTo>
                    <a:pt x="1191" y="329"/>
                  </a:lnTo>
                  <a:lnTo>
                    <a:pt x="1193" y="329"/>
                  </a:lnTo>
                  <a:lnTo>
                    <a:pt x="1193" y="325"/>
                  </a:lnTo>
                  <a:lnTo>
                    <a:pt x="1195" y="325"/>
                  </a:lnTo>
                  <a:lnTo>
                    <a:pt x="1197" y="325"/>
                  </a:lnTo>
                  <a:lnTo>
                    <a:pt x="1199" y="325"/>
                  </a:lnTo>
                  <a:lnTo>
                    <a:pt x="1201" y="325"/>
                  </a:lnTo>
                  <a:lnTo>
                    <a:pt x="1203" y="325"/>
                  </a:lnTo>
                  <a:lnTo>
                    <a:pt x="1204" y="325"/>
                  </a:lnTo>
                  <a:lnTo>
                    <a:pt x="1206" y="325"/>
                  </a:lnTo>
                  <a:lnTo>
                    <a:pt x="1206" y="325"/>
                  </a:lnTo>
                  <a:lnTo>
                    <a:pt x="1208" y="325"/>
                  </a:lnTo>
                  <a:lnTo>
                    <a:pt x="1210" y="325"/>
                  </a:lnTo>
                  <a:lnTo>
                    <a:pt x="1212" y="325"/>
                  </a:lnTo>
                  <a:lnTo>
                    <a:pt x="1214" y="325"/>
                  </a:lnTo>
                  <a:lnTo>
                    <a:pt x="1216" y="325"/>
                  </a:lnTo>
                  <a:lnTo>
                    <a:pt x="1218" y="325"/>
                  </a:lnTo>
                  <a:lnTo>
                    <a:pt x="1218" y="325"/>
                  </a:lnTo>
                  <a:lnTo>
                    <a:pt x="1220" y="320"/>
                  </a:lnTo>
                  <a:lnTo>
                    <a:pt x="1221" y="320"/>
                  </a:lnTo>
                  <a:lnTo>
                    <a:pt x="1223" y="310"/>
                  </a:lnTo>
                  <a:lnTo>
                    <a:pt x="1225" y="310"/>
                  </a:lnTo>
                  <a:lnTo>
                    <a:pt x="1227" y="306"/>
                  </a:lnTo>
                  <a:lnTo>
                    <a:pt x="1229" y="306"/>
                  </a:lnTo>
                  <a:lnTo>
                    <a:pt x="1231" y="306"/>
                  </a:lnTo>
                  <a:lnTo>
                    <a:pt x="1233" y="306"/>
                  </a:lnTo>
                  <a:lnTo>
                    <a:pt x="1235" y="302"/>
                  </a:lnTo>
                  <a:lnTo>
                    <a:pt x="1237" y="302"/>
                  </a:lnTo>
                  <a:lnTo>
                    <a:pt x="1238" y="302"/>
                  </a:lnTo>
                  <a:lnTo>
                    <a:pt x="1238" y="302"/>
                  </a:lnTo>
                  <a:lnTo>
                    <a:pt x="1240" y="302"/>
                  </a:lnTo>
                  <a:lnTo>
                    <a:pt x="1242" y="302"/>
                  </a:lnTo>
                  <a:lnTo>
                    <a:pt x="1244" y="298"/>
                  </a:lnTo>
                  <a:lnTo>
                    <a:pt x="1246" y="298"/>
                  </a:lnTo>
                  <a:lnTo>
                    <a:pt x="1248" y="298"/>
                  </a:lnTo>
                  <a:lnTo>
                    <a:pt x="1250" y="292"/>
                  </a:lnTo>
                  <a:lnTo>
                    <a:pt x="1250" y="292"/>
                  </a:lnTo>
                  <a:lnTo>
                    <a:pt x="1252" y="292"/>
                  </a:lnTo>
                  <a:lnTo>
                    <a:pt x="1254" y="292"/>
                  </a:lnTo>
                  <a:lnTo>
                    <a:pt x="1255" y="292"/>
                  </a:lnTo>
                  <a:lnTo>
                    <a:pt x="1257" y="292"/>
                  </a:lnTo>
                  <a:lnTo>
                    <a:pt x="1259" y="292"/>
                  </a:lnTo>
                  <a:lnTo>
                    <a:pt x="1261" y="292"/>
                  </a:lnTo>
                  <a:lnTo>
                    <a:pt x="1261" y="292"/>
                  </a:lnTo>
                  <a:lnTo>
                    <a:pt x="1263" y="292"/>
                  </a:lnTo>
                  <a:lnTo>
                    <a:pt x="1265" y="292"/>
                  </a:lnTo>
                  <a:lnTo>
                    <a:pt x="1267" y="292"/>
                  </a:lnTo>
                  <a:lnTo>
                    <a:pt x="1269" y="288"/>
                  </a:lnTo>
                  <a:lnTo>
                    <a:pt x="1271" y="288"/>
                  </a:lnTo>
                  <a:lnTo>
                    <a:pt x="1272" y="288"/>
                  </a:lnTo>
                  <a:lnTo>
                    <a:pt x="1274" y="288"/>
                  </a:lnTo>
                  <a:lnTo>
                    <a:pt x="1276" y="282"/>
                  </a:lnTo>
                  <a:lnTo>
                    <a:pt x="1278" y="282"/>
                  </a:lnTo>
                  <a:lnTo>
                    <a:pt x="1280" y="282"/>
                  </a:lnTo>
                  <a:lnTo>
                    <a:pt x="1282" y="282"/>
                  </a:lnTo>
                  <a:lnTo>
                    <a:pt x="1284" y="282"/>
                  </a:lnTo>
                  <a:lnTo>
                    <a:pt x="1284" y="282"/>
                  </a:lnTo>
                  <a:lnTo>
                    <a:pt x="1286" y="278"/>
                  </a:lnTo>
                  <a:lnTo>
                    <a:pt x="1288" y="278"/>
                  </a:lnTo>
                  <a:lnTo>
                    <a:pt x="1290" y="272"/>
                  </a:lnTo>
                  <a:lnTo>
                    <a:pt x="1291" y="272"/>
                  </a:lnTo>
                  <a:lnTo>
                    <a:pt x="1293" y="272"/>
                  </a:lnTo>
                  <a:lnTo>
                    <a:pt x="1295" y="268"/>
                  </a:lnTo>
                  <a:lnTo>
                    <a:pt x="1295" y="268"/>
                  </a:lnTo>
                  <a:lnTo>
                    <a:pt x="1297" y="268"/>
                  </a:lnTo>
                  <a:lnTo>
                    <a:pt x="1299" y="268"/>
                  </a:lnTo>
                  <a:lnTo>
                    <a:pt x="1301" y="268"/>
                  </a:lnTo>
                  <a:lnTo>
                    <a:pt x="1303" y="268"/>
                  </a:lnTo>
                  <a:lnTo>
                    <a:pt x="1305" y="268"/>
                  </a:lnTo>
                  <a:lnTo>
                    <a:pt x="1307" y="268"/>
                  </a:lnTo>
                  <a:lnTo>
                    <a:pt x="1307" y="268"/>
                  </a:lnTo>
                  <a:lnTo>
                    <a:pt x="1308" y="268"/>
                  </a:lnTo>
                  <a:lnTo>
                    <a:pt x="1310" y="268"/>
                  </a:lnTo>
                  <a:lnTo>
                    <a:pt x="1312" y="268"/>
                  </a:lnTo>
                  <a:lnTo>
                    <a:pt x="1314" y="268"/>
                  </a:lnTo>
                  <a:lnTo>
                    <a:pt x="1316" y="268"/>
                  </a:lnTo>
                  <a:lnTo>
                    <a:pt x="1318" y="268"/>
                  </a:lnTo>
                  <a:lnTo>
                    <a:pt x="1320" y="268"/>
                  </a:lnTo>
                  <a:lnTo>
                    <a:pt x="1322" y="268"/>
                  </a:lnTo>
                  <a:lnTo>
                    <a:pt x="1324" y="263"/>
                  </a:lnTo>
                  <a:lnTo>
                    <a:pt x="1325" y="263"/>
                  </a:lnTo>
                  <a:lnTo>
                    <a:pt x="1327" y="263"/>
                  </a:lnTo>
                  <a:lnTo>
                    <a:pt x="1327" y="263"/>
                  </a:lnTo>
                  <a:lnTo>
                    <a:pt x="1329" y="263"/>
                  </a:lnTo>
                  <a:lnTo>
                    <a:pt x="1331" y="263"/>
                  </a:lnTo>
                  <a:lnTo>
                    <a:pt x="1333" y="263"/>
                  </a:lnTo>
                  <a:lnTo>
                    <a:pt x="1335" y="263"/>
                  </a:lnTo>
                  <a:lnTo>
                    <a:pt x="1337" y="263"/>
                  </a:lnTo>
                  <a:lnTo>
                    <a:pt x="1339" y="263"/>
                  </a:lnTo>
                  <a:lnTo>
                    <a:pt x="1339" y="263"/>
                  </a:lnTo>
                  <a:lnTo>
                    <a:pt x="1341" y="263"/>
                  </a:lnTo>
                  <a:lnTo>
                    <a:pt x="1342" y="263"/>
                  </a:lnTo>
                  <a:lnTo>
                    <a:pt x="1344" y="263"/>
                  </a:lnTo>
                  <a:lnTo>
                    <a:pt x="1346" y="263"/>
                  </a:lnTo>
                  <a:lnTo>
                    <a:pt x="1348" y="263"/>
                  </a:lnTo>
                  <a:lnTo>
                    <a:pt x="1350" y="263"/>
                  </a:lnTo>
                  <a:lnTo>
                    <a:pt x="1352" y="263"/>
                  </a:lnTo>
                  <a:lnTo>
                    <a:pt x="1352" y="263"/>
                  </a:lnTo>
                  <a:lnTo>
                    <a:pt x="1354" y="263"/>
                  </a:lnTo>
                  <a:lnTo>
                    <a:pt x="1356" y="263"/>
                  </a:lnTo>
                  <a:lnTo>
                    <a:pt x="1358" y="263"/>
                  </a:lnTo>
                  <a:lnTo>
                    <a:pt x="1359" y="263"/>
                  </a:lnTo>
                  <a:lnTo>
                    <a:pt x="1361" y="256"/>
                  </a:lnTo>
                  <a:lnTo>
                    <a:pt x="1363" y="256"/>
                  </a:lnTo>
                  <a:lnTo>
                    <a:pt x="1365" y="256"/>
                  </a:lnTo>
                  <a:lnTo>
                    <a:pt x="1367" y="251"/>
                  </a:lnTo>
                  <a:lnTo>
                    <a:pt x="1369" y="251"/>
                  </a:lnTo>
                  <a:lnTo>
                    <a:pt x="1371" y="251"/>
                  </a:lnTo>
                  <a:lnTo>
                    <a:pt x="1373" y="251"/>
                  </a:lnTo>
                  <a:lnTo>
                    <a:pt x="1373" y="251"/>
                  </a:lnTo>
                  <a:lnTo>
                    <a:pt x="1375" y="251"/>
                  </a:lnTo>
                  <a:lnTo>
                    <a:pt x="1376" y="251"/>
                  </a:lnTo>
                  <a:lnTo>
                    <a:pt x="1378" y="251"/>
                  </a:lnTo>
                  <a:lnTo>
                    <a:pt x="1380" y="251"/>
                  </a:lnTo>
                  <a:lnTo>
                    <a:pt x="1382" y="251"/>
                  </a:lnTo>
                  <a:lnTo>
                    <a:pt x="1382" y="251"/>
                  </a:lnTo>
                  <a:lnTo>
                    <a:pt x="1384" y="251"/>
                  </a:lnTo>
                  <a:lnTo>
                    <a:pt x="1386" y="251"/>
                  </a:lnTo>
                  <a:lnTo>
                    <a:pt x="1388" y="251"/>
                  </a:lnTo>
                  <a:lnTo>
                    <a:pt x="1390" y="251"/>
                  </a:lnTo>
                  <a:lnTo>
                    <a:pt x="1392" y="251"/>
                  </a:lnTo>
                  <a:lnTo>
                    <a:pt x="1394" y="251"/>
                  </a:lnTo>
                  <a:lnTo>
                    <a:pt x="1395" y="251"/>
                  </a:lnTo>
                  <a:lnTo>
                    <a:pt x="1397" y="251"/>
                  </a:lnTo>
                  <a:lnTo>
                    <a:pt x="1397" y="246"/>
                  </a:lnTo>
                  <a:lnTo>
                    <a:pt x="1399" y="246"/>
                  </a:lnTo>
                  <a:lnTo>
                    <a:pt x="1401" y="246"/>
                  </a:lnTo>
                  <a:lnTo>
                    <a:pt x="1403" y="246"/>
                  </a:lnTo>
                  <a:lnTo>
                    <a:pt x="1405" y="246"/>
                  </a:lnTo>
                  <a:lnTo>
                    <a:pt x="1407" y="246"/>
                  </a:lnTo>
                  <a:lnTo>
                    <a:pt x="1409" y="246"/>
                  </a:lnTo>
                  <a:lnTo>
                    <a:pt x="1411" y="246"/>
                  </a:lnTo>
                  <a:lnTo>
                    <a:pt x="1412" y="246"/>
                  </a:lnTo>
                  <a:lnTo>
                    <a:pt x="1414" y="246"/>
                  </a:lnTo>
                  <a:lnTo>
                    <a:pt x="1416" y="246"/>
                  </a:lnTo>
                  <a:lnTo>
                    <a:pt x="1416" y="246"/>
                  </a:lnTo>
                  <a:lnTo>
                    <a:pt x="1418" y="246"/>
                  </a:lnTo>
                  <a:lnTo>
                    <a:pt x="1420" y="237"/>
                  </a:lnTo>
                  <a:lnTo>
                    <a:pt x="1422" y="237"/>
                  </a:lnTo>
                  <a:lnTo>
                    <a:pt x="1424" y="237"/>
                  </a:lnTo>
                  <a:lnTo>
                    <a:pt x="1426" y="237"/>
                  </a:lnTo>
                  <a:lnTo>
                    <a:pt x="1428" y="237"/>
                  </a:lnTo>
                  <a:lnTo>
                    <a:pt x="1428" y="237"/>
                  </a:lnTo>
                  <a:lnTo>
                    <a:pt x="1429" y="237"/>
                  </a:lnTo>
                  <a:lnTo>
                    <a:pt x="1431" y="237"/>
                  </a:lnTo>
                  <a:lnTo>
                    <a:pt x="1433" y="237"/>
                  </a:lnTo>
                  <a:lnTo>
                    <a:pt x="1435" y="237"/>
                  </a:lnTo>
                  <a:lnTo>
                    <a:pt x="1437" y="237"/>
                  </a:lnTo>
                  <a:lnTo>
                    <a:pt x="1439" y="224"/>
                  </a:lnTo>
                  <a:lnTo>
                    <a:pt x="1441" y="224"/>
                  </a:lnTo>
                  <a:lnTo>
                    <a:pt x="1443" y="224"/>
                  </a:lnTo>
                  <a:lnTo>
                    <a:pt x="1443" y="224"/>
                  </a:lnTo>
                  <a:lnTo>
                    <a:pt x="1445" y="224"/>
                  </a:lnTo>
                  <a:lnTo>
                    <a:pt x="1446" y="224"/>
                  </a:lnTo>
                  <a:lnTo>
                    <a:pt x="1448" y="224"/>
                  </a:lnTo>
                  <a:lnTo>
                    <a:pt x="1450" y="224"/>
                  </a:lnTo>
                  <a:lnTo>
                    <a:pt x="1452" y="224"/>
                  </a:lnTo>
                  <a:lnTo>
                    <a:pt x="1454" y="224"/>
                  </a:lnTo>
                  <a:lnTo>
                    <a:pt x="1456" y="224"/>
                  </a:lnTo>
                  <a:lnTo>
                    <a:pt x="1458" y="224"/>
                  </a:lnTo>
                  <a:lnTo>
                    <a:pt x="1460" y="224"/>
                  </a:lnTo>
                  <a:lnTo>
                    <a:pt x="1460" y="224"/>
                  </a:lnTo>
                  <a:lnTo>
                    <a:pt x="1462" y="224"/>
                  </a:lnTo>
                  <a:lnTo>
                    <a:pt x="1463" y="224"/>
                  </a:lnTo>
                  <a:lnTo>
                    <a:pt x="1465" y="224"/>
                  </a:lnTo>
                  <a:lnTo>
                    <a:pt x="1467" y="224"/>
                  </a:lnTo>
                  <a:lnTo>
                    <a:pt x="1469" y="224"/>
                  </a:lnTo>
                  <a:lnTo>
                    <a:pt x="1471" y="217"/>
                  </a:lnTo>
                  <a:lnTo>
                    <a:pt x="1471" y="217"/>
                  </a:lnTo>
                  <a:lnTo>
                    <a:pt x="1473" y="217"/>
                  </a:lnTo>
                  <a:lnTo>
                    <a:pt x="1475" y="217"/>
                  </a:lnTo>
                  <a:lnTo>
                    <a:pt x="1477" y="217"/>
                  </a:lnTo>
                  <a:lnTo>
                    <a:pt x="1479" y="202"/>
                  </a:lnTo>
                  <a:lnTo>
                    <a:pt x="1480" y="202"/>
                  </a:lnTo>
                  <a:lnTo>
                    <a:pt x="1482" y="202"/>
                  </a:lnTo>
                  <a:lnTo>
                    <a:pt x="1484" y="202"/>
                  </a:lnTo>
                  <a:lnTo>
                    <a:pt x="1486" y="195"/>
                  </a:lnTo>
                  <a:lnTo>
                    <a:pt x="1488" y="195"/>
                  </a:lnTo>
                  <a:lnTo>
                    <a:pt x="1488" y="195"/>
                  </a:lnTo>
                  <a:lnTo>
                    <a:pt x="1490" y="195"/>
                  </a:lnTo>
                  <a:lnTo>
                    <a:pt x="1492" y="195"/>
                  </a:lnTo>
                  <a:lnTo>
                    <a:pt x="1494" y="195"/>
                  </a:lnTo>
                  <a:lnTo>
                    <a:pt x="1496" y="195"/>
                  </a:lnTo>
                  <a:lnTo>
                    <a:pt x="1498" y="195"/>
                  </a:lnTo>
                  <a:lnTo>
                    <a:pt x="1499" y="195"/>
                  </a:lnTo>
                  <a:lnTo>
                    <a:pt x="1501" y="186"/>
                  </a:lnTo>
                  <a:lnTo>
                    <a:pt x="1503" y="186"/>
                  </a:lnTo>
                  <a:lnTo>
                    <a:pt x="1505" y="178"/>
                  </a:lnTo>
                  <a:lnTo>
                    <a:pt x="1505" y="178"/>
                  </a:lnTo>
                  <a:lnTo>
                    <a:pt x="1507" y="178"/>
                  </a:lnTo>
                  <a:lnTo>
                    <a:pt x="1509" y="178"/>
                  </a:lnTo>
                  <a:lnTo>
                    <a:pt x="1511" y="178"/>
                  </a:lnTo>
                  <a:lnTo>
                    <a:pt x="1513" y="178"/>
                  </a:lnTo>
                  <a:lnTo>
                    <a:pt x="1515" y="178"/>
                  </a:lnTo>
                  <a:lnTo>
                    <a:pt x="1515" y="178"/>
                  </a:lnTo>
                  <a:lnTo>
                    <a:pt x="1516" y="178"/>
                  </a:lnTo>
                  <a:lnTo>
                    <a:pt x="1518" y="178"/>
                  </a:lnTo>
                  <a:lnTo>
                    <a:pt x="1520" y="178"/>
                  </a:lnTo>
                  <a:lnTo>
                    <a:pt x="1522" y="178"/>
                  </a:lnTo>
                  <a:lnTo>
                    <a:pt x="1524" y="178"/>
                  </a:lnTo>
                  <a:lnTo>
                    <a:pt x="1526" y="170"/>
                  </a:lnTo>
                  <a:lnTo>
                    <a:pt x="1528" y="170"/>
                  </a:lnTo>
                  <a:lnTo>
                    <a:pt x="1530" y="170"/>
                  </a:lnTo>
                  <a:lnTo>
                    <a:pt x="1532" y="170"/>
                  </a:lnTo>
                  <a:lnTo>
                    <a:pt x="1533" y="170"/>
                  </a:lnTo>
                  <a:lnTo>
                    <a:pt x="1533" y="170"/>
                  </a:lnTo>
                  <a:lnTo>
                    <a:pt x="1535" y="170"/>
                  </a:lnTo>
                  <a:lnTo>
                    <a:pt x="1537" y="170"/>
                  </a:lnTo>
                  <a:lnTo>
                    <a:pt x="1539" y="170"/>
                  </a:lnTo>
                  <a:lnTo>
                    <a:pt x="1541" y="170"/>
                  </a:lnTo>
                  <a:lnTo>
                    <a:pt x="1543" y="170"/>
                  </a:lnTo>
                  <a:lnTo>
                    <a:pt x="1545" y="161"/>
                  </a:lnTo>
                  <a:lnTo>
                    <a:pt x="1547" y="161"/>
                  </a:lnTo>
                  <a:lnTo>
                    <a:pt x="1549" y="161"/>
                  </a:lnTo>
                  <a:lnTo>
                    <a:pt x="1549" y="161"/>
                  </a:lnTo>
                  <a:lnTo>
                    <a:pt x="1550" y="161"/>
                  </a:lnTo>
                  <a:lnTo>
                    <a:pt x="1552" y="161"/>
                  </a:lnTo>
                  <a:lnTo>
                    <a:pt x="1554" y="161"/>
                  </a:lnTo>
                  <a:lnTo>
                    <a:pt x="1556" y="151"/>
                  </a:lnTo>
                  <a:lnTo>
                    <a:pt x="1558" y="151"/>
                  </a:lnTo>
                  <a:lnTo>
                    <a:pt x="1558" y="151"/>
                  </a:lnTo>
                  <a:lnTo>
                    <a:pt x="1560" y="151"/>
                  </a:lnTo>
                  <a:lnTo>
                    <a:pt x="1562" y="151"/>
                  </a:lnTo>
                  <a:lnTo>
                    <a:pt x="1564" y="151"/>
                  </a:lnTo>
                  <a:lnTo>
                    <a:pt x="1566" y="151"/>
                  </a:lnTo>
                  <a:lnTo>
                    <a:pt x="1567" y="151"/>
                  </a:lnTo>
                  <a:lnTo>
                    <a:pt x="1569" y="151"/>
                  </a:lnTo>
                  <a:lnTo>
                    <a:pt x="1571" y="151"/>
                  </a:lnTo>
                  <a:lnTo>
                    <a:pt x="1573" y="151"/>
                  </a:lnTo>
                  <a:lnTo>
                    <a:pt x="1575" y="140"/>
                  </a:lnTo>
                  <a:lnTo>
                    <a:pt x="1577" y="140"/>
                  </a:lnTo>
                  <a:lnTo>
                    <a:pt x="1579" y="129"/>
                  </a:lnTo>
                  <a:lnTo>
                    <a:pt x="1579" y="129"/>
                  </a:lnTo>
                  <a:lnTo>
                    <a:pt x="1581" y="129"/>
                  </a:lnTo>
                  <a:lnTo>
                    <a:pt x="1583" y="129"/>
                  </a:lnTo>
                  <a:lnTo>
                    <a:pt x="1584" y="129"/>
                  </a:lnTo>
                  <a:lnTo>
                    <a:pt x="1586" y="129"/>
                  </a:lnTo>
                  <a:lnTo>
                    <a:pt x="1588" y="129"/>
                  </a:lnTo>
                  <a:lnTo>
                    <a:pt x="1590" y="117"/>
                  </a:lnTo>
                  <a:lnTo>
                    <a:pt x="1592" y="117"/>
                  </a:lnTo>
                  <a:lnTo>
                    <a:pt x="1592" y="117"/>
                  </a:lnTo>
                  <a:lnTo>
                    <a:pt x="1594" y="117"/>
                  </a:lnTo>
                  <a:lnTo>
                    <a:pt x="1596" y="106"/>
                  </a:lnTo>
                  <a:lnTo>
                    <a:pt x="1598" y="106"/>
                  </a:lnTo>
                  <a:lnTo>
                    <a:pt x="1600" y="106"/>
                  </a:lnTo>
                  <a:lnTo>
                    <a:pt x="1602" y="106"/>
                  </a:lnTo>
                  <a:lnTo>
                    <a:pt x="1603" y="106"/>
                  </a:lnTo>
                  <a:lnTo>
                    <a:pt x="1603" y="106"/>
                  </a:lnTo>
                  <a:lnTo>
                    <a:pt x="1605" y="106"/>
                  </a:lnTo>
                  <a:lnTo>
                    <a:pt x="1607" y="106"/>
                  </a:lnTo>
                  <a:lnTo>
                    <a:pt x="1609" y="106"/>
                  </a:lnTo>
                  <a:lnTo>
                    <a:pt x="1611" y="106"/>
                  </a:lnTo>
                  <a:lnTo>
                    <a:pt x="1613" y="106"/>
                  </a:lnTo>
                  <a:lnTo>
                    <a:pt x="1615" y="106"/>
                  </a:lnTo>
                  <a:lnTo>
                    <a:pt x="1617" y="106"/>
                  </a:lnTo>
                  <a:lnTo>
                    <a:pt x="1619" y="106"/>
                  </a:lnTo>
                  <a:lnTo>
                    <a:pt x="1620" y="106"/>
                  </a:lnTo>
                  <a:lnTo>
                    <a:pt x="1622" y="106"/>
                  </a:lnTo>
                  <a:lnTo>
                    <a:pt x="1624" y="106"/>
                  </a:lnTo>
                  <a:lnTo>
                    <a:pt x="1624" y="106"/>
                  </a:lnTo>
                  <a:lnTo>
                    <a:pt x="1626" y="106"/>
                  </a:lnTo>
                  <a:lnTo>
                    <a:pt x="1628" y="106"/>
                  </a:lnTo>
                  <a:lnTo>
                    <a:pt x="1630" y="106"/>
                  </a:lnTo>
                  <a:lnTo>
                    <a:pt x="1632" y="106"/>
                  </a:lnTo>
                  <a:lnTo>
                    <a:pt x="1634" y="106"/>
                  </a:lnTo>
                  <a:lnTo>
                    <a:pt x="1636" y="106"/>
                  </a:lnTo>
                  <a:lnTo>
                    <a:pt x="1636" y="106"/>
                  </a:lnTo>
                  <a:lnTo>
                    <a:pt x="1637" y="106"/>
                  </a:lnTo>
                  <a:lnTo>
                    <a:pt x="1639" y="106"/>
                  </a:lnTo>
                  <a:lnTo>
                    <a:pt x="1641" y="106"/>
                  </a:lnTo>
                  <a:lnTo>
                    <a:pt x="1643" y="106"/>
                  </a:lnTo>
                  <a:lnTo>
                    <a:pt x="1645" y="106"/>
                  </a:lnTo>
                  <a:lnTo>
                    <a:pt x="1647" y="106"/>
                  </a:lnTo>
                  <a:lnTo>
                    <a:pt x="1647" y="106"/>
                  </a:lnTo>
                  <a:lnTo>
                    <a:pt x="1649" y="106"/>
                  </a:lnTo>
                  <a:lnTo>
                    <a:pt x="1651" y="106"/>
                  </a:lnTo>
                  <a:lnTo>
                    <a:pt x="1653" y="106"/>
                  </a:lnTo>
                  <a:lnTo>
                    <a:pt x="1654" y="106"/>
                  </a:lnTo>
                  <a:lnTo>
                    <a:pt x="1656" y="106"/>
                  </a:lnTo>
                  <a:lnTo>
                    <a:pt x="1658" y="106"/>
                  </a:lnTo>
                  <a:lnTo>
                    <a:pt x="1660" y="106"/>
                  </a:lnTo>
                  <a:lnTo>
                    <a:pt x="1662" y="106"/>
                  </a:lnTo>
                  <a:lnTo>
                    <a:pt x="1664" y="106"/>
                  </a:lnTo>
                  <a:lnTo>
                    <a:pt x="1666" y="106"/>
                  </a:lnTo>
                  <a:lnTo>
                    <a:pt x="1668" y="106"/>
                  </a:lnTo>
                  <a:lnTo>
                    <a:pt x="1670" y="106"/>
                  </a:lnTo>
                  <a:lnTo>
                    <a:pt x="1670" y="106"/>
                  </a:lnTo>
                  <a:lnTo>
                    <a:pt x="1671" y="106"/>
                  </a:lnTo>
                  <a:lnTo>
                    <a:pt x="1673" y="106"/>
                  </a:lnTo>
                  <a:lnTo>
                    <a:pt x="1675" y="106"/>
                  </a:lnTo>
                  <a:lnTo>
                    <a:pt x="1677" y="106"/>
                  </a:lnTo>
                  <a:lnTo>
                    <a:pt x="1679" y="106"/>
                  </a:lnTo>
                  <a:lnTo>
                    <a:pt x="1681" y="106"/>
                  </a:lnTo>
                  <a:lnTo>
                    <a:pt x="1681" y="106"/>
                  </a:lnTo>
                  <a:lnTo>
                    <a:pt x="1683" y="106"/>
                  </a:lnTo>
                  <a:lnTo>
                    <a:pt x="1685" y="106"/>
                  </a:lnTo>
                  <a:lnTo>
                    <a:pt x="1687" y="106"/>
                  </a:lnTo>
                  <a:lnTo>
                    <a:pt x="1688" y="106"/>
                  </a:lnTo>
                  <a:lnTo>
                    <a:pt x="1690" y="106"/>
                  </a:lnTo>
                  <a:lnTo>
                    <a:pt x="1692" y="106"/>
                  </a:lnTo>
                  <a:lnTo>
                    <a:pt x="1692" y="106"/>
                  </a:lnTo>
                  <a:lnTo>
                    <a:pt x="1694" y="106"/>
                  </a:lnTo>
                  <a:lnTo>
                    <a:pt x="1696" y="106"/>
                  </a:lnTo>
                  <a:lnTo>
                    <a:pt x="1698" y="106"/>
                  </a:lnTo>
                  <a:lnTo>
                    <a:pt x="1700" y="106"/>
                  </a:lnTo>
                  <a:lnTo>
                    <a:pt x="1702" y="106"/>
                  </a:lnTo>
                  <a:lnTo>
                    <a:pt x="1704" y="106"/>
                  </a:lnTo>
                  <a:lnTo>
                    <a:pt x="1706" y="106"/>
                  </a:lnTo>
                  <a:lnTo>
                    <a:pt x="1707" y="106"/>
                  </a:lnTo>
                  <a:lnTo>
                    <a:pt x="1709" y="106"/>
                  </a:lnTo>
                  <a:lnTo>
                    <a:pt x="1711" y="106"/>
                  </a:lnTo>
                  <a:lnTo>
                    <a:pt x="1713" y="106"/>
                  </a:lnTo>
                  <a:lnTo>
                    <a:pt x="1713" y="106"/>
                  </a:lnTo>
                  <a:lnTo>
                    <a:pt x="1715" y="106"/>
                  </a:lnTo>
                  <a:lnTo>
                    <a:pt x="1717" y="106"/>
                  </a:lnTo>
                  <a:lnTo>
                    <a:pt x="1719" y="106"/>
                  </a:lnTo>
                  <a:lnTo>
                    <a:pt x="1721" y="106"/>
                  </a:lnTo>
                  <a:lnTo>
                    <a:pt x="1723" y="106"/>
                  </a:lnTo>
                  <a:lnTo>
                    <a:pt x="1724" y="106"/>
                  </a:lnTo>
                  <a:lnTo>
                    <a:pt x="1724" y="106"/>
                  </a:lnTo>
                  <a:lnTo>
                    <a:pt x="1726" y="106"/>
                  </a:lnTo>
                  <a:lnTo>
                    <a:pt x="1728" y="106"/>
                  </a:lnTo>
                  <a:lnTo>
                    <a:pt x="1730" y="106"/>
                  </a:lnTo>
                  <a:lnTo>
                    <a:pt x="1732" y="106"/>
                  </a:lnTo>
                  <a:lnTo>
                    <a:pt x="1734" y="106"/>
                  </a:lnTo>
                  <a:lnTo>
                    <a:pt x="1736" y="106"/>
                  </a:lnTo>
                  <a:lnTo>
                    <a:pt x="1738" y="106"/>
                  </a:lnTo>
                  <a:lnTo>
                    <a:pt x="1738" y="106"/>
                  </a:lnTo>
                  <a:lnTo>
                    <a:pt x="1740" y="106"/>
                  </a:lnTo>
                  <a:lnTo>
                    <a:pt x="1741" y="106"/>
                  </a:lnTo>
                  <a:lnTo>
                    <a:pt x="1743" y="106"/>
                  </a:lnTo>
                  <a:lnTo>
                    <a:pt x="1745" y="106"/>
                  </a:lnTo>
                  <a:lnTo>
                    <a:pt x="1747" y="106"/>
                  </a:lnTo>
                  <a:lnTo>
                    <a:pt x="1749" y="106"/>
                  </a:lnTo>
                  <a:lnTo>
                    <a:pt x="1751" y="106"/>
                  </a:lnTo>
                  <a:lnTo>
                    <a:pt x="1753" y="106"/>
                  </a:lnTo>
                  <a:lnTo>
                    <a:pt x="1755" y="106"/>
                  </a:lnTo>
                  <a:lnTo>
                    <a:pt x="1757" y="106"/>
                  </a:lnTo>
                  <a:lnTo>
                    <a:pt x="1758" y="106"/>
                  </a:lnTo>
                  <a:lnTo>
                    <a:pt x="1758" y="106"/>
                  </a:lnTo>
                  <a:lnTo>
                    <a:pt x="1760" y="106"/>
                  </a:lnTo>
                  <a:lnTo>
                    <a:pt x="1762" y="82"/>
                  </a:lnTo>
                  <a:lnTo>
                    <a:pt x="1764" y="82"/>
                  </a:lnTo>
                  <a:lnTo>
                    <a:pt x="1766" y="82"/>
                  </a:lnTo>
                  <a:lnTo>
                    <a:pt x="1768" y="82"/>
                  </a:lnTo>
                  <a:lnTo>
                    <a:pt x="1768" y="57"/>
                  </a:lnTo>
                  <a:lnTo>
                    <a:pt x="1770" y="57"/>
                  </a:lnTo>
                  <a:lnTo>
                    <a:pt x="1772" y="57"/>
                  </a:lnTo>
                  <a:lnTo>
                    <a:pt x="1774" y="57"/>
                  </a:lnTo>
                  <a:lnTo>
                    <a:pt x="1775" y="57"/>
                  </a:lnTo>
                  <a:lnTo>
                    <a:pt x="1777" y="31"/>
                  </a:lnTo>
                  <a:lnTo>
                    <a:pt x="1779" y="31"/>
                  </a:lnTo>
                  <a:lnTo>
                    <a:pt x="1781" y="31"/>
                  </a:lnTo>
                  <a:lnTo>
                    <a:pt x="1783" y="31"/>
                  </a:lnTo>
                  <a:lnTo>
                    <a:pt x="1783" y="31"/>
                  </a:lnTo>
                  <a:lnTo>
                    <a:pt x="1785" y="31"/>
                  </a:lnTo>
                  <a:lnTo>
                    <a:pt x="1787" y="31"/>
                  </a:lnTo>
                  <a:lnTo>
                    <a:pt x="1789" y="31"/>
                  </a:lnTo>
                  <a:lnTo>
                    <a:pt x="1791" y="31"/>
                  </a:lnTo>
                  <a:lnTo>
                    <a:pt x="1792" y="31"/>
                  </a:lnTo>
                  <a:lnTo>
                    <a:pt x="1794" y="31"/>
                  </a:lnTo>
                  <a:lnTo>
                    <a:pt x="1796" y="31"/>
                  </a:lnTo>
                  <a:lnTo>
                    <a:pt x="1798" y="31"/>
                  </a:lnTo>
                  <a:lnTo>
                    <a:pt x="1800" y="31"/>
                  </a:lnTo>
                  <a:lnTo>
                    <a:pt x="1802" y="31"/>
                  </a:lnTo>
                  <a:lnTo>
                    <a:pt x="1802" y="31"/>
                  </a:lnTo>
                  <a:lnTo>
                    <a:pt x="1804" y="0"/>
                  </a:lnTo>
                  <a:lnTo>
                    <a:pt x="1806" y="0"/>
                  </a:lnTo>
                  <a:lnTo>
                    <a:pt x="1808" y="0"/>
                  </a:lnTo>
                  <a:lnTo>
                    <a:pt x="1810" y="0"/>
                  </a:lnTo>
                  <a:lnTo>
                    <a:pt x="1811" y="0"/>
                  </a:lnTo>
                  <a:lnTo>
                    <a:pt x="1813" y="0"/>
                  </a:lnTo>
                  <a:lnTo>
                    <a:pt x="1813" y="0"/>
                  </a:lnTo>
                  <a:lnTo>
                    <a:pt x="1815" y="0"/>
                  </a:lnTo>
                  <a:lnTo>
                    <a:pt x="1817" y="0"/>
                  </a:lnTo>
                  <a:lnTo>
                    <a:pt x="1819" y="0"/>
                  </a:lnTo>
                  <a:lnTo>
                    <a:pt x="1821" y="0"/>
                  </a:lnTo>
                  <a:lnTo>
                    <a:pt x="1823" y="0"/>
                  </a:lnTo>
                  <a:lnTo>
                    <a:pt x="1825" y="0"/>
                  </a:lnTo>
                  <a:lnTo>
                    <a:pt x="1827" y="0"/>
                  </a:lnTo>
                  <a:lnTo>
                    <a:pt x="1828" y="0"/>
                  </a:lnTo>
                  <a:lnTo>
                    <a:pt x="1828" y="0"/>
                  </a:lnTo>
                  <a:lnTo>
                    <a:pt x="1830" y="0"/>
                  </a:lnTo>
                  <a:lnTo>
                    <a:pt x="1832" y="0"/>
                  </a:lnTo>
                  <a:lnTo>
                    <a:pt x="1834" y="0"/>
                  </a:lnTo>
                  <a:lnTo>
                    <a:pt x="1836" y="0"/>
                  </a:lnTo>
                  <a:lnTo>
                    <a:pt x="1838" y="0"/>
                  </a:lnTo>
                </a:path>
              </a:pathLst>
            </a:custGeom>
            <a:noFill/>
            <a:ln w="28575" cap="rnd">
              <a:solidFill>
                <a:srgbClr val="EE7D2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ctr" defTabSz="457200" rtl="0" eaLnBrk="1" fontAlgn="auto" latinLnBrk="0" hangingPunct="0">
                <a:lnSpc>
                  <a:spcPct val="100000"/>
                </a:lnSpc>
                <a:spcBef>
                  <a:spcPts val="0"/>
                </a:spcBef>
                <a:spcAft>
                  <a:spcPts val="0"/>
                </a:spcAft>
                <a:buClrTx/>
                <a:buSzTx/>
                <a:buFontTx/>
                <a:buNone/>
                <a:tabLst/>
                <a:defRPr/>
              </a:pPr>
              <a:endParaRPr kumimoji="0" lang="en-US" sz="3000" b="1" i="0" u="none" strike="noStrike" kern="0" cap="none" spc="0" normalizeH="0" baseline="0" noProof="0">
                <a:ln>
                  <a:noFill/>
                </a:ln>
                <a:solidFill>
                  <a:srgbClr val="000000"/>
                </a:solidFill>
                <a:effectLst/>
                <a:uLnTx/>
                <a:uFillTx/>
                <a:latin typeface="Helvetica Neue"/>
                <a:ea typeface="+mn-ea"/>
                <a:cs typeface="+mn-cs"/>
                <a:sym typeface="Helvetica Neue"/>
              </a:endParaRPr>
            </a:p>
          </p:txBody>
        </p:sp>
        <p:sp>
          <p:nvSpPr>
            <p:cNvPr id="134" name="Rectangle 92">
              <a:extLst>
                <a:ext uri="{FF2B5EF4-FFF2-40B4-BE49-F238E27FC236}">
                  <a16:creationId xmlns:a16="http://schemas.microsoft.com/office/drawing/2014/main" id="{D1F983E3-9917-48AA-A83E-81950DE07C31}"/>
                </a:ext>
              </a:extLst>
            </p:cNvPr>
            <p:cNvSpPr>
              <a:spLocks noChangeArrowheads="1"/>
            </p:cNvSpPr>
            <p:nvPr/>
          </p:nvSpPr>
          <p:spPr bwMode="auto">
            <a:xfrm>
              <a:off x="2951256" y="1768275"/>
              <a:ext cx="801128" cy="190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457200" rtl="0" eaLnBrk="0" fontAlgn="base" latinLnBrk="0" hangingPunct="0">
                <a:lnSpc>
                  <a:spcPct val="100000"/>
                </a:lnSpc>
                <a:spcBef>
                  <a:spcPct val="0"/>
                </a:spcBef>
                <a:spcAft>
                  <a:spcPct val="0"/>
                </a:spcAft>
                <a:buClrTx/>
                <a:buSzTx/>
                <a:buFontTx/>
                <a:buNone/>
                <a:tabLst/>
                <a:defRPr/>
              </a:pPr>
              <a:r>
                <a:rPr kumimoji="0" lang="en-US" altLang="en-US" sz="1200" b="1" i="0" u="none" strike="noStrike" kern="0" cap="none" spc="0" normalizeH="0" baseline="0" noProof="0" err="1">
                  <a:ln>
                    <a:noFill/>
                  </a:ln>
                  <a:solidFill>
                    <a:sysClr val="windowText" lastClr="000000"/>
                  </a:solidFill>
                  <a:effectLst/>
                  <a:uLnTx/>
                  <a:uFillTx/>
                  <a:latin typeface="Calibri" panose="020F0502020204030204" pitchFamily="34" charset="0"/>
                  <a:ea typeface="+mn-ea"/>
                  <a:cs typeface="Calibri" panose="020F0502020204030204" pitchFamily="34" charset="0"/>
                  <a:sym typeface="Helvetica Neue"/>
                </a:rPr>
                <a:t>Evolocumab</a:t>
              </a:r>
              <a:endParaRPr kumimoji="0" lang="en-US" altLang="en-US" sz="1600" b="1" i="0" u="none" strike="noStrike" kern="0" cap="none" spc="0" normalizeH="0" baseline="0" noProof="0">
                <a:ln>
                  <a:noFill/>
                </a:ln>
                <a:solidFill>
                  <a:sysClr val="windowText" lastClr="000000"/>
                </a:solidFill>
                <a:effectLst/>
                <a:uLnTx/>
                <a:uFillTx/>
                <a:latin typeface="Calibri" panose="020F0502020204030204" pitchFamily="34" charset="0"/>
                <a:ea typeface="+mn-ea"/>
                <a:cs typeface="Calibri" panose="020F0502020204030204" pitchFamily="34" charset="0"/>
                <a:sym typeface="Helvetica Neue"/>
              </a:endParaRPr>
            </a:p>
          </p:txBody>
        </p:sp>
        <p:sp>
          <p:nvSpPr>
            <p:cNvPr id="135" name="Rectangle 93">
              <a:extLst>
                <a:ext uri="{FF2B5EF4-FFF2-40B4-BE49-F238E27FC236}">
                  <a16:creationId xmlns:a16="http://schemas.microsoft.com/office/drawing/2014/main" id="{C613A948-72BF-4331-B148-8C204D2CF081}"/>
                </a:ext>
              </a:extLst>
            </p:cNvPr>
            <p:cNvSpPr>
              <a:spLocks noChangeArrowheads="1"/>
            </p:cNvSpPr>
            <p:nvPr/>
          </p:nvSpPr>
          <p:spPr bwMode="auto">
            <a:xfrm>
              <a:off x="2949535" y="1961950"/>
              <a:ext cx="514426" cy="190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457200" rtl="0" eaLnBrk="0" fontAlgn="base" latinLnBrk="0" hangingPunct="0">
                <a:lnSpc>
                  <a:spcPct val="100000"/>
                </a:lnSpc>
                <a:spcBef>
                  <a:spcPct val="0"/>
                </a:spcBef>
                <a:spcAft>
                  <a:spcPct val="0"/>
                </a:spcAft>
                <a:buClrTx/>
                <a:buSzTx/>
                <a:buFontTx/>
                <a:buNone/>
                <a:tabLst/>
                <a:defRPr/>
              </a:pPr>
              <a:r>
                <a:rPr kumimoji="0" lang="en-US" altLang="en-US" sz="1200" b="1" i="0" u="none" strike="noStrike" kern="0" cap="none" spc="0" normalizeH="0" baseline="0" noProof="0">
                  <a:ln>
                    <a:noFill/>
                  </a:ln>
                  <a:solidFill>
                    <a:sysClr val="windowText" lastClr="000000"/>
                  </a:solidFill>
                  <a:effectLst/>
                  <a:uLnTx/>
                  <a:uFillTx/>
                  <a:latin typeface="Calibri" panose="020F0502020204030204" pitchFamily="34" charset="0"/>
                  <a:ea typeface="+mn-ea"/>
                  <a:cs typeface="Calibri" panose="020F0502020204030204" pitchFamily="34" charset="0"/>
                  <a:sym typeface="Helvetica Neue"/>
                </a:rPr>
                <a:t>Placebo</a:t>
              </a:r>
              <a:endParaRPr kumimoji="0" lang="en-US" altLang="en-US" sz="1600" b="1" i="0" u="none" strike="noStrike" kern="0" cap="none" spc="0" normalizeH="0" baseline="0" noProof="0">
                <a:ln>
                  <a:noFill/>
                </a:ln>
                <a:solidFill>
                  <a:sysClr val="windowText" lastClr="000000"/>
                </a:solidFill>
                <a:effectLst/>
                <a:uLnTx/>
                <a:uFillTx/>
                <a:latin typeface="Calibri" panose="020F0502020204030204" pitchFamily="34" charset="0"/>
                <a:ea typeface="+mn-ea"/>
                <a:cs typeface="Calibri" panose="020F0502020204030204" pitchFamily="34" charset="0"/>
                <a:sym typeface="Helvetica Neue"/>
              </a:endParaRPr>
            </a:p>
          </p:txBody>
        </p:sp>
        <p:sp>
          <p:nvSpPr>
            <p:cNvPr id="136" name="Line 94">
              <a:extLst>
                <a:ext uri="{FF2B5EF4-FFF2-40B4-BE49-F238E27FC236}">
                  <a16:creationId xmlns:a16="http://schemas.microsoft.com/office/drawing/2014/main" id="{CBBAA1E7-5AB6-4737-9B99-EA7A7DB430E5}"/>
                </a:ext>
              </a:extLst>
            </p:cNvPr>
            <p:cNvSpPr>
              <a:spLocks noChangeShapeType="1"/>
            </p:cNvSpPr>
            <p:nvPr/>
          </p:nvSpPr>
          <p:spPr bwMode="auto">
            <a:xfrm>
              <a:off x="2769490" y="1880103"/>
              <a:ext cx="129783" cy="0"/>
            </a:xfrm>
            <a:prstGeom prst="line">
              <a:avLst/>
            </a:prstGeom>
            <a:noFill/>
            <a:ln w="28575" cap="flat">
              <a:solidFill>
                <a:srgbClr val="FC840C"/>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ctr" defTabSz="457200" rtl="0" eaLnBrk="1" fontAlgn="auto" latinLnBrk="0" hangingPunct="0">
                <a:lnSpc>
                  <a:spcPct val="100000"/>
                </a:lnSpc>
                <a:spcBef>
                  <a:spcPts val="0"/>
                </a:spcBef>
                <a:spcAft>
                  <a:spcPts val="0"/>
                </a:spcAft>
                <a:buClrTx/>
                <a:buSzTx/>
                <a:buFontTx/>
                <a:buNone/>
                <a:tabLst/>
                <a:defRPr/>
              </a:pPr>
              <a:endParaRPr kumimoji="0" lang="en-US" sz="1600" b="1" i="0" u="none" strike="noStrike" kern="0" cap="none" spc="0" normalizeH="0" baseline="0" noProof="0">
                <a:ln>
                  <a:noFill/>
                </a:ln>
                <a:solidFill>
                  <a:sysClr val="windowText" lastClr="000000"/>
                </a:solidFill>
                <a:effectLst/>
                <a:uLnTx/>
                <a:uFillTx/>
                <a:latin typeface="Helvetica Neue"/>
                <a:ea typeface="+mn-ea"/>
                <a:cs typeface="+mn-cs"/>
                <a:sym typeface="Helvetica Neue"/>
              </a:endParaRPr>
            </a:p>
          </p:txBody>
        </p:sp>
        <p:sp>
          <p:nvSpPr>
            <p:cNvPr id="137" name="Line 95">
              <a:extLst>
                <a:ext uri="{FF2B5EF4-FFF2-40B4-BE49-F238E27FC236}">
                  <a16:creationId xmlns:a16="http://schemas.microsoft.com/office/drawing/2014/main" id="{15FEEFD1-C9DF-4454-A6BF-64C245A0C923}"/>
                </a:ext>
              </a:extLst>
            </p:cNvPr>
            <p:cNvSpPr>
              <a:spLocks noChangeShapeType="1"/>
            </p:cNvSpPr>
            <p:nvPr/>
          </p:nvSpPr>
          <p:spPr bwMode="auto">
            <a:xfrm flipH="1">
              <a:off x="2769490" y="2073778"/>
              <a:ext cx="129783" cy="0"/>
            </a:xfrm>
            <a:prstGeom prst="line">
              <a:avLst/>
            </a:prstGeom>
            <a:noFill/>
            <a:ln w="28575" cap="flat">
              <a:solidFill>
                <a:srgbClr val="00316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ctr" defTabSz="457200" rtl="0" eaLnBrk="1" fontAlgn="auto" latinLnBrk="0" hangingPunct="0">
                <a:lnSpc>
                  <a:spcPct val="100000"/>
                </a:lnSpc>
                <a:spcBef>
                  <a:spcPts val="0"/>
                </a:spcBef>
                <a:spcAft>
                  <a:spcPts val="0"/>
                </a:spcAft>
                <a:buClrTx/>
                <a:buSzTx/>
                <a:buFontTx/>
                <a:buNone/>
                <a:tabLst/>
                <a:defRPr/>
              </a:pPr>
              <a:endParaRPr kumimoji="0" lang="en-US" sz="1600" b="1" i="0" u="none" strike="noStrike" kern="0" cap="none" spc="0" normalizeH="0" baseline="0" noProof="0">
                <a:ln>
                  <a:noFill/>
                </a:ln>
                <a:solidFill>
                  <a:sysClr val="windowText" lastClr="000000"/>
                </a:solidFill>
                <a:effectLst/>
                <a:uLnTx/>
                <a:uFillTx/>
                <a:latin typeface="Helvetica Neue"/>
                <a:ea typeface="+mn-ea"/>
                <a:cs typeface="+mn-cs"/>
                <a:sym typeface="Helvetica Neue"/>
              </a:endParaRPr>
            </a:p>
          </p:txBody>
        </p:sp>
      </p:grpSp>
      <p:sp>
        <p:nvSpPr>
          <p:cNvPr id="3" name="TextBox 204">
            <a:extLst>
              <a:ext uri="{FF2B5EF4-FFF2-40B4-BE49-F238E27FC236}">
                <a16:creationId xmlns:a16="http://schemas.microsoft.com/office/drawing/2014/main" id="{1D718737-2710-4710-831C-A4BCC7ED8260}"/>
              </a:ext>
            </a:extLst>
          </p:cNvPr>
          <p:cNvSpPr txBox="1"/>
          <p:nvPr/>
        </p:nvSpPr>
        <p:spPr>
          <a:xfrm>
            <a:off x="593807" y="5289348"/>
            <a:ext cx="430689" cy="4171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nchor="b">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sz="800">
                <a:solidFill>
                  <a:srgbClr val="676767"/>
                </a:solidFill>
                <a:latin typeface="+mn-lt"/>
                <a:ea typeface="+mn-ea"/>
                <a:cs typeface="+mn-cs"/>
                <a:sym typeface="Calibri"/>
              </a:defRPr>
            </a:pPr>
            <a:r>
              <a:rPr kumimoji="0" lang="en-GB" sz="900" b="0" i="0" u="none" strike="noStrike" kern="1200" cap="none" spc="0" normalizeH="0" baseline="0" noProof="0" dirty="0">
                <a:ln>
                  <a:noFill/>
                </a:ln>
                <a:solidFill>
                  <a:srgbClr val="003161"/>
                </a:solidFill>
                <a:effectLst/>
                <a:uLnTx/>
                <a:uFillTx/>
                <a:latin typeface="Gotham Book"/>
                <a:ea typeface="+mn-ea"/>
                <a:cs typeface="+mn-cs"/>
                <a:sym typeface="Calibri"/>
              </a:rPr>
              <a:t>4293</a:t>
            </a:r>
            <a:endParaRPr kumimoji="0" sz="900" b="0" i="0" u="none" strike="noStrike" kern="1200" cap="none" spc="0" normalizeH="0" baseline="0" noProof="0" dirty="0">
              <a:ln>
                <a:noFill/>
              </a:ln>
              <a:solidFill>
                <a:srgbClr val="003161"/>
              </a:solidFill>
              <a:effectLst/>
              <a:uLnTx/>
              <a:uFillTx/>
              <a:latin typeface="Gotham Book"/>
              <a:ea typeface="+mn-ea"/>
              <a:cs typeface="+mn-cs"/>
              <a:sym typeface="Calibri"/>
            </a:endParaRPr>
          </a:p>
          <a:p>
            <a:pPr marL="0" marR="0" lvl="0" indent="0" algn="ctr" defTabSz="457200" rtl="0" eaLnBrk="1" fontAlgn="auto" latinLnBrk="0" hangingPunct="1">
              <a:lnSpc>
                <a:spcPct val="150000"/>
              </a:lnSpc>
              <a:spcBef>
                <a:spcPts val="0"/>
              </a:spcBef>
              <a:spcAft>
                <a:spcPts val="0"/>
              </a:spcAft>
              <a:buClrTx/>
              <a:buSzTx/>
              <a:buFontTx/>
              <a:buNone/>
              <a:tabLst/>
              <a:defRPr sz="800">
                <a:solidFill>
                  <a:srgbClr val="676767"/>
                </a:solidFill>
                <a:latin typeface="+mn-lt"/>
                <a:ea typeface="+mn-ea"/>
                <a:cs typeface="+mn-cs"/>
                <a:sym typeface="Calibri"/>
              </a:defRPr>
            </a:pPr>
            <a:r>
              <a:rPr kumimoji="0" lang="en-GB" sz="900" b="0" i="0" u="none" strike="noStrike" kern="1200" cap="none" spc="0" normalizeH="0" baseline="0" noProof="0" dirty="0">
                <a:ln>
                  <a:noFill/>
                </a:ln>
                <a:solidFill>
                  <a:srgbClr val="FC840C"/>
                </a:solidFill>
                <a:effectLst/>
                <a:uLnTx/>
                <a:uFillTx/>
                <a:latin typeface="Gotham Book"/>
                <a:ea typeface="+mn-ea"/>
                <a:cs typeface="+mn-cs"/>
                <a:sym typeface="Calibri"/>
              </a:rPr>
              <a:t>4109</a:t>
            </a:r>
            <a:endParaRPr kumimoji="0" sz="900" b="0" i="0" u="none" strike="noStrike" kern="1200" cap="none" spc="0" normalizeH="0" baseline="0" noProof="0" dirty="0">
              <a:ln>
                <a:noFill/>
              </a:ln>
              <a:solidFill>
                <a:srgbClr val="FC840C"/>
              </a:solidFill>
              <a:effectLst/>
              <a:uLnTx/>
              <a:uFillTx/>
              <a:latin typeface="Gotham Book"/>
              <a:ea typeface="+mn-ea"/>
              <a:cs typeface="+mn-cs"/>
              <a:sym typeface="Calibri"/>
            </a:endParaRPr>
          </a:p>
        </p:txBody>
      </p:sp>
      <p:sp>
        <p:nvSpPr>
          <p:cNvPr id="5" name="TextBox 204">
            <a:extLst>
              <a:ext uri="{FF2B5EF4-FFF2-40B4-BE49-F238E27FC236}">
                <a16:creationId xmlns:a16="http://schemas.microsoft.com/office/drawing/2014/main" id="{98E39130-0549-49E6-AF3A-473BE8BACC43}"/>
              </a:ext>
            </a:extLst>
          </p:cNvPr>
          <p:cNvSpPr txBox="1"/>
          <p:nvPr/>
        </p:nvSpPr>
        <p:spPr>
          <a:xfrm>
            <a:off x="0" y="5238737"/>
            <a:ext cx="677145" cy="48635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nchor="b">
            <a:spAutoFit/>
          </a:bodyPr>
          <a:lstStyle/>
          <a:p>
            <a:pPr marL="0" marR="0" lvl="0" indent="0" algn="ctr" defTabSz="457200" rtl="0" eaLnBrk="1" fontAlgn="auto" latinLnBrk="0" hangingPunct="1">
              <a:lnSpc>
                <a:spcPct val="150000"/>
              </a:lnSpc>
              <a:spcBef>
                <a:spcPts val="0"/>
              </a:spcBef>
              <a:spcAft>
                <a:spcPts val="0"/>
              </a:spcAft>
              <a:buClrTx/>
              <a:buSzTx/>
              <a:buFontTx/>
              <a:buNone/>
              <a:tabLst/>
              <a:defRPr sz="800">
                <a:solidFill>
                  <a:srgbClr val="676767"/>
                </a:solidFill>
                <a:latin typeface="+mn-lt"/>
                <a:ea typeface="+mn-ea"/>
                <a:cs typeface="+mn-cs"/>
                <a:sym typeface="Calibri"/>
              </a:defRPr>
            </a:pPr>
            <a:r>
              <a:rPr kumimoji="0" lang="en-GB" sz="900" b="1" i="0" u="none" strike="noStrike" kern="1200" cap="none" spc="0" normalizeH="0" baseline="0" noProof="0" dirty="0">
                <a:ln>
                  <a:noFill/>
                </a:ln>
                <a:solidFill>
                  <a:srgbClr val="003161"/>
                </a:solidFill>
                <a:effectLst/>
                <a:uLnTx/>
                <a:uFillTx/>
                <a:latin typeface="Gotham Book"/>
                <a:ea typeface="+mn-ea"/>
                <a:cs typeface="+mn-cs"/>
                <a:sym typeface="Calibri"/>
              </a:rPr>
              <a:t>PBO</a:t>
            </a:r>
          </a:p>
          <a:p>
            <a:pPr marL="0" marR="0" lvl="0" indent="0" algn="ctr" defTabSz="457200" rtl="0" eaLnBrk="1" fontAlgn="auto" latinLnBrk="0" hangingPunct="1">
              <a:lnSpc>
                <a:spcPct val="150000"/>
              </a:lnSpc>
              <a:spcBef>
                <a:spcPts val="0"/>
              </a:spcBef>
              <a:spcAft>
                <a:spcPts val="0"/>
              </a:spcAft>
              <a:buClrTx/>
              <a:buSzTx/>
              <a:buFontTx/>
              <a:buNone/>
              <a:tabLst/>
              <a:defRPr sz="800">
                <a:solidFill>
                  <a:srgbClr val="676767"/>
                </a:solidFill>
                <a:latin typeface="+mn-lt"/>
                <a:ea typeface="+mn-ea"/>
                <a:cs typeface="+mn-cs"/>
                <a:sym typeface="Calibri"/>
              </a:defRPr>
            </a:pPr>
            <a:r>
              <a:rPr kumimoji="0" lang="en-GB" sz="900" b="1" i="0" u="none" strike="noStrike" kern="1200" cap="none" spc="0" normalizeH="0" baseline="0" noProof="0" dirty="0">
                <a:ln>
                  <a:noFill/>
                </a:ln>
                <a:solidFill>
                  <a:srgbClr val="FC840C"/>
                </a:solidFill>
                <a:effectLst/>
                <a:uLnTx/>
                <a:uFillTx/>
                <a:latin typeface="Gotham Book"/>
                <a:ea typeface="+mn-ea"/>
                <a:cs typeface="+mn-cs"/>
                <a:sym typeface="Calibri"/>
              </a:rPr>
              <a:t>EVO</a:t>
            </a:r>
            <a:endParaRPr kumimoji="0" sz="900" b="1" i="0" u="none" strike="noStrike" kern="1200" cap="none" spc="0" normalizeH="0" baseline="0" noProof="0" dirty="0">
              <a:ln>
                <a:noFill/>
              </a:ln>
              <a:solidFill>
                <a:srgbClr val="FC840C"/>
              </a:solidFill>
              <a:effectLst/>
              <a:uLnTx/>
              <a:uFillTx/>
              <a:latin typeface="Gotham Book"/>
              <a:ea typeface="+mn-ea"/>
              <a:cs typeface="+mn-cs"/>
              <a:sym typeface="Calibri"/>
            </a:endParaRPr>
          </a:p>
        </p:txBody>
      </p:sp>
      <p:sp>
        <p:nvSpPr>
          <p:cNvPr id="7" name="TextBox 204">
            <a:extLst>
              <a:ext uri="{FF2B5EF4-FFF2-40B4-BE49-F238E27FC236}">
                <a16:creationId xmlns:a16="http://schemas.microsoft.com/office/drawing/2014/main" id="{C25F3C88-D710-430D-9E43-B0453B6047E0}"/>
              </a:ext>
            </a:extLst>
          </p:cNvPr>
          <p:cNvSpPr txBox="1"/>
          <p:nvPr/>
        </p:nvSpPr>
        <p:spPr>
          <a:xfrm>
            <a:off x="1550527" y="5289348"/>
            <a:ext cx="430689" cy="4171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nchor="b">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sz="800">
                <a:solidFill>
                  <a:srgbClr val="676767"/>
                </a:solidFill>
                <a:latin typeface="+mn-lt"/>
                <a:ea typeface="+mn-ea"/>
                <a:cs typeface="+mn-cs"/>
                <a:sym typeface="Calibri"/>
              </a:defRPr>
            </a:pPr>
            <a:r>
              <a:rPr kumimoji="0" lang="en-GB" sz="900" b="0" i="0" u="none" strike="noStrike" kern="1200" cap="none" spc="0" normalizeH="0" baseline="0" noProof="0" dirty="0">
                <a:ln>
                  <a:noFill/>
                </a:ln>
                <a:solidFill>
                  <a:srgbClr val="003161"/>
                </a:solidFill>
                <a:effectLst/>
                <a:uLnTx/>
                <a:uFillTx/>
                <a:latin typeface="Gotham Book"/>
                <a:ea typeface="+mn-ea"/>
                <a:cs typeface="+mn-cs"/>
                <a:sym typeface="Calibri"/>
              </a:rPr>
              <a:t>3941</a:t>
            </a:r>
            <a:endParaRPr kumimoji="0" sz="900" b="0" i="0" u="none" strike="noStrike" kern="1200" cap="none" spc="0" normalizeH="0" baseline="0" noProof="0" dirty="0">
              <a:ln>
                <a:noFill/>
              </a:ln>
              <a:solidFill>
                <a:srgbClr val="003161"/>
              </a:solidFill>
              <a:effectLst/>
              <a:uLnTx/>
              <a:uFillTx/>
              <a:latin typeface="Gotham Book"/>
              <a:ea typeface="+mn-ea"/>
              <a:cs typeface="+mn-cs"/>
              <a:sym typeface="Calibri"/>
            </a:endParaRPr>
          </a:p>
          <a:p>
            <a:pPr marL="0" marR="0" lvl="0" indent="0" algn="ctr" defTabSz="457200" rtl="0" eaLnBrk="1" fontAlgn="auto" latinLnBrk="0" hangingPunct="1">
              <a:lnSpc>
                <a:spcPct val="150000"/>
              </a:lnSpc>
              <a:spcBef>
                <a:spcPts val="0"/>
              </a:spcBef>
              <a:spcAft>
                <a:spcPts val="0"/>
              </a:spcAft>
              <a:buClrTx/>
              <a:buSzTx/>
              <a:buFontTx/>
              <a:buNone/>
              <a:tabLst/>
              <a:defRPr sz="800">
                <a:solidFill>
                  <a:srgbClr val="676767"/>
                </a:solidFill>
                <a:latin typeface="+mn-lt"/>
                <a:ea typeface="+mn-ea"/>
                <a:cs typeface="+mn-cs"/>
                <a:sym typeface="Calibri"/>
              </a:defRPr>
            </a:pPr>
            <a:r>
              <a:rPr kumimoji="0" lang="en-GB" sz="900" b="0" i="0" u="none" strike="noStrike" kern="1200" cap="none" spc="0" normalizeH="0" baseline="0" noProof="0" dirty="0">
                <a:ln>
                  <a:noFill/>
                </a:ln>
                <a:solidFill>
                  <a:srgbClr val="FC840C"/>
                </a:solidFill>
                <a:effectLst/>
                <a:uLnTx/>
                <a:uFillTx/>
                <a:latin typeface="Gotham Book"/>
                <a:ea typeface="+mn-ea"/>
                <a:cs typeface="+mn-cs"/>
                <a:sym typeface="Calibri"/>
              </a:rPr>
              <a:t>3802</a:t>
            </a:r>
            <a:endParaRPr kumimoji="0" sz="900" b="0" i="0" u="none" strike="noStrike" kern="1200" cap="none" spc="0" normalizeH="0" baseline="0" noProof="0" dirty="0">
              <a:ln>
                <a:noFill/>
              </a:ln>
              <a:solidFill>
                <a:srgbClr val="FC840C"/>
              </a:solidFill>
              <a:effectLst/>
              <a:uLnTx/>
              <a:uFillTx/>
              <a:latin typeface="Gotham Book"/>
              <a:ea typeface="+mn-ea"/>
              <a:cs typeface="+mn-cs"/>
              <a:sym typeface="Calibri"/>
            </a:endParaRPr>
          </a:p>
        </p:txBody>
      </p:sp>
      <p:sp>
        <p:nvSpPr>
          <p:cNvPr id="8" name="TextBox 204">
            <a:extLst>
              <a:ext uri="{FF2B5EF4-FFF2-40B4-BE49-F238E27FC236}">
                <a16:creationId xmlns:a16="http://schemas.microsoft.com/office/drawing/2014/main" id="{C72EE344-E276-4CF6-885F-6FF18F5AC4E4}"/>
              </a:ext>
            </a:extLst>
          </p:cNvPr>
          <p:cNvSpPr txBox="1"/>
          <p:nvPr/>
        </p:nvSpPr>
        <p:spPr>
          <a:xfrm>
            <a:off x="2502187" y="5289348"/>
            <a:ext cx="430689" cy="4171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nchor="b">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sz="800">
                <a:solidFill>
                  <a:srgbClr val="676767"/>
                </a:solidFill>
                <a:latin typeface="+mn-lt"/>
                <a:ea typeface="+mn-ea"/>
                <a:cs typeface="+mn-cs"/>
                <a:sym typeface="Calibri"/>
              </a:defRPr>
            </a:pPr>
            <a:r>
              <a:rPr kumimoji="0" lang="en-GB" sz="900" b="0" i="0" u="none" strike="noStrike" kern="1200" cap="none" spc="0" normalizeH="0" baseline="0" noProof="0" dirty="0">
                <a:ln>
                  <a:noFill/>
                </a:ln>
                <a:solidFill>
                  <a:srgbClr val="003161"/>
                </a:solidFill>
                <a:effectLst/>
                <a:uLnTx/>
                <a:uFillTx/>
                <a:latin typeface="Gotham Book"/>
                <a:ea typeface="+mn-ea"/>
                <a:cs typeface="+mn-cs"/>
                <a:sym typeface="Calibri"/>
              </a:rPr>
              <a:t>2475</a:t>
            </a:r>
            <a:endParaRPr kumimoji="0" sz="900" b="0" i="0" u="none" strike="noStrike" kern="1200" cap="none" spc="0" normalizeH="0" baseline="0" noProof="0" dirty="0">
              <a:ln>
                <a:noFill/>
              </a:ln>
              <a:solidFill>
                <a:srgbClr val="003161"/>
              </a:solidFill>
              <a:effectLst/>
              <a:uLnTx/>
              <a:uFillTx/>
              <a:latin typeface="Gotham Book"/>
              <a:ea typeface="+mn-ea"/>
              <a:cs typeface="+mn-cs"/>
              <a:sym typeface="Calibri"/>
            </a:endParaRPr>
          </a:p>
          <a:p>
            <a:pPr marL="0" marR="0" lvl="0" indent="0" algn="ctr" defTabSz="457200" rtl="0" eaLnBrk="1" fontAlgn="auto" latinLnBrk="0" hangingPunct="1">
              <a:lnSpc>
                <a:spcPct val="150000"/>
              </a:lnSpc>
              <a:spcBef>
                <a:spcPts val="0"/>
              </a:spcBef>
              <a:spcAft>
                <a:spcPts val="0"/>
              </a:spcAft>
              <a:buClrTx/>
              <a:buSzTx/>
              <a:buFontTx/>
              <a:buNone/>
              <a:tabLst/>
              <a:defRPr sz="800">
                <a:solidFill>
                  <a:srgbClr val="676767"/>
                </a:solidFill>
                <a:latin typeface="+mn-lt"/>
                <a:ea typeface="+mn-ea"/>
                <a:cs typeface="+mn-cs"/>
                <a:sym typeface="Calibri"/>
              </a:defRPr>
            </a:pPr>
            <a:r>
              <a:rPr kumimoji="0" lang="en-GB" sz="900" b="0" i="0" u="none" strike="noStrike" kern="1200" cap="none" spc="0" normalizeH="0" baseline="0" noProof="0" dirty="0">
                <a:ln>
                  <a:noFill/>
                </a:ln>
                <a:solidFill>
                  <a:srgbClr val="FC840C"/>
                </a:solidFill>
                <a:effectLst/>
                <a:uLnTx/>
                <a:uFillTx/>
                <a:latin typeface="Gotham Book"/>
                <a:ea typeface="+mn-ea"/>
                <a:cs typeface="+mn-cs"/>
                <a:sym typeface="Calibri"/>
              </a:rPr>
              <a:t>2435</a:t>
            </a:r>
            <a:endParaRPr kumimoji="0" sz="900" b="0" i="0" u="none" strike="noStrike" kern="1200" cap="none" spc="0" normalizeH="0" baseline="0" noProof="0" dirty="0">
              <a:ln>
                <a:noFill/>
              </a:ln>
              <a:solidFill>
                <a:srgbClr val="FC840C"/>
              </a:solidFill>
              <a:effectLst/>
              <a:uLnTx/>
              <a:uFillTx/>
              <a:latin typeface="Gotham Book"/>
              <a:ea typeface="+mn-ea"/>
              <a:cs typeface="+mn-cs"/>
              <a:sym typeface="Calibri"/>
            </a:endParaRPr>
          </a:p>
        </p:txBody>
      </p:sp>
      <p:sp>
        <p:nvSpPr>
          <p:cNvPr id="9" name="TextBox 204">
            <a:extLst>
              <a:ext uri="{FF2B5EF4-FFF2-40B4-BE49-F238E27FC236}">
                <a16:creationId xmlns:a16="http://schemas.microsoft.com/office/drawing/2014/main" id="{C496DE80-D0FF-4D45-BFFA-352864581170}"/>
              </a:ext>
            </a:extLst>
          </p:cNvPr>
          <p:cNvSpPr txBox="1"/>
          <p:nvPr/>
        </p:nvSpPr>
        <p:spPr>
          <a:xfrm>
            <a:off x="3447940" y="5289348"/>
            <a:ext cx="430689" cy="4171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nchor="b">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sz="800">
                <a:solidFill>
                  <a:srgbClr val="676767"/>
                </a:solidFill>
                <a:latin typeface="+mn-lt"/>
                <a:ea typeface="+mn-ea"/>
                <a:cs typeface="+mn-cs"/>
                <a:sym typeface="Calibri"/>
              </a:defRPr>
            </a:pPr>
            <a:r>
              <a:rPr kumimoji="0" lang="en-GB" sz="900" b="0" i="0" u="none" strike="noStrike" kern="1200" cap="none" spc="0" normalizeH="0" baseline="0" noProof="0" dirty="0">
                <a:ln>
                  <a:noFill/>
                </a:ln>
                <a:solidFill>
                  <a:srgbClr val="003161"/>
                </a:solidFill>
                <a:effectLst/>
                <a:uLnTx/>
                <a:uFillTx/>
                <a:latin typeface="Gotham Book"/>
                <a:ea typeface="+mn-ea"/>
                <a:cs typeface="+mn-cs"/>
                <a:sym typeface="Calibri"/>
              </a:rPr>
              <a:t>363</a:t>
            </a:r>
            <a:endParaRPr kumimoji="0" sz="900" b="0" i="0" u="none" strike="noStrike" kern="1200" cap="none" spc="0" normalizeH="0" baseline="0" noProof="0" dirty="0">
              <a:ln>
                <a:noFill/>
              </a:ln>
              <a:solidFill>
                <a:srgbClr val="003161"/>
              </a:solidFill>
              <a:effectLst/>
              <a:uLnTx/>
              <a:uFillTx/>
              <a:latin typeface="Gotham Book"/>
              <a:ea typeface="+mn-ea"/>
              <a:cs typeface="+mn-cs"/>
              <a:sym typeface="Calibri"/>
            </a:endParaRPr>
          </a:p>
          <a:p>
            <a:pPr marL="0" marR="0" lvl="0" indent="0" algn="ctr" defTabSz="457200" rtl="0" eaLnBrk="1" fontAlgn="auto" latinLnBrk="0" hangingPunct="1">
              <a:lnSpc>
                <a:spcPct val="150000"/>
              </a:lnSpc>
              <a:spcBef>
                <a:spcPts val="0"/>
              </a:spcBef>
              <a:spcAft>
                <a:spcPts val="0"/>
              </a:spcAft>
              <a:buClrTx/>
              <a:buSzTx/>
              <a:buFontTx/>
              <a:buNone/>
              <a:tabLst/>
              <a:defRPr sz="800">
                <a:solidFill>
                  <a:srgbClr val="676767"/>
                </a:solidFill>
                <a:latin typeface="+mn-lt"/>
                <a:ea typeface="+mn-ea"/>
                <a:cs typeface="+mn-cs"/>
                <a:sym typeface="Calibri"/>
              </a:defRPr>
            </a:pPr>
            <a:r>
              <a:rPr kumimoji="0" lang="en-GB" sz="900" b="0" i="0" u="none" strike="noStrike" kern="1200" cap="none" spc="0" normalizeH="0" baseline="0" noProof="0" dirty="0">
                <a:ln>
                  <a:noFill/>
                </a:ln>
                <a:solidFill>
                  <a:srgbClr val="FC840C"/>
                </a:solidFill>
                <a:effectLst/>
                <a:uLnTx/>
                <a:uFillTx/>
                <a:latin typeface="Gotham Book"/>
                <a:ea typeface="+mn-ea"/>
                <a:cs typeface="+mn-cs"/>
                <a:sym typeface="Calibri"/>
              </a:rPr>
              <a:t>359</a:t>
            </a:r>
            <a:endParaRPr kumimoji="0" sz="900" b="0" i="0" u="none" strike="noStrike" kern="1200" cap="none" spc="0" normalizeH="0" baseline="0" noProof="0" dirty="0">
              <a:ln>
                <a:noFill/>
              </a:ln>
              <a:solidFill>
                <a:srgbClr val="FC840C"/>
              </a:solidFill>
              <a:effectLst/>
              <a:uLnTx/>
              <a:uFillTx/>
              <a:latin typeface="Gotham Book"/>
              <a:ea typeface="+mn-ea"/>
              <a:cs typeface="+mn-cs"/>
              <a:sym typeface="Calibri"/>
            </a:endParaRPr>
          </a:p>
        </p:txBody>
      </p:sp>
      <p:sp>
        <p:nvSpPr>
          <p:cNvPr id="10" name="TextBox 204">
            <a:extLst>
              <a:ext uri="{FF2B5EF4-FFF2-40B4-BE49-F238E27FC236}">
                <a16:creationId xmlns:a16="http://schemas.microsoft.com/office/drawing/2014/main" id="{59C54C03-8FA6-41FC-8795-25A46BED4F56}"/>
              </a:ext>
            </a:extLst>
          </p:cNvPr>
          <p:cNvSpPr txBox="1"/>
          <p:nvPr/>
        </p:nvSpPr>
        <p:spPr>
          <a:xfrm>
            <a:off x="4540891" y="5298524"/>
            <a:ext cx="430689" cy="4171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nchor="b">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sz="800">
                <a:solidFill>
                  <a:srgbClr val="676767"/>
                </a:solidFill>
                <a:latin typeface="+mn-lt"/>
                <a:ea typeface="+mn-ea"/>
                <a:cs typeface="+mn-cs"/>
                <a:sym typeface="Calibri"/>
              </a:defRPr>
            </a:pPr>
            <a:r>
              <a:rPr kumimoji="0" lang="en-GB" sz="900" b="0" i="0" u="none" strike="noStrike" kern="1200" cap="none" spc="0" normalizeH="0" baseline="0" noProof="0" dirty="0">
                <a:ln>
                  <a:noFill/>
                </a:ln>
                <a:solidFill>
                  <a:srgbClr val="003161"/>
                </a:solidFill>
                <a:effectLst/>
                <a:uLnTx/>
                <a:uFillTx/>
                <a:latin typeface="Gotham Book"/>
                <a:ea typeface="+mn-ea"/>
                <a:cs typeface="+mn-cs"/>
                <a:sym typeface="Calibri"/>
              </a:rPr>
              <a:t>2628</a:t>
            </a:r>
            <a:endParaRPr kumimoji="0" sz="900" b="0" i="0" u="none" strike="noStrike" kern="1200" cap="none" spc="0" normalizeH="0" baseline="0" noProof="0" dirty="0">
              <a:ln>
                <a:noFill/>
              </a:ln>
              <a:solidFill>
                <a:srgbClr val="003161"/>
              </a:solidFill>
              <a:effectLst/>
              <a:uLnTx/>
              <a:uFillTx/>
              <a:latin typeface="Gotham Book"/>
              <a:ea typeface="+mn-ea"/>
              <a:cs typeface="+mn-cs"/>
              <a:sym typeface="Calibri"/>
            </a:endParaRPr>
          </a:p>
          <a:p>
            <a:pPr marL="0" marR="0" lvl="0" indent="0" algn="ctr" defTabSz="457200" rtl="0" eaLnBrk="1" fontAlgn="auto" latinLnBrk="0" hangingPunct="1">
              <a:lnSpc>
                <a:spcPct val="150000"/>
              </a:lnSpc>
              <a:spcBef>
                <a:spcPts val="0"/>
              </a:spcBef>
              <a:spcAft>
                <a:spcPts val="0"/>
              </a:spcAft>
              <a:buClrTx/>
              <a:buSzTx/>
              <a:buFontTx/>
              <a:buNone/>
              <a:tabLst/>
              <a:defRPr sz="800">
                <a:solidFill>
                  <a:srgbClr val="676767"/>
                </a:solidFill>
                <a:latin typeface="+mn-lt"/>
                <a:ea typeface="+mn-ea"/>
                <a:cs typeface="+mn-cs"/>
                <a:sym typeface="Calibri"/>
              </a:defRPr>
            </a:pPr>
            <a:r>
              <a:rPr kumimoji="0" lang="en-GB" sz="900" b="0" i="0" u="none" strike="noStrike" kern="1200" cap="none" spc="0" normalizeH="0" baseline="0" noProof="0" dirty="0">
                <a:ln>
                  <a:noFill/>
                </a:ln>
                <a:solidFill>
                  <a:srgbClr val="FC840C"/>
                </a:solidFill>
                <a:effectLst/>
                <a:uLnTx/>
                <a:uFillTx/>
                <a:latin typeface="Gotham Book"/>
                <a:ea typeface="+mn-ea"/>
                <a:cs typeface="+mn-cs"/>
                <a:sym typeface="Calibri"/>
              </a:rPr>
              <a:t>2657</a:t>
            </a:r>
            <a:endParaRPr kumimoji="0" sz="900" b="0" i="0" u="none" strike="noStrike" kern="1200" cap="none" spc="0" normalizeH="0" baseline="0" noProof="0" dirty="0">
              <a:ln>
                <a:noFill/>
              </a:ln>
              <a:solidFill>
                <a:srgbClr val="FC840C"/>
              </a:solidFill>
              <a:effectLst/>
              <a:uLnTx/>
              <a:uFillTx/>
              <a:latin typeface="Gotham Book"/>
              <a:ea typeface="+mn-ea"/>
              <a:cs typeface="+mn-cs"/>
              <a:sym typeface="Calibri"/>
            </a:endParaRPr>
          </a:p>
        </p:txBody>
      </p:sp>
      <p:sp>
        <p:nvSpPr>
          <p:cNvPr id="11" name="TextBox 204">
            <a:extLst>
              <a:ext uri="{FF2B5EF4-FFF2-40B4-BE49-F238E27FC236}">
                <a16:creationId xmlns:a16="http://schemas.microsoft.com/office/drawing/2014/main" id="{8CE3B775-785E-4688-98F7-9ED6BC9B0CF0}"/>
              </a:ext>
            </a:extLst>
          </p:cNvPr>
          <p:cNvSpPr txBox="1"/>
          <p:nvPr/>
        </p:nvSpPr>
        <p:spPr>
          <a:xfrm>
            <a:off x="5486644" y="5301640"/>
            <a:ext cx="430689" cy="4171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nchor="b">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sz="800">
                <a:solidFill>
                  <a:srgbClr val="676767"/>
                </a:solidFill>
                <a:latin typeface="+mn-lt"/>
                <a:ea typeface="+mn-ea"/>
                <a:cs typeface="+mn-cs"/>
                <a:sym typeface="Calibri"/>
              </a:defRPr>
            </a:pPr>
            <a:r>
              <a:rPr kumimoji="0" lang="en-GB" sz="900" b="0" i="0" u="none" strike="noStrike" kern="1200" cap="none" spc="0" normalizeH="0" baseline="0" noProof="0" dirty="0">
                <a:ln>
                  <a:noFill/>
                </a:ln>
                <a:solidFill>
                  <a:srgbClr val="003161"/>
                </a:solidFill>
                <a:effectLst/>
                <a:uLnTx/>
                <a:uFillTx/>
                <a:latin typeface="Gotham Book"/>
                <a:ea typeface="+mn-ea"/>
                <a:cs typeface="+mn-cs"/>
                <a:sym typeface="Calibri"/>
              </a:rPr>
              <a:t>2342</a:t>
            </a:r>
            <a:endParaRPr kumimoji="0" sz="900" b="0" i="0" u="none" strike="noStrike" kern="1200" cap="none" spc="0" normalizeH="0" baseline="0" noProof="0" dirty="0">
              <a:ln>
                <a:noFill/>
              </a:ln>
              <a:solidFill>
                <a:srgbClr val="003161"/>
              </a:solidFill>
              <a:effectLst/>
              <a:uLnTx/>
              <a:uFillTx/>
              <a:latin typeface="Gotham Book"/>
              <a:ea typeface="+mn-ea"/>
              <a:cs typeface="+mn-cs"/>
              <a:sym typeface="Calibri"/>
            </a:endParaRPr>
          </a:p>
          <a:p>
            <a:pPr marL="0" marR="0" lvl="0" indent="0" algn="ctr" defTabSz="457200" rtl="0" eaLnBrk="1" fontAlgn="auto" latinLnBrk="0" hangingPunct="1">
              <a:lnSpc>
                <a:spcPct val="150000"/>
              </a:lnSpc>
              <a:spcBef>
                <a:spcPts val="0"/>
              </a:spcBef>
              <a:spcAft>
                <a:spcPts val="0"/>
              </a:spcAft>
              <a:buClrTx/>
              <a:buSzTx/>
              <a:buFontTx/>
              <a:buNone/>
              <a:tabLst/>
              <a:defRPr sz="800">
                <a:solidFill>
                  <a:srgbClr val="676767"/>
                </a:solidFill>
                <a:latin typeface="+mn-lt"/>
                <a:ea typeface="+mn-ea"/>
                <a:cs typeface="+mn-cs"/>
                <a:sym typeface="Calibri"/>
              </a:defRPr>
            </a:pPr>
            <a:r>
              <a:rPr kumimoji="0" lang="en-GB" sz="900" b="0" i="0" u="none" strike="noStrike" kern="1200" cap="none" spc="0" normalizeH="0" baseline="0" noProof="0" dirty="0">
                <a:ln>
                  <a:noFill/>
                </a:ln>
                <a:solidFill>
                  <a:srgbClr val="FC840C"/>
                </a:solidFill>
                <a:effectLst/>
                <a:uLnTx/>
                <a:uFillTx/>
                <a:latin typeface="Gotham Book"/>
                <a:ea typeface="+mn-ea"/>
                <a:cs typeface="+mn-cs"/>
                <a:sym typeface="Calibri"/>
              </a:rPr>
              <a:t>2406</a:t>
            </a:r>
            <a:endParaRPr kumimoji="0" sz="900" b="0" i="0" u="none" strike="noStrike" kern="1200" cap="none" spc="0" normalizeH="0" baseline="0" noProof="0" dirty="0">
              <a:ln>
                <a:noFill/>
              </a:ln>
              <a:solidFill>
                <a:srgbClr val="FC840C"/>
              </a:solidFill>
              <a:effectLst/>
              <a:uLnTx/>
              <a:uFillTx/>
              <a:latin typeface="Gotham Book"/>
              <a:ea typeface="+mn-ea"/>
              <a:cs typeface="+mn-cs"/>
              <a:sym typeface="Calibri"/>
            </a:endParaRPr>
          </a:p>
        </p:txBody>
      </p:sp>
      <p:sp>
        <p:nvSpPr>
          <p:cNvPr id="12" name="TextBox 204">
            <a:extLst>
              <a:ext uri="{FF2B5EF4-FFF2-40B4-BE49-F238E27FC236}">
                <a16:creationId xmlns:a16="http://schemas.microsoft.com/office/drawing/2014/main" id="{2552B0AC-1C51-44E9-BD07-26809F79AEF9}"/>
              </a:ext>
            </a:extLst>
          </p:cNvPr>
          <p:cNvSpPr txBox="1"/>
          <p:nvPr/>
        </p:nvSpPr>
        <p:spPr>
          <a:xfrm>
            <a:off x="6432397" y="5302281"/>
            <a:ext cx="430689" cy="4171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nchor="b">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sz="800">
                <a:solidFill>
                  <a:srgbClr val="676767"/>
                </a:solidFill>
                <a:latin typeface="+mn-lt"/>
                <a:ea typeface="+mn-ea"/>
                <a:cs typeface="+mn-cs"/>
                <a:sym typeface="Calibri"/>
              </a:defRPr>
            </a:pPr>
            <a:r>
              <a:rPr kumimoji="0" lang="en-GB" sz="900" b="0" i="0" u="none" strike="noStrike" kern="1200" cap="none" spc="0" normalizeH="0" baseline="0" noProof="0" dirty="0">
                <a:ln>
                  <a:noFill/>
                </a:ln>
                <a:solidFill>
                  <a:srgbClr val="003161"/>
                </a:solidFill>
                <a:effectLst/>
                <a:uLnTx/>
                <a:uFillTx/>
                <a:latin typeface="Gotham Book"/>
                <a:ea typeface="+mn-ea"/>
                <a:cs typeface="+mn-cs"/>
                <a:sym typeface="Calibri"/>
              </a:rPr>
              <a:t>1468</a:t>
            </a:r>
            <a:endParaRPr kumimoji="0" sz="900" b="0" i="0" u="none" strike="noStrike" kern="1200" cap="none" spc="0" normalizeH="0" baseline="0" noProof="0" dirty="0">
              <a:ln>
                <a:noFill/>
              </a:ln>
              <a:solidFill>
                <a:srgbClr val="003161"/>
              </a:solidFill>
              <a:effectLst/>
              <a:uLnTx/>
              <a:uFillTx/>
              <a:latin typeface="Gotham Book"/>
              <a:ea typeface="+mn-ea"/>
              <a:cs typeface="+mn-cs"/>
              <a:sym typeface="Calibri"/>
            </a:endParaRPr>
          </a:p>
          <a:p>
            <a:pPr marL="0" marR="0" lvl="0" indent="0" algn="ctr" defTabSz="457200" rtl="0" eaLnBrk="1" fontAlgn="auto" latinLnBrk="0" hangingPunct="1">
              <a:lnSpc>
                <a:spcPct val="150000"/>
              </a:lnSpc>
              <a:spcBef>
                <a:spcPts val="0"/>
              </a:spcBef>
              <a:spcAft>
                <a:spcPts val="0"/>
              </a:spcAft>
              <a:buClrTx/>
              <a:buSzTx/>
              <a:buFontTx/>
              <a:buNone/>
              <a:tabLst/>
              <a:defRPr sz="800">
                <a:solidFill>
                  <a:srgbClr val="676767"/>
                </a:solidFill>
                <a:latin typeface="+mn-lt"/>
                <a:ea typeface="+mn-ea"/>
                <a:cs typeface="+mn-cs"/>
                <a:sym typeface="Calibri"/>
              </a:defRPr>
            </a:pPr>
            <a:r>
              <a:rPr kumimoji="0" lang="en-GB" sz="900" b="0" i="0" u="none" strike="noStrike" kern="1200" cap="none" spc="0" normalizeH="0" baseline="0" noProof="0" dirty="0">
                <a:ln>
                  <a:noFill/>
                </a:ln>
                <a:solidFill>
                  <a:srgbClr val="FC840C"/>
                </a:solidFill>
                <a:effectLst/>
                <a:uLnTx/>
                <a:uFillTx/>
                <a:latin typeface="Gotham Book"/>
                <a:ea typeface="+mn-ea"/>
                <a:cs typeface="+mn-cs"/>
                <a:sym typeface="Calibri"/>
              </a:rPr>
              <a:t>1517</a:t>
            </a:r>
            <a:endParaRPr kumimoji="0" sz="900" b="0" i="0" u="none" strike="noStrike" kern="1200" cap="none" spc="0" normalizeH="0" baseline="0" noProof="0" dirty="0">
              <a:ln>
                <a:noFill/>
              </a:ln>
              <a:solidFill>
                <a:srgbClr val="FC840C"/>
              </a:solidFill>
              <a:effectLst/>
              <a:uLnTx/>
              <a:uFillTx/>
              <a:latin typeface="Gotham Book"/>
              <a:ea typeface="+mn-ea"/>
              <a:cs typeface="+mn-cs"/>
              <a:sym typeface="Calibri"/>
            </a:endParaRPr>
          </a:p>
        </p:txBody>
      </p:sp>
      <p:sp>
        <p:nvSpPr>
          <p:cNvPr id="13" name="TextBox 204">
            <a:extLst>
              <a:ext uri="{FF2B5EF4-FFF2-40B4-BE49-F238E27FC236}">
                <a16:creationId xmlns:a16="http://schemas.microsoft.com/office/drawing/2014/main" id="{BEB06BCC-0CCF-40A7-9D13-9BB80F89934F}"/>
              </a:ext>
            </a:extLst>
          </p:cNvPr>
          <p:cNvSpPr txBox="1"/>
          <p:nvPr/>
        </p:nvSpPr>
        <p:spPr>
          <a:xfrm>
            <a:off x="7394139" y="5301640"/>
            <a:ext cx="430689" cy="4171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nchor="b">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sz="800">
                <a:solidFill>
                  <a:srgbClr val="676767"/>
                </a:solidFill>
                <a:latin typeface="+mn-lt"/>
                <a:ea typeface="+mn-ea"/>
                <a:cs typeface="+mn-cs"/>
                <a:sym typeface="Calibri"/>
              </a:defRPr>
            </a:pPr>
            <a:r>
              <a:rPr kumimoji="0" lang="en-GB" sz="900" b="0" i="0" u="none" strike="noStrike" kern="1200" cap="none" spc="0" normalizeH="0" baseline="0" noProof="0" dirty="0">
                <a:ln>
                  <a:noFill/>
                </a:ln>
                <a:solidFill>
                  <a:srgbClr val="003161"/>
                </a:solidFill>
                <a:effectLst/>
                <a:uLnTx/>
                <a:uFillTx/>
                <a:latin typeface="Gotham Book"/>
                <a:ea typeface="+mn-ea"/>
                <a:cs typeface="+mn-cs"/>
                <a:sym typeface="Calibri"/>
              </a:rPr>
              <a:t>176</a:t>
            </a:r>
            <a:endParaRPr kumimoji="0" sz="900" b="0" i="0" u="none" strike="noStrike" kern="1200" cap="none" spc="0" normalizeH="0" baseline="0" noProof="0" dirty="0">
              <a:ln>
                <a:noFill/>
              </a:ln>
              <a:solidFill>
                <a:srgbClr val="003161"/>
              </a:solidFill>
              <a:effectLst/>
              <a:uLnTx/>
              <a:uFillTx/>
              <a:latin typeface="Gotham Book"/>
              <a:ea typeface="+mn-ea"/>
              <a:cs typeface="+mn-cs"/>
              <a:sym typeface="Calibri"/>
            </a:endParaRPr>
          </a:p>
          <a:p>
            <a:pPr marL="0" marR="0" lvl="0" indent="0" algn="ctr" defTabSz="457200" rtl="0" eaLnBrk="1" fontAlgn="auto" latinLnBrk="0" hangingPunct="1">
              <a:lnSpc>
                <a:spcPct val="150000"/>
              </a:lnSpc>
              <a:spcBef>
                <a:spcPts val="0"/>
              </a:spcBef>
              <a:spcAft>
                <a:spcPts val="0"/>
              </a:spcAft>
              <a:buClrTx/>
              <a:buSzTx/>
              <a:buFontTx/>
              <a:buNone/>
              <a:tabLst/>
              <a:defRPr sz="800">
                <a:solidFill>
                  <a:srgbClr val="676767"/>
                </a:solidFill>
                <a:latin typeface="+mn-lt"/>
                <a:ea typeface="+mn-ea"/>
                <a:cs typeface="+mn-cs"/>
                <a:sym typeface="Calibri"/>
              </a:defRPr>
            </a:pPr>
            <a:r>
              <a:rPr kumimoji="0" lang="en-GB" sz="900" b="0" i="0" u="none" strike="noStrike" kern="1200" cap="none" spc="0" normalizeH="0" baseline="0" noProof="0" dirty="0">
                <a:ln>
                  <a:noFill/>
                </a:ln>
                <a:solidFill>
                  <a:srgbClr val="FC840C"/>
                </a:solidFill>
                <a:effectLst/>
                <a:uLnTx/>
                <a:uFillTx/>
                <a:latin typeface="Gotham Book"/>
                <a:ea typeface="+mn-ea"/>
                <a:cs typeface="+mn-cs"/>
                <a:sym typeface="Calibri"/>
              </a:rPr>
              <a:t>169</a:t>
            </a:r>
            <a:endParaRPr kumimoji="0" sz="900" b="0" i="0" u="none" strike="noStrike" kern="1200" cap="none" spc="0" normalizeH="0" baseline="0" noProof="0" dirty="0">
              <a:ln>
                <a:noFill/>
              </a:ln>
              <a:solidFill>
                <a:srgbClr val="FC840C"/>
              </a:solidFill>
              <a:effectLst/>
              <a:uLnTx/>
              <a:uFillTx/>
              <a:latin typeface="Gotham Book"/>
              <a:ea typeface="+mn-ea"/>
              <a:cs typeface="+mn-cs"/>
              <a:sym typeface="Calibri"/>
            </a:endParaRPr>
          </a:p>
        </p:txBody>
      </p:sp>
      <p:sp>
        <p:nvSpPr>
          <p:cNvPr id="14" name="TextBox 204">
            <a:extLst>
              <a:ext uri="{FF2B5EF4-FFF2-40B4-BE49-F238E27FC236}">
                <a16:creationId xmlns:a16="http://schemas.microsoft.com/office/drawing/2014/main" id="{448D3F61-A6E3-493D-B66C-4E4E01D18380}"/>
              </a:ext>
            </a:extLst>
          </p:cNvPr>
          <p:cNvSpPr txBox="1"/>
          <p:nvPr/>
        </p:nvSpPr>
        <p:spPr>
          <a:xfrm>
            <a:off x="4022803" y="5244329"/>
            <a:ext cx="677145" cy="48635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nchor="b">
            <a:spAutoFit/>
          </a:bodyPr>
          <a:lstStyle/>
          <a:p>
            <a:pPr marL="0" marR="0" lvl="0" indent="0" algn="ctr" defTabSz="457200" rtl="0" eaLnBrk="1" fontAlgn="auto" latinLnBrk="0" hangingPunct="1">
              <a:lnSpc>
                <a:spcPct val="150000"/>
              </a:lnSpc>
              <a:spcBef>
                <a:spcPts val="0"/>
              </a:spcBef>
              <a:spcAft>
                <a:spcPts val="0"/>
              </a:spcAft>
              <a:buClrTx/>
              <a:buSzTx/>
              <a:buFontTx/>
              <a:buNone/>
              <a:tabLst/>
              <a:defRPr sz="800">
                <a:solidFill>
                  <a:srgbClr val="676767"/>
                </a:solidFill>
                <a:latin typeface="+mn-lt"/>
                <a:ea typeface="+mn-ea"/>
                <a:cs typeface="+mn-cs"/>
                <a:sym typeface="Calibri"/>
              </a:defRPr>
            </a:pPr>
            <a:r>
              <a:rPr kumimoji="0" lang="en-GB" sz="900" b="1" i="0" u="none" strike="noStrike" kern="1200" cap="none" spc="0" normalizeH="0" baseline="0" noProof="0" dirty="0">
                <a:ln>
                  <a:noFill/>
                </a:ln>
                <a:solidFill>
                  <a:srgbClr val="003161"/>
                </a:solidFill>
                <a:effectLst/>
                <a:uLnTx/>
                <a:uFillTx/>
                <a:latin typeface="Gotham Book"/>
                <a:ea typeface="+mn-ea"/>
                <a:cs typeface="+mn-cs"/>
                <a:sym typeface="Calibri"/>
              </a:rPr>
              <a:t>PBO</a:t>
            </a:r>
          </a:p>
          <a:p>
            <a:pPr marL="0" marR="0" lvl="0" indent="0" algn="ctr" defTabSz="457200" rtl="0" eaLnBrk="1" fontAlgn="auto" latinLnBrk="0" hangingPunct="1">
              <a:lnSpc>
                <a:spcPct val="150000"/>
              </a:lnSpc>
              <a:spcBef>
                <a:spcPts val="0"/>
              </a:spcBef>
              <a:spcAft>
                <a:spcPts val="0"/>
              </a:spcAft>
              <a:buClrTx/>
              <a:buSzTx/>
              <a:buFontTx/>
              <a:buNone/>
              <a:tabLst/>
              <a:defRPr sz="800">
                <a:solidFill>
                  <a:srgbClr val="676767"/>
                </a:solidFill>
                <a:latin typeface="+mn-lt"/>
                <a:ea typeface="+mn-ea"/>
                <a:cs typeface="+mn-cs"/>
                <a:sym typeface="Calibri"/>
              </a:defRPr>
            </a:pPr>
            <a:r>
              <a:rPr kumimoji="0" lang="en-GB" sz="900" b="1" i="0" u="none" strike="noStrike" kern="1200" cap="none" spc="0" normalizeH="0" baseline="0" noProof="0" dirty="0">
                <a:ln>
                  <a:noFill/>
                </a:ln>
                <a:solidFill>
                  <a:srgbClr val="FC840C"/>
                </a:solidFill>
                <a:effectLst/>
                <a:uLnTx/>
                <a:uFillTx/>
                <a:latin typeface="Gotham Book"/>
                <a:ea typeface="+mn-ea"/>
                <a:cs typeface="+mn-cs"/>
                <a:sym typeface="Calibri"/>
              </a:rPr>
              <a:t>EVO</a:t>
            </a:r>
            <a:endParaRPr kumimoji="0" sz="900" b="1" i="0" u="none" strike="noStrike" kern="1200" cap="none" spc="0" normalizeH="0" baseline="0" noProof="0" dirty="0">
              <a:ln>
                <a:noFill/>
              </a:ln>
              <a:solidFill>
                <a:srgbClr val="FC840C"/>
              </a:solidFill>
              <a:effectLst/>
              <a:uLnTx/>
              <a:uFillTx/>
              <a:latin typeface="Gotham Book"/>
              <a:ea typeface="+mn-ea"/>
              <a:cs typeface="+mn-cs"/>
              <a:sym typeface="Calibri"/>
            </a:endParaRPr>
          </a:p>
        </p:txBody>
      </p:sp>
      <p:sp>
        <p:nvSpPr>
          <p:cNvPr id="15" name="TextBox 204">
            <a:extLst>
              <a:ext uri="{FF2B5EF4-FFF2-40B4-BE49-F238E27FC236}">
                <a16:creationId xmlns:a16="http://schemas.microsoft.com/office/drawing/2014/main" id="{31E748D4-2696-4354-85C3-105901654066}"/>
              </a:ext>
            </a:extLst>
          </p:cNvPr>
          <p:cNvSpPr txBox="1"/>
          <p:nvPr/>
        </p:nvSpPr>
        <p:spPr>
          <a:xfrm>
            <a:off x="7928009" y="5218118"/>
            <a:ext cx="677145" cy="48635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nchor="b">
            <a:spAutoFit/>
          </a:bodyPr>
          <a:lstStyle/>
          <a:p>
            <a:pPr marL="0" marR="0" lvl="0" indent="0" algn="ctr" defTabSz="457200" rtl="0" eaLnBrk="1" fontAlgn="auto" latinLnBrk="0" hangingPunct="1">
              <a:lnSpc>
                <a:spcPct val="150000"/>
              </a:lnSpc>
              <a:spcBef>
                <a:spcPts val="0"/>
              </a:spcBef>
              <a:spcAft>
                <a:spcPts val="0"/>
              </a:spcAft>
              <a:buClrTx/>
              <a:buSzTx/>
              <a:buFontTx/>
              <a:buNone/>
              <a:tabLst/>
              <a:defRPr sz="800">
                <a:solidFill>
                  <a:srgbClr val="676767"/>
                </a:solidFill>
                <a:latin typeface="+mn-lt"/>
                <a:ea typeface="+mn-ea"/>
                <a:cs typeface="+mn-cs"/>
                <a:sym typeface="Calibri"/>
              </a:defRPr>
            </a:pPr>
            <a:r>
              <a:rPr kumimoji="0" lang="en-GB" sz="900" b="1" i="0" u="none" strike="noStrike" kern="1200" cap="none" spc="0" normalizeH="0" baseline="0" noProof="0" dirty="0">
                <a:ln>
                  <a:noFill/>
                </a:ln>
                <a:solidFill>
                  <a:srgbClr val="003161"/>
                </a:solidFill>
                <a:effectLst/>
                <a:uLnTx/>
                <a:uFillTx/>
                <a:latin typeface="Gotham Book"/>
                <a:ea typeface="+mn-ea"/>
                <a:cs typeface="+mn-cs"/>
                <a:sym typeface="Calibri"/>
              </a:rPr>
              <a:t>PBO</a:t>
            </a:r>
          </a:p>
          <a:p>
            <a:pPr marL="0" marR="0" lvl="0" indent="0" algn="ctr" defTabSz="457200" rtl="0" eaLnBrk="1" fontAlgn="auto" latinLnBrk="0" hangingPunct="1">
              <a:lnSpc>
                <a:spcPct val="150000"/>
              </a:lnSpc>
              <a:spcBef>
                <a:spcPts val="0"/>
              </a:spcBef>
              <a:spcAft>
                <a:spcPts val="0"/>
              </a:spcAft>
              <a:buClrTx/>
              <a:buSzTx/>
              <a:buFontTx/>
              <a:buNone/>
              <a:tabLst/>
              <a:defRPr sz="800">
                <a:solidFill>
                  <a:srgbClr val="676767"/>
                </a:solidFill>
                <a:latin typeface="+mn-lt"/>
                <a:ea typeface="+mn-ea"/>
                <a:cs typeface="+mn-cs"/>
                <a:sym typeface="Calibri"/>
              </a:defRPr>
            </a:pPr>
            <a:r>
              <a:rPr kumimoji="0" lang="en-GB" sz="900" b="1" i="0" u="none" strike="noStrike" kern="1200" cap="none" spc="0" normalizeH="0" baseline="0" noProof="0" dirty="0">
                <a:ln>
                  <a:noFill/>
                </a:ln>
                <a:solidFill>
                  <a:srgbClr val="FC840C"/>
                </a:solidFill>
                <a:effectLst/>
                <a:uLnTx/>
                <a:uFillTx/>
                <a:latin typeface="Gotham Book"/>
                <a:ea typeface="+mn-ea"/>
                <a:cs typeface="+mn-cs"/>
                <a:sym typeface="Calibri"/>
              </a:rPr>
              <a:t>EVO</a:t>
            </a:r>
            <a:endParaRPr kumimoji="0" sz="900" b="1" i="0" u="none" strike="noStrike" kern="1200" cap="none" spc="0" normalizeH="0" baseline="0" noProof="0" dirty="0">
              <a:ln>
                <a:noFill/>
              </a:ln>
              <a:solidFill>
                <a:srgbClr val="FC840C"/>
              </a:solidFill>
              <a:effectLst/>
              <a:uLnTx/>
              <a:uFillTx/>
              <a:latin typeface="Gotham Book"/>
              <a:ea typeface="+mn-ea"/>
              <a:cs typeface="+mn-cs"/>
              <a:sym typeface="Calibri"/>
            </a:endParaRPr>
          </a:p>
        </p:txBody>
      </p:sp>
      <p:sp>
        <p:nvSpPr>
          <p:cNvPr id="16" name="TextBox 204">
            <a:extLst>
              <a:ext uri="{FF2B5EF4-FFF2-40B4-BE49-F238E27FC236}">
                <a16:creationId xmlns:a16="http://schemas.microsoft.com/office/drawing/2014/main" id="{1736CF02-B5FB-48F3-9B3A-9AB60B13CB8D}"/>
              </a:ext>
            </a:extLst>
          </p:cNvPr>
          <p:cNvSpPr txBox="1"/>
          <p:nvPr/>
        </p:nvSpPr>
        <p:spPr>
          <a:xfrm>
            <a:off x="8474501" y="5273859"/>
            <a:ext cx="430689" cy="4171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nchor="b">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sz="800">
                <a:solidFill>
                  <a:srgbClr val="676767"/>
                </a:solidFill>
                <a:latin typeface="+mn-lt"/>
                <a:ea typeface="+mn-ea"/>
                <a:cs typeface="+mn-cs"/>
                <a:sym typeface="Calibri"/>
              </a:defRPr>
            </a:pPr>
            <a:r>
              <a:rPr kumimoji="0" lang="en-GB" sz="900" b="0" i="0" u="none" strike="noStrike" kern="1200" cap="none" spc="0" normalizeH="0" baseline="0" noProof="0" dirty="0">
                <a:ln>
                  <a:noFill/>
                </a:ln>
                <a:solidFill>
                  <a:srgbClr val="003161"/>
                </a:solidFill>
                <a:effectLst/>
                <a:uLnTx/>
                <a:uFillTx/>
                <a:latin typeface="Gotham Book"/>
                <a:ea typeface="+mn-ea"/>
                <a:cs typeface="+mn-cs"/>
                <a:sym typeface="Calibri"/>
              </a:rPr>
              <a:t>2806</a:t>
            </a:r>
            <a:endParaRPr kumimoji="0" sz="900" b="0" i="0" u="none" strike="noStrike" kern="1200" cap="none" spc="0" normalizeH="0" baseline="0" noProof="0" dirty="0">
              <a:ln>
                <a:noFill/>
              </a:ln>
              <a:solidFill>
                <a:srgbClr val="003161"/>
              </a:solidFill>
              <a:effectLst/>
              <a:uLnTx/>
              <a:uFillTx/>
              <a:latin typeface="Gotham Book"/>
              <a:ea typeface="+mn-ea"/>
              <a:cs typeface="+mn-cs"/>
              <a:sym typeface="Calibri"/>
            </a:endParaRPr>
          </a:p>
          <a:p>
            <a:pPr marL="0" marR="0" lvl="0" indent="0" algn="ctr" defTabSz="457200" rtl="0" eaLnBrk="1" fontAlgn="auto" latinLnBrk="0" hangingPunct="1">
              <a:lnSpc>
                <a:spcPct val="150000"/>
              </a:lnSpc>
              <a:spcBef>
                <a:spcPts val="0"/>
              </a:spcBef>
              <a:spcAft>
                <a:spcPts val="0"/>
              </a:spcAft>
              <a:buClrTx/>
              <a:buSzTx/>
              <a:buFontTx/>
              <a:buNone/>
              <a:tabLst/>
              <a:defRPr sz="800">
                <a:solidFill>
                  <a:srgbClr val="676767"/>
                </a:solidFill>
                <a:latin typeface="+mn-lt"/>
                <a:ea typeface="+mn-ea"/>
                <a:cs typeface="+mn-cs"/>
                <a:sym typeface="Calibri"/>
              </a:defRPr>
            </a:pPr>
            <a:r>
              <a:rPr kumimoji="0" lang="en-GB" sz="900" b="0" i="0" u="none" strike="noStrike" kern="1200" cap="none" spc="0" normalizeH="0" baseline="0" noProof="0" dirty="0">
                <a:ln>
                  <a:noFill/>
                </a:ln>
                <a:solidFill>
                  <a:srgbClr val="FC840C"/>
                </a:solidFill>
                <a:effectLst/>
                <a:uLnTx/>
                <a:uFillTx/>
                <a:latin typeface="Gotham Book"/>
                <a:ea typeface="+mn-ea"/>
                <a:cs typeface="+mn-cs"/>
                <a:sym typeface="Calibri"/>
              </a:rPr>
              <a:t>2812</a:t>
            </a:r>
            <a:endParaRPr kumimoji="0" sz="900" b="0" i="0" u="none" strike="noStrike" kern="1200" cap="none" spc="0" normalizeH="0" baseline="0" noProof="0" dirty="0">
              <a:ln>
                <a:noFill/>
              </a:ln>
              <a:solidFill>
                <a:srgbClr val="FC840C"/>
              </a:solidFill>
              <a:effectLst/>
              <a:uLnTx/>
              <a:uFillTx/>
              <a:latin typeface="Gotham Book"/>
              <a:ea typeface="+mn-ea"/>
              <a:cs typeface="+mn-cs"/>
              <a:sym typeface="Calibri"/>
            </a:endParaRPr>
          </a:p>
        </p:txBody>
      </p:sp>
      <p:sp>
        <p:nvSpPr>
          <p:cNvPr id="17" name="TextBox 204">
            <a:extLst>
              <a:ext uri="{FF2B5EF4-FFF2-40B4-BE49-F238E27FC236}">
                <a16:creationId xmlns:a16="http://schemas.microsoft.com/office/drawing/2014/main" id="{93CD5BDF-391F-486D-A7AD-74426A7E2193}"/>
              </a:ext>
            </a:extLst>
          </p:cNvPr>
          <p:cNvSpPr txBox="1"/>
          <p:nvPr/>
        </p:nvSpPr>
        <p:spPr>
          <a:xfrm>
            <a:off x="9426473" y="5275144"/>
            <a:ext cx="430689" cy="4171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nchor="b">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sz="800">
                <a:solidFill>
                  <a:srgbClr val="676767"/>
                </a:solidFill>
                <a:latin typeface="+mn-lt"/>
                <a:ea typeface="+mn-ea"/>
                <a:cs typeface="+mn-cs"/>
                <a:sym typeface="Calibri"/>
              </a:defRPr>
            </a:pPr>
            <a:r>
              <a:rPr kumimoji="0" lang="en-GB" sz="900" b="0" i="0" u="none" strike="noStrike" kern="1200" cap="none" spc="0" normalizeH="0" baseline="0" noProof="0" dirty="0">
                <a:ln>
                  <a:noFill/>
                </a:ln>
                <a:solidFill>
                  <a:srgbClr val="003161"/>
                </a:solidFill>
                <a:effectLst/>
                <a:uLnTx/>
                <a:uFillTx/>
                <a:latin typeface="Gotham Book"/>
                <a:ea typeface="+mn-ea"/>
                <a:cs typeface="+mn-cs"/>
                <a:sym typeface="Calibri"/>
              </a:rPr>
              <a:t>2553</a:t>
            </a:r>
            <a:endParaRPr kumimoji="0" sz="900" b="0" i="0" u="none" strike="noStrike" kern="1200" cap="none" spc="0" normalizeH="0" baseline="0" noProof="0" dirty="0">
              <a:ln>
                <a:noFill/>
              </a:ln>
              <a:solidFill>
                <a:srgbClr val="003161"/>
              </a:solidFill>
              <a:effectLst/>
              <a:uLnTx/>
              <a:uFillTx/>
              <a:latin typeface="Gotham Book"/>
              <a:ea typeface="+mn-ea"/>
              <a:cs typeface="+mn-cs"/>
              <a:sym typeface="Calibri"/>
            </a:endParaRPr>
          </a:p>
          <a:p>
            <a:pPr marL="0" marR="0" lvl="0" indent="0" algn="ctr" defTabSz="457200" rtl="0" eaLnBrk="1" fontAlgn="auto" latinLnBrk="0" hangingPunct="1">
              <a:lnSpc>
                <a:spcPct val="150000"/>
              </a:lnSpc>
              <a:spcBef>
                <a:spcPts val="0"/>
              </a:spcBef>
              <a:spcAft>
                <a:spcPts val="0"/>
              </a:spcAft>
              <a:buClrTx/>
              <a:buSzTx/>
              <a:buFontTx/>
              <a:buNone/>
              <a:tabLst/>
              <a:defRPr sz="800">
                <a:solidFill>
                  <a:srgbClr val="676767"/>
                </a:solidFill>
                <a:latin typeface="+mn-lt"/>
                <a:ea typeface="+mn-ea"/>
                <a:cs typeface="+mn-cs"/>
                <a:sym typeface="Calibri"/>
              </a:defRPr>
            </a:pPr>
            <a:r>
              <a:rPr kumimoji="0" lang="en-GB" sz="900" b="0" i="0" u="none" strike="noStrike" kern="1200" cap="none" spc="0" normalizeH="0" baseline="0" noProof="0" dirty="0">
                <a:ln>
                  <a:noFill/>
                </a:ln>
                <a:solidFill>
                  <a:srgbClr val="FC840C"/>
                </a:solidFill>
                <a:effectLst/>
                <a:uLnTx/>
                <a:uFillTx/>
                <a:latin typeface="Gotham Book"/>
                <a:ea typeface="+mn-ea"/>
                <a:cs typeface="+mn-cs"/>
                <a:sym typeface="Calibri"/>
              </a:rPr>
              <a:t>2578</a:t>
            </a:r>
            <a:endParaRPr kumimoji="0" sz="900" b="0" i="0" u="none" strike="noStrike" kern="1200" cap="none" spc="0" normalizeH="0" baseline="0" noProof="0" dirty="0">
              <a:ln>
                <a:noFill/>
              </a:ln>
              <a:solidFill>
                <a:srgbClr val="FC840C"/>
              </a:solidFill>
              <a:effectLst/>
              <a:uLnTx/>
              <a:uFillTx/>
              <a:latin typeface="Gotham Book"/>
              <a:ea typeface="+mn-ea"/>
              <a:cs typeface="+mn-cs"/>
              <a:sym typeface="Calibri"/>
            </a:endParaRPr>
          </a:p>
        </p:txBody>
      </p:sp>
      <p:sp>
        <p:nvSpPr>
          <p:cNvPr id="18" name="TextBox 204">
            <a:extLst>
              <a:ext uri="{FF2B5EF4-FFF2-40B4-BE49-F238E27FC236}">
                <a16:creationId xmlns:a16="http://schemas.microsoft.com/office/drawing/2014/main" id="{E92F00BD-6F69-406C-B337-5FBD72DD8C03}"/>
              </a:ext>
            </a:extLst>
          </p:cNvPr>
          <p:cNvSpPr txBox="1"/>
          <p:nvPr/>
        </p:nvSpPr>
        <p:spPr>
          <a:xfrm>
            <a:off x="10378445" y="5298524"/>
            <a:ext cx="430689" cy="4171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nchor="b">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sz="800">
                <a:solidFill>
                  <a:srgbClr val="676767"/>
                </a:solidFill>
                <a:latin typeface="+mn-lt"/>
                <a:ea typeface="+mn-ea"/>
                <a:cs typeface="+mn-cs"/>
                <a:sym typeface="Calibri"/>
              </a:defRPr>
            </a:pPr>
            <a:r>
              <a:rPr kumimoji="0" lang="en-GB" sz="900" b="0" i="0" u="none" strike="noStrike" kern="1200" cap="none" spc="0" normalizeH="0" baseline="0" noProof="0" dirty="0">
                <a:ln>
                  <a:noFill/>
                </a:ln>
                <a:solidFill>
                  <a:srgbClr val="003161"/>
                </a:solidFill>
                <a:effectLst/>
                <a:uLnTx/>
                <a:uFillTx/>
                <a:latin typeface="Gotham Book"/>
                <a:ea typeface="+mn-ea"/>
                <a:cs typeface="+mn-cs"/>
                <a:sym typeface="Calibri"/>
              </a:rPr>
              <a:t>1528</a:t>
            </a:r>
            <a:endParaRPr kumimoji="0" sz="900" b="0" i="0" u="none" strike="noStrike" kern="1200" cap="none" spc="0" normalizeH="0" baseline="0" noProof="0" dirty="0">
              <a:ln>
                <a:noFill/>
              </a:ln>
              <a:solidFill>
                <a:srgbClr val="003161"/>
              </a:solidFill>
              <a:effectLst/>
              <a:uLnTx/>
              <a:uFillTx/>
              <a:latin typeface="Gotham Book"/>
              <a:ea typeface="+mn-ea"/>
              <a:cs typeface="+mn-cs"/>
              <a:sym typeface="Calibri"/>
            </a:endParaRPr>
          </a:p>
          <a:p>
            <a:pPr marL="0" marR="0" lvl="0" indent="0" algn="ctr" defTabSz="457200" rtl="0" eaLnBrk="1" fontAlgn="auto" latinLnBrk="0" hangingPunct="1">
              <a:lnSpc>
                <a:spcPct val="150000"/>
              </a:lnSpc>
              <a:spcBef>
                <a:spcPts val="0"/>
              </a:spcBef>
              <a:spcAft>
                <a:spcPts val="0"/>
              </a:spcAft>
              <a:buClrTx/>
              <a:buSzTx/>
              <a:buFontTx/>
              <a:buNone/>
              <a:tabLst/>
              <a:defRPr sz="800">
                <a:solidFill>
                  <a:srgbClr val="676767"/>
                </a:solidFill>
                <a:latin typeface="+mn-lt"/>
                <a:ea typeface="+mn-ea"/>
                <a:cs typeface="+mn-cs"/>
                <a:sym typeface="Calibri"/>
              </a:defRPr>
            </a:pPr>
            <a:r>
              <a:rPr kumimoji="0" lang="en-GB" sz="900" b="0" i="0" u="none" strike="noStrike" kern="1200" cap="none" spc="0" normalizeH="0" baseline="0" noProof="0" dirty="0">
                <a:ln>
                  <a:noFill/>
                </a:ln>
                <a:solidFill>
                  <a:srgbClr val="FC840C"/>
                </a:solidFill>
                <a:effectLst/>
                <a:uLnTx/>
                <a:uFillTx/>
                <a:latin typeface="Gotham Book"/>
                <a:ea typeface="+mn-ea"/>
                <a:cs typeface="+mn-cs"/>
                <a:sym typeface="Calibri"/>
              </a:rPr>
              <a:t>1547</a:t>
            </a:r>
            <a:endParaRPr kumimoji="0" sz="900" b="0" i="0" u="none" strike="noStrike" kern="1200" cap="none" spc="0" normalizeH="0" baseline="0" noProof="0" dirty="0">
              <a:ln>
                <a:noFill/>
              </a:ln>
              <a:solidFill>
                <a:srgbClr val="FC840C"/>
              </a:solidFill>
              <a:effectLst/>
              <a:uLnTx/>
              <a:uFillTx/>
              <a:latin typeface="Gotham Book"/>
              <a:ea typeface="+mn-ea"/>
              <a:cs typeface="+mn-cs"/>
              <a:sym typeface="Calibri"/>
            </a:endParaRPr>
          </a:p>
        </p:txBody>
      </p:sp>
      <p:sp>
        <p:nvSpPr>
          <p:cNvPr id="19" name="TextBox 204">
            <a:extLst>
              <a:ext uri="{FF2B5EF4-FFF2-40B4-BE49-F238E27FC236}">
                <a16:creationId xmlns:a16="http://schemas.microsoft.com/office/drawing/2014/main" id="{92E13C66-91F8-43C8-BC11-49FFB0A010F8}"/>
              </a:ext>
            </a:extLst>
          </p:cNvPr>
          <p:cNvSpPr txBox="1"/>
          <p:nvPr/>
        </p:nvSpPr>
        <p:spPr>
          <a:xfrm>
            <a:off x="11330417" y="5273362"/>
            <a:ext cx="430689" cy="4171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nchor="b">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sz="800">
                <a:solidFill>
                  <a:srgbClr val="676767"/>
                </a:solidFill>
                <a:latin typeface="+mn-lt"/>
                <a:ea typeface="+mn-ea"/>
                <a:cs typeface="+mn-cs"/>
                <a:sym typeface="Calibri"/>
              </a:defRPr>
            </a:pPr>
            <a:r>
              <a:rPr kumimoji="0" lang="en-GB" sz="900" b="0" i="0" u="none" strike="noStrike" kern="1200" cap="none" spc="0" normalizeH="0" baseline="0" noProof="0" dirty="0">
                <a:ln>
                  <a:noFill/>
                </a:ln>
                <a:solidFill>
                  <a:srgbClr val="003161"/>
                </a:solidFill>
                <a:effectLst/>
                <a:uLnTx/>
                <a:uFillTx/>
                <a:latin typeface="Gotham Book"/>
                <a:ea typeface="+mn-ea"/>
                <a:cs typeface="+mn-cs"/>
                <a:sym typeface="Calibri"/>
              </a:rPr>
              <a:t>180</a:t>
            </a:r>
            <a:endParaRPr kumimoji="0" sz="900" b="0" i="0" u="none" strike="noStrike" kern="1200" cap="none" spc="0" normalizeH="0" baseline="0" noProof="0" dirty="0">
              <a:ln>
                <a:noFill/>
              </a:ln>
              <a:solidFill>
                <a:srgbClr val="003161"/>
              </a:solidFill>
              <a:effectLst/>
              <a:uLnTx/>
              <a:uFillTx/>
              <a:latin typeface="Gotham Book"/>
              <a:ea typeface="+mn-ea"/>
              <a:cs typeface="+mn-cs"/>
              <a:sym typeface="Calibri"/>
            </a:endParaRPr>
          </a:p>
          <a:p>
            <a:pPr marL="0" marR="0" lvl="0" indent="0" algn="ctr" defTabSz="457200" rtl="0" eaLnBrk="1" fontAlgn="auto" latinLnBrk="0" hangingPunct="1">
              <a:lnSpc>
                <a:spcPct val="150000"/>
              </a:lnSpc>
              <a:spcBef>
                <a:spcPts val="0"/>
              </a:spcBef>
              <a:spcAft>
                <a:spcPts val="0"/>
              </a:spcAft>
              <a:buClrTx/>
              <a:buSzTx/>
              <a:buFontTx/>
              <a:buNone/>
              <a:tabLst/>
              <a:defRPr sz="800">
                <a:solidFill>
                  <a:srgbClr val="676767"/>
                </a:solidFill>
                <a:latin typeface="+mn-lt"/>
                <a:ea typeface="+mn-ea"/>
                <a:cs typeface="+mn-cs"/>
                <a:sym typeface="Calibri"/>
              </a:defRPr>
            </a:pPr>
            <a:r>
              <a:rPr kumimoji="0" lang="en-GB" sz="900" b="0" i="0" u="none" strike="noStrike" kern="1200" cap="none" spc="0" normalizeH="0" baseline="0" noProof="0" dirty="0">
                <a:ln>
                  <a:noFill/>
                </a:ln>
                <a:solidFill>
                  <a:srgbClr val="FC840C"/>
                </a:solidFill>
                <a:effectLst/>
                <a:uLnTx/>
                <a:uFillTx/>
                <a:latin typeface="Gotham Book"/>
                <a:ea typeface="+mn-ea"/>
                <a:cs typeface="+mn-cs"/>
                <a:sym typeface="Calibri"/>
              </a:rPr>
              <a:t>172</a:t>
            </a:r>
            <a:endParaRPr kumimoji="0" sz="900" b="0" i="0" u="none" strike="noStrike" kern="1200" cap="none" spc="0" normalizeH="0" baseline="0" noProof="0" dirty="0">
              <a:ln>
                <a:noFill/>
              </a:ln>
              <a:solidFill>
                <a:srgbClr val="FC840C"/>
              </a:solidFill>
              <a:effectLst/>
              <a:uLnTx/>
              <a:uFillTx/>
              <a:latin typeface="Gotham Book"/>
              <a:ea typeface="+mn-ea"/>
              <a:cs typeface="+mn-cs"/>
              <a:sym typeface="Calibri"/>
            </a:endParaRPr>
          </a:p>
        </p:txBody>
      </p:sp>
    </p:spTree>
    <p:extLst>
      <p:ext uri="{BB962C8B-B14F-4D97-AF65-F5344CB8AC3E}">
        <p14:creationId xmlns:p14="http://schemas.microsoft.com/office/powerpoint/2010/main" val="1638802401"/>
      </p:ext>
    </p:extLst>
  </p:cSld>
  <p:clrMapOvr>
    <a:masterClrMapping/>
  </p:clrMapOvr>
</p:sld>
</file>

<file path=ppt/theme/theme1.xml><?xml version="1.0" encoding="utf-8"?>
<a:theme xmlns:a="http://schemas.openxmlformats.org/drawingml/2006/main" name="1_Office Theme">
  <a:themeElements>
    <a:clrScheme name="ESC 2">
      <a:dk1>
        <a:sysClr val="windowText" lastClr="000000"/>
      </a:dk1>
      <a:lt1>
        <a:sysClr val="window" lastClr="FFFFFF"/>
      </a:lt1>
      <a:dk2>
        <a:srgbClr val="0C1DE8"/>
      </a:dk2>
      <a:lt2>
        <a:srgbClr val="E7E6E6"/>
      </a:lt2>
      <a:accent1>
        <a:srgbClr val="0C1DE8"/>
      </a:accent1>
      <a:accent2>
        <a:srgbClr val="00F9FF"/>
      </a:accent2>
      <a:accent3>
        <a:srgbClr val="00D2FF"/>
      </a:accent3>
      <a:accent4>
        <a:srgbClr val="009FFF"/>
      </a:accent4>
      <a:accent5>
        <a:srgbClr val="0051FF"/>
      </a:accent5>
      <a:accent6>
        <a:srgbClr val="0078FF"/>
      </a:accent6>
      <a:hlink>
        <a:srgbClr val="0062FF"/>
      </a:hlink>
      <a:folHlink>
        <a:srgbClr val="F033A3"/>
      </a:folHlink>
    </a:clrScheme>
    <a:fontScheme name="Custom 3">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Theme">
  <a:themeElements>
    <a:clrScheme name="ESC 2">
      <a:dk1>
        <a:sysClr val="windowText" lastClr="000000"/>
      </a:dk1>
      <a:lt1>
        <a:sysClr val="window" lastClr="FFFFFF"/>
      </a:lt1>
      <a:dk2>
        <a:srgbClr val="0C1DE8"/>
      </a:dk2>
      <a:lt2>
        <a:srgbClr val="E7E6E6"/>
      </a:lt2>
      <a:accent1>
        <a:srgbClr val="0C1DE8"/>
      </a:accent1>
      <a:accent2>
        <a:srgbClr val="00F9FF"/>
      </a:accent2>
      <a:accent3>
        <a:srgbClr val="00D2FF"/>
      </a:accent3>
      <a:accent4>
        <a:srgbClr val="009FFF"/>
      </a:accent4>
      <a:accent5>
        <a:srgbClr val="0051FF"/>
      </a:accent5>
      <a:accent6>
        <a:srgbClr val="0078FF"/>
      </a:accent6>
      <a:hlink>
        <a:srgbClr val="0062FF"/>
      </a:hlink>
      <a:folHlink>
        <a:srgbClr val="F033A3"/>
      </a:folHlink>
    </a:clrScheme>
    <a:fontScheme name="Custom 3">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Office Theme">
  <a:themeElements>
    <a:clrScheme name="ESC 2">
      <a:dk1>
        <a:sysClr val="windowText" lastClr="000000"/>
      </a:dk1>
      <a:lt1>
        <a:sysClr val="window" lastClr="FFFFFF"/>
      </a:lt1>
      <a:dk2>
        <a:srgbClr val="0C1DE8"/>
      </a:dk2>
      <a:lt2>
        <a:srgbClr val="E7E6E6"/>
      </a:lt2>
      <a:accent1>
        <a:srgbClr val="0C1DE8"/>
      </a:accent1>
      <a:accent2>
        <a:srgbClr val="00F9FF"/>
      </a:accent2>
      <a:accent3>
        <a:srgbClr val="00D2FF"/>
      </a:accent3>
      <a:accent4>
        <a:srgbClr val="009FFF"/>
      </a:accent4>
      <a:accent5>
        <a:srgbClr val="0051FF"/>
      </a:accent5>
      <a:accent6>
        <a:srgbClr val="0078FF"/>
      </a:accent6>
      <a:hlink>
        <a:srgbClr val="0062FF"/>
      </a:hlink>
      <a:folHlink>
        <a:srgbClr val="F033A3"/>
      </a:folHlink>
    </a:clrScheme>
    <a:fontScheme name="Custom 3">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4_Office Theme">
  <a:themeElements>
    <a:clrScheme name="ESC 2">
      <a:dk1>
        <a:sysClr val="windowText" lastClr="000000"/>
      </a:dk1>
      <a:lt1>
        <a:sysClr val="window" lastClr="FFFFFF"/>
      </a:lt1>
      <a:dk2>
        <a:srgbClr val="0C1DE8"/>
      </a:dk2>
      <a:lt2>
        <a:srgbClr val="E7E6E6"/>
      </a:lt2>
      <a:accent1>
        <a:srgbClr val="0C1DE8"/>
      </a:accent1>
      <a:accent2>
        <a:srgbClr val="00F9FF"/>
      </a:accent2>
      <a:accent3>
        <a:srgbClr val="00D2FF"/>
      </a:accent3>
      <a:accent4>
        <a:srgbClr val="009FFF"/>
      </a:accent4>
      <a:accent5>
        <a:srgbClr val="0051FF"/>
      </a:accent5>
      <a:accent6>
        <a:srgbClr val="0078FF"/>
      </a:accent6>
      <a:hlink>
        <a:srgbClr val="0062FF"/>
      </a:hlink>
      <a:folHlink>
        <a:srgbClr val="F033A3"/>
      </a:folHlink>
    </a:clrScheme>
    <a:fontScheme name="Custom 3">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5_Office Theme">
  <a:themeElements>
    <a:clrScheme name="ESC 2">
      <a:dk1>
        <a:sysClr val="windowText" lastClr="000000"/>
      </a:dk1>
      <a:lt1>
        <a:sysClr val="window" lastClr="FFFFFF"/>
      </a:lt1>
      <a:dk2>
        <a:srgbClr val="0C1DE8"/>
      </a:dk2>
      <a:lt2>
        <a:srgbClr val="E7E6E6"/>
      </a:lt2>
      <a:accent1>
        <a:srgbClr val="0C1DE8"/>
      </a:accent1>
      <a:accent2>
        <a:srgbClr val="00F9FF"/>
      </a:accent2>
      <a:accent3>
        <a:srgbClr val="00D2FF"/>
      </a:accent3>
      <a:accent4>
        <a:srgbClr val="009FFF"/>
      </a:accent4>
      <a:accent5>
        <a:srgbClr val="0051FF"/>
      </a:accent5>
      <a:accent6>
        <a:srgbClr val="0078FF"/>
      </a:accent6>
      <a:hlink>
        <a:srgbClr val="0062FF"/>
      </a:hlink>
      <a:folHlink>
        <a:srgbClr val="F033A3"/>
      </a:folHlink>
    </a:clrScheme>
    <a:fontScheme name="Custom 3">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F8BD1F50AC3054DA63D99E28834F72D" ma:contentTypeVersion="12" ma:contentTypeDescription="Create a new document." ma:contentTypeScope="" ma:versionID="267e8bfee8768ce459ec31ef91336827">
  <xsd:schema xmlns:xsd="http://www.w3.org/2001/XMLSchema" xmlns:xs="http://www.w3.org/2001/XMLSchema" xmlns:p="http://schemas.microsoft.com/office/2006/metadata/properties" xmlns:ns2="e0450a5b-363d-4fcc-be06-118ae97fdb78" xmlns:ns3="2894bea0-5385-4c3a-a4ef-2faf345f11a8" targetNamespace="http://schemas.microsoft.com/office/2006/metadata/properties" ma:root="true" ma:fieldsID="1e69853f33cbb8392a532bfcbf7e04ae" ns2:_="" ns3:_="">
    <xsd:import namespace="e0450a5b-363d-4fcc-be06-118ae97fdb78"/>
    <xsd:import namespace="2894bea0-5385-4c3a-a4ef-2faf345f11a8"/>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Tags" minOccurs="0"/>
                <xsd:element ref="ns2:MediaServiceGenerationTime" minOccurs="0"/>
                <xsd:element ref="ns2:MediaServiceEventHashCode" minOccurs="0"/>
                <xsd:element ref="ns2:MediaServiceDateTaken" minOccurs="0"/>
                <xsd:element ref="ns2:MediaServiceLocation" minOccurs="0"/>
                <xsd:element ref="ns2:MediaServiceOCR"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0450a5b-363d-4fcc-be06-118ae97fdb7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ternalName="MediaServiceDateTaken" ma:readOnly="true">
      <xsd:simpleType>
        <xsd:restriction base="dms:Text"/>
      </xsd:simpleType>
    </xsd:element>
    <xsd:element name="MediaServiceLocation" ma:index="16" nillable="true" ma:displayName="Location" ma:internalName="MediaServiceLocation"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894bea0-5385-4c3a-a4ef-2faf345f11a8"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2283E8E-F607-43AD-AF78-2403C0B21685}"/>
</file>

<file path=customXml/itemProps2.xml><?xml version="1.0" encoding="utf-8"?>
<ds:datastoreItem xmlns:ds="http://schemas.openxmlformats.org/officeDocument/2006/customXml" ds:itemID="{B50F2CD7-8550-405A-BAEE-7EC95A94CD3F}">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94891734-3108-4B0E-811B-5190194461A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150</TotalTime>
  <Words>2973</Words>
  <Application>Microsoft Office PowerPoint</Application>
  <PresentationFormat>Widescreen</PresentationFormat>
  <Paragraphs>391</Paragraphs>
  <Slides>17</Slides>
  <Notes>0</Notes>
  <HiddenSlides>0</HiddenSlides>
  <MMClips>0</MMClips>
  <ScaleCrop>false</ScaleCrop>
  <HeadingPairs>
    <vt:vector size="6" baseType="variant">
      <vt:variant>
        <vt:lpstr>Fonts Used</vt:lpstr>
      </vt:variant>
      <vt:variant>
        <vt:i4>10</vt:i4>
      </vt:variant>
      <vt:variant>
        <vt:lpstr>Theme</vt:lpstr>
      </vt:variant>
      <vt:variant>
        <vt:i4>5</vt:i4>
      </vt:variant>
      <vt:variant>
        <vt:lpstr>Slide Titles</vt:lpstr>
      </vt:variant>
      <vt:variant>
        <vt:i4>17</vt:i4>
      </vt:variant>
    </vt:vector>
  </HeadingPairs>
  <TitlesOfParts>
    <vt:vector size="32" baseType="lpstr">
      <vt:lpstr>Arial</vt:lpstr>
      <vt:lpstr>Calibri</vt:lpstr>
      <vt:lpstr>Calibri Light</vt:lpstr>
      <vt:lpstr>Courier New</vt:lpstr>
      <vt:lpstr>Gotham Book</vt:lpstr>
      <vt:lpstr>Helvetica Neue</vt:lpstr>
      <vt:lpstr>inherit</vt:lpstr>
      <vt:lpstr>Merriweather</vt:lpstr>
      <vt:lpstr>Trebuchet MS</vt:lpstr>
      <vt:lpstr>Wingdings</vt:lpstr>
      <vt:lpstr>1_Office Theme</vt:lpstr>
      <vt:lpstr>2_Office Theme</vt:lpstr>
      <vt:lpstr>3_Office Theme</vt:lpstr>
      <vt:lpstr>4_Office Theme</vt:lpstr>
      <vt:lpstr>5_Office Theme</vt:lpstr>
      <vt:lpstr>Managing patients with dyslipidaemia</vt:lpstr>
      <vt:lpstr>This recorded INDUSTRY q&amp;a SESSION specifically intended for healthcare professionals (HCPs) is sponsored by Sanofi on the occasion of ESC Congress 2020 – The Digital Experience, Saturday 29 August–Tuesday 01 September 2020. Individual medicinal products that may be referred to during this INDUSTRY SESSION may not be authorised/licensed in all countries. Content has been developed, where applicable, consistent with the EU Summary of Product Characteristics (SmPC). Please consult prescribing information in your country of practice current to date of viewing this content, in respect to medicinal products mentioned as information may vary from country to country.</vt:lpstr>
      <vt:lpstr>A closer look at managing very high-risk dyslipidaemic patients</vt:lpstr>
      <vt:lpstr>DISCLOSURES</vt:lpstr>
      <vt:lpstr>Ldl-c levels and cvd risk reduction</vt:lpstr>
      <vt:lpstr>CTTC: REDUCTION OF LDL-C WITH STATINS REDUCED THE RISK OF MAJOR VASCULAR EVENTS</vt:lpstr>
      <vt:lpstr>IMPROVE-IT: The addition of ezetimibe to statins significantly reduced CV risk</vt:lpstr>
      <vt:lpstr>FOURIER: Addition of PCSK9i to background statin therapy further reduces MACE</vt:lpstr>
      <vt:lpstr>FOURIER: All patients had very high CVD risk, some were at extreme risk and derived greater benefit</vt:lpstr>
      <vt:lpstr>ODYSSEY OUTCOMES: Addition of PCSK9i to background statin therapy further reduces MACE</vt:lpstr>
      <vt:lpstr>ODYSSEY OUTCOMES: All-cause death results</vt:lpstr>
      <vt:lpstr>ODYSSEY OUTCOMES: Patients with higher baseline CV risk  had greater absolute benefit from alirocumab</vt:lpstr>
      <vt:lpstr>ODYSSEY OUTCOMES analysis: Patients with higher CV risk gain significant benefit from alirocumab</vt:lpstr>
      <vt:lpstr>IMPROVE-IT and FOURIER: Safety of very low levels of LDL-C</vt:lpstr>
      <vt:lpstr>ODYSSEY OUTCOMES: Cumulative incidence of MACE and safety in patients with very low (consecutively                  &lt;0.39 mmol/L [15 mg/dL]) LDL-C levels*</vt:lpstr>
      <vt:lpstr>ODYSSEY OUTCOMES: Achievement of new LDL-C goals  on PCSK9i + MTD statin therapy</vt:lpstr>
      <vt:lpstr>SUMMARY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Amie Peltzer</dc:creator>
  <cp:lastModifiedBy>Chataing, Caroline /BE</cp:lastModifiedBy>
  <cp:revision>11</cp:revision>
  <dcterms:created xsi:type="dcterms:W3CDTF">2020-06-22T14:41:49Z</dcterms:created>
  <dcterms:modified xsi:type="dcterms:W3CDTF">2020-09-21T15:37:24Z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0x0101005F8BD1F50AC3054DA63D99E28834F72D</vt:lpwstr>
  </property>
  <property fmtid="{D5CDD505-2E9C-101B-9397-08002B2CF9AE}" pid="3" name="_NewReviewCycle">
    <vt:lpwstr/>
  </property>
</Properties>
</file>