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3.xml" ContentType="application/vnd.openxmlformats-officedocument.theme+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4.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rawings/drawing1.xml" ContentType="application/vnd.openxmlformats-officedocument.drawingml.chartshapes+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4"/>
    <p:sldMasterId id="2147483715" r:id="rId5"/>
    <p:sldMasterId id="2147483728" r:id="rId6"/>
    <p:sldMasterId id="2147483742" r:id="rId7"/>
    <p:sldMasterId id="2147483759" r:id="rId8"/>
  </p:sldMasterIdLst>
  <p:notesMasterIdLst>
    <p:notesMasterId r:id="rId33"/>
  </p:notesMasterIdLst>
  <p:sldIdLst>
    <p:sldId id="330" r:id="rId9"/>
    <p:sldId id="311" r:id="rId10"/>
    <p:sldId id="266" r:id="rId11"/>
    <p:sldId id="263" r:id="rId12"/>
    <p:sldId id="276" r:id="rId13"/>
    <p:sldId id="270" r:id="rId14"/>
    <p:sldId id="271" r:id="rId15"/>
    <p:sldId id="334" r:id="rId16"/>
    <p:sldId id="277" r:id="rId17"/>
    <p:sldId id="278" r:id="rId18"/>
    <p:sldId id="279" r:id="rId19"/>
    <p:sldId id="280" r:id="rId20"/>
    <p:sldId id="281" r:id="rId21"/>
    <p:sldId id="282" r:id="rId22"/>
    <p:sldId id="283" r:id="rId23"/>
    <p:sldId id="284" r:id="rId24"/>
    <p:sldId id="285" r:id="rId25"/>
    <p:sldId id="286" r:id="rId26"/>
    <p:sldId id="293" r:id="rId27"/>
    <p:sldId id="288" r:id="rId28"/>
    <p:sldId id="289" r:id="rId29"/>
    <p:sldId id="290" r:id="rId30"/>
    <p:sldId id="291" r:id="rId31"/>
    <p:sldId id="292"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tchell, Siobhan /IE" initials="MS/" lastIdx="45" clrIdx="0">
    <p:extLst>
      <p:ext uri="{19B8F6BF-5375-455C-9EA6-DF929625EA0E}">
        <p15:presenceInfo xmlns:p15="http://schemas.microsoft.com/office/powerpoint/2012/main" userId="S::Siobhan.Mitchell@sanofi.com::7fabbde6-0a06-432b-9acd-75430769110e" providerId="AD"/>
      </p:ext>
    </p:extLst>
  </p:cmAuthor>
  <p:cmAuthor id="2" name="Loy, Megan /US" initials="LM/" lastIdx="8" clrIdx="1">
    <p:extLst>
      <p:ext uri="{19B8F6BF-5375-455C-9EA6-DF929625EA0E}">
        <p15:presenceInfo xmlns:p15="http://schemas.microsoft.com/office/powerpoint/2012/main" userId="S::Megan.Loy@sanofi.com::8b9ffd25-2e39-4472-9ce4-dbbd4f984e5e" providerId="AD"/>
      </p:ext>
    </p:extLst>
  </p:cmAuthor>
  <p:cmAuthor id="3" name="Lydia Jennings" initials="LJ" lastIdx="2" clrIdx="2">
    <p:extLst>
      <p:ext uri="{19B8F6BF-5375-455C-9EA6-DF929625EA0E}">
        <p15:presenceInfo xmlns:p15="http://schemas.microsoft.com/office/powerpoint/2012/main" userId="S::lydia.jennings@healthcare21.co.uk::05a5bdf4-d171-4eba-a4fd-843cc090d96a" providerId="AD"/>
      </p:ext>
    </p:extLst>
  </p:cmAuthor>
  <p:cmAuthor id="4" name="Macaraeg, Gregory /US" initials="MG/" lastIdx="14" clrIdx="3">
    <p:extLst>
      <p:ext uri="{19B8F6BF-5375-455C-9EA6-DF929625EA0E}">
        <p15:presenceInfo xmlns:p15="http://schemas.microsoft.com/office/powerpoint/2012/main" userId="S::Gregory.Macaraeg@sanofi.com::f1110e39-6d99-43cd-a72b-857430d6e28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161"/>
    <a:srgbClr val="FC840C"/>
    <a:srgbClr val="487BC6"/>
    <a:srgbClr val="EE843C"/>
    <a:srgbClr val="0C1DE8"/>
    <a:srgbClr val="99B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D307D65-8014-4635-896D-66941D219631}" v="6" dt="2020-09-21T15:31:19.4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64" d="100"/>
          <a:sy n="64" d="100"/>
        </p:scale>
        <p:origin x="656" y="4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microsoft.com/office/2016/11/relationships/changesInfo" Target="changesInfos/changesInfo1.xml"/><Relationship Id="rId21" Type="http://schemas.openxmlformats.org/officeDocument/2006/relationships/slide" Target="slides/slide13.xml"/><Relationship Id="rId34" Type="http://schemas.openxmlformats.org/officeDocument/2006/relationships/commentAuthors" Target="commen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theme" Target="theme/theme1.xml"/><Relationship Id="rId40"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viewProps" Target="viewProp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presProps" Target="presProps.xml"/><Relationship Id="rId8" Type="http://schemas.openxmlformats.org/officeDocument/2006/relationships/slideMaster" Target="slideMasters/slideMaster5.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ataing, Caroline /BE" userId="97c8e95e-b449-4cdc-9e0f-460a89552ce8" providerId="ADAL" clId="{CD307D65-8014-4635-896D-66941D219631}"/>
    <pc:docChg chg="undo custSel delSld modSld sldOrd modMainMaster">
      <pc:chgData name="Chataing, Caroline /BE" userId="97c8e95e-b449-4cdc-9e0f-460a89552ce8" providerId="ADAL" clId="{CD307D65-8014-4635-896D-66941D219631}" dt="2020-09-21T15:31:31.172" v="74" actId="478"/>
      <pc:docMkLst>
        <pc:docMk/>
      </pc:docMkLst>
      <pc:sldChg chg="del">
        <pc:chgData name="Chataing, Caroline /BE" userId="97c8e95e-b449-4cdc-9e0f-460a89552ce8" providerId="ADAL" clId="{CD307D65-8014-4635-896D-66941D219631}" dt="2020-09-17T08:41:01.039" v="0" actId="2696"/>
        <pc:sldMkLst>
          <pc:docMk/>
          <pc:sldMk cId="258908514" sldId="257"/>
        </pc:sldMkLst>
      </pc:sldChg>
      <pc:sldChg chg="del">
        <pc:chgData name="Chataing, Caroline /BE" userId="97c8e95e-b449-4cdc-9e0f-460a89552ce8" providerId="ADAL" clId="{CD307D65-8014-4635-896D-66941D219631}" dt="2020-09-17T08:41:01.805" v="1" actId="2696"/>
        <pc:sldMkLst>
          <pc:docMk/>
          <pc:sldMk cId="4040813236" sldId="258"/>
        </pc:sldMkLst>
      </pc:sldChg>
      <pc:sldChg chg="del">
        <pc:chgData name="Chataing, Caroline /BE" userId="97c8e95e-b449-4cdc-9e0f-460a89552ce8" providerId="ADAL" clId="{CD307D65-8014-4635-896D-66941D219631}" dt="2020-09-17T08:41:02.681" v="3" actId="2696"/>
        <pc:sldMkLst>
          <pc:docMk/>
          <pc:sldMk cId="3785493362" sldId="259"/>
        </pc:sldMkLst>
      </pc:sldChg>
      <pc:sldChg chg="del">
        <pc:chgData name="Chataing, Caroline /BE" userId="97c8e95e-b449-4cdc-9e0f-460a89552ce8" providerId="ADAL" clId="{CD307D65-8014-4635-896D-66941D219631}" dt="2020-09-17T08:41:03.032" v="4" actId="2696"/>
        <pc:sldMkLst>
          <pc:docMk/>
          <pc:sldMk cId="1676372495" sldId="260"/>
        </pc:sldMkLst>
      </pc:sldChg>
      <pc:sldChg chg="del">
        <pc:chgData name="Chataing, Caroline /BE" userId="97c8e95e-b449-4cdc-9e0f-460a89552ce8" providerId="ADAL" clId="{CD307D65-8014-4635-896D-66941D219631}" dt="2020-09-17T08:41:03.524" v="5" actId="2696"/>
        <pc:sldMkLst>
          <pc:docMk/>
          <pc:sldMk cId="2008514242" sldId="261"/>
        </pc:sldMkLst>
      </pc:sldChg>
      <pc:sldChg chg="del">
        <pc:chgData name="Chataing, Caroline /BE" userId="97c8e95e-b449-4cdc-9e0f-460a89552ce8" providerId="ADAL" clId="{CD307D65-8014-4635-896D-66941D219631}" dt="2020-09-17T08:41:08.153" v="20" actId="2696"/>
        <pc:sldMkLst>
          <pc:docMk/>
          <pc:sldMk cId="3045579315" sldId="264"/>
        </pc:sldMkLst>
      </pc:sldChg>
      <pc:sldChg chg="del">
        <pc:chgData name="Chataing, Caroline /BE" userId="97c8e95e-b449-4cdc-9e0f-460a89552ce8" providerId="ADAL" clId="{CD307D65-8014-4635-896D-66941D219631}" dt="2020-09-17T08:41:04.588" v="6" actId="2696"/>
        <pc:sldMkLst>
          <pc:docMk/>
          <pc:sldMk cId="1023812495" sldId="265"/>
        </pc:sldMkLst>
      </pc:sldChg>
      <pc:sldChg chg="del">
        <pc:chgData name="Chataing, Caroline /BE" userId="97c8e95e-b449-4cdc-9e0f-460a89552ce8" providerId="ADAL" clId="{CD307D65-8014-4635-896D-66941D219631}" dt="2020-09-17T08:41:08.537" v="22" actId="2696"/>
        <pc:sldMkLst>
          <pc:docMk/>
          <pc:sldMk cId="336688683" sldId="267"/>
        </pc:sldMkLst>
      </pc:sldChg>
      <pc:sldChg chg="del">
        <pc:chgData name="Chataing, Caroline /BE" userId="97c8e95e-b449-4cdc-9e0f-460a89552ce8" providerId="ADAL" clId="{CD307D65-8014-4635-896D-66941D219631}" dt="2020-09-17T08:41:08.737" v="23" actId="2696"/>
        <pc:sldMkLst>
          <pc:docMk/>
          <pc:sldMk cId="486251188" sldId="268"/>
        </pc:sldMkLst>
      </pc:sldChg>
      <pc:sldChg chg="del">
        <pc:chgData name="Chataing, Caroline /BE" userId="97c8e95e-b449-4cdc-9e0f-460a89552ce8" providerId="ADAL" clId="{CD307D65-8014-4635-896D-66941D219631}" dt="2020-09-17T08:41:24.461" v="35" actId="2696"/>
        <pc:sldMkLst>
          <pc:docMk/>
          <pc:sldMk cId="1365689111" sldId="269"/>
        </pc:sldMkLst>
      </pc:sldChg>
      <pc:sldChg chg="del">
        <pc:chgData name="Chataing, Caroline /BE" userId="97c8e95e-b449-4cdc-9e0f-460a89552ce8" providerId="ADAL" clId="{CD307D65-8014-4635-896D-66941D219631}" dt="2020-09-17T08:41:25.358" v="36" actId="2696"/>
        <pc:sldMkLst>
          <pc:docMk/>
          <pc:sldMk cId="390706357" sldId="273"/>
        </pc:sldMkLst>
      </pc:sldChg>
      <pc:sldChg chg="del">
        <pc:chgData name="Chataing, Caroline /BE" userId="97c8e95e-b449-4cdc-9e0f-460a89552ce8" providerId="ADAL" clId="{CD307D65-8014-4635-896D-66941D219631}" dt="2020-09-17T08:41:26.294" v="37" actId="2696"/>
        <pc:sldMkLst>
          <pc:docMk/>
          <pc:sldMk cId="921284304" sldId="274"/>
        </pc:sldMkLst>
      </pc:sldChg>
      <pc:sldChg chg="del">
        <pc:chgData name="Chataing, Caroline /BE" userId="97c8e95e-b449-4cdc-9e0f-460a89552ce8" providerId="ADAL" clId="{CD307D65-8014-4635-896D-66941D219631}" dt="2020-09-17T08:41:27.462" v="38" actId="2696"/>
        <pc:sldMkLst>
          <pc:docMk/>
          <pc:sldMk cId="382419958" sldId="275"/>
        </pc:sldMkLst>
      </pc:sldChg>
      <pc:sldChg chg="del">
        <pc:chgData name="Chataing, Caroline /BE" userId="97c8e95e-b449-4cdc-9e0f-460a89552ce8" providerId="ADAL" clId="{CD307D65-8014-4635-896D-66941D219631}" dt="2020-09-17T08:41:04.936" v="8" actId="2696"/>
        <pc:sldMkLst>
          <pc:docMk/>
          <pc:sldMk cId="1075297008" sldId="296"/>
        </pc:sldMkLst>
      </pc:sldChg>
      <pc:sldChg chg="del">
        <pc:chgData name="Chataing, Caroline /BE" userId="97c8e95e-b449-4cdc-9e0f-460a89552ce8" providerId="ADAL" clId="{CD307D65-8014-4635-896D-66941D219631}" dt="2020-09-17T08:41:05.593" v="11" actId="2696"/>
        <pc:sldMkLst>
          <pc:docMk/>
          <pc:sldMk cId="1268718002" sldId="299"/>
        </pc:sldMkLst>
      </pc:sldChg>
      <pc:sldChg chg="del">
        <pc:chgData name="Chataing, Caroline /BE" userId="97c8e95e-b449-4cdc-9e0f-460a89552ce8" providerId="ADAL" clId="{CD307D65-8014-4635-896D-66941D219631}" dt="2020-09-17T08:41:06.291" v="16" actId="2696"/>
        <pc:sldMkLst>
          <pc:docMk/>
          <pc:sldMk cId="1769260216" sldId="305"/>
        </pc:sldMkLst>
      </pc:sldChg>
      <pc:sldChg chg="del">
        <pc:chgData name="Chataing, Caroline /BE" userId="97c8e95e-b449-4cdc-9e0f-460a89552ce8" providerId="ADAL" clId="{CD307D65-8014-4635-896D-66941D219631}" dt="2020-09-17T08:41:06.481" v="17" actId="2696"/>
        <pc:sldMkLst>
          <pc:docMk/>
          <pc:sldMk cId="2231200791" sldId="306"/>
        </pc:sldMkLst>
      </pc:sldChg>
      <pc:sldChg chg="del">
        <pc:chgData name="Chataing, Caroline /BE" userId="97c8e95e-b449-4cdc-9e0f-460a89552ce8" providerId="ADAL" clId="{CD307D65-8014-4635-896D-66941D219631}" dt="2020-09-17T08:41:05.163" v="9" actId="2696"/>
        <pc:sldMkLst>
          <pc:docMk/>
          <pc:sldMk cId="1443577353" sldId="308"/>
        </pc:sldMkLst>
      </pc:sldChg>
      <pc:sldChg chg="del">
        <pc:chgData name="Chataing, Caroline /BE" userId="97c8e95e-b449-4cdc-9e0f-460a89552ce8" providerId="ADAL" clId="{CD307D65-8014-4635-896D-66941D219631}" dt="2020-09-17T08:41:07.289" v="19" actId="2696"/>
        <pc:sldMkLst>
          <pc:docMk/>
          <pc:sldMk cId="1103160354" sldId="309"/>
        </pc:sldMkLst>
      </pc:sldChg>
      <pc:sldChg chg="del">
        <pc:chgData name="Chataing, Caroline /BE" userId="97c8e95e-b449-4cdc-9e0f-460a89552ce8" providerId="ADAL" clId="{CD307D65-8014-4635-896D-66941D219631}" dt="2020-09-17T08:41:04.749" v="7" actId="2696"/>
        <pc:sldMkLst>
          <pc:docMk/>
          <pc:sldMk cId="1976218272" sldId="310"/>
        </pc:sldMkLst>
      </pc:sldChg>
      <pc:sldChg chg="ord">
        <pc:chgData name="Chataing, Caroline /BE" userId="97c8e95e-b449-4cdc-9e0f-460a89552ce8" providerId="ADAL" clId="{CD307D65-8014-4635-896D-66941D219631}" dt="2020-09-17T08:44:40.573" v="39"/>
        <pc:sldMkLst>
          <pc:docMk/>
          <pc:sldMk cId="1922892709" sldId="311"/>
        </pc:sldMkLst>
      </pc:sldChg>
      <pc:sldChg chg="del">
        <pc:chgData name="Chataing, Caroline /BE" userId="97c8e95e-b449-4cdc-9e0f-460a89552ce8" providerId="ADAL" clId="{CD307D65-8014-4635-896D-66941D219631}" dt="2020-09-17T08:41:05.288" v="10" actId="2696"/>
        <pc:sldMkLst>
          <pc:docMk/>
          <pc:sldMk cId="3954269935" sldId="312"/>
        </pc:sldMkLst>
      </pc:sldChg>
      <pc:sldChg chg="del">
        <pc:chgData name="Chataing, Caroline /BE" userId="97c8e95e-b449-4cdc-9e0f-460a89552ce8" providerId="ADAL" clId="{CD307D65-8014-4635-896D-66941D219631}" dt="2020-09-17T08:41:05.721" v="12" actId="2696"/>
        <pc:sldMkLst>
          <pc:docMk/>
          <pc:sldMk cId="1229310454" sldId="313"/>
        </pc:sldMkLst>
      </pc:sldChg>
      <pc:sldChg chg="del">
        <pc:chgData name="Chataing, Caroline /BE" userId="97c8e95e-b449-4cdc-9e0f-460a89552ce8" providerId="ADAL" clId="{CD307D65-8014-4635-896D-66941D219631}" dt="2020-09-17T08:41:05.823" v="13" actId="2696"/>
        <pc:sldMkLst>
          <pc:docMk/>
          <pc:sldMk cId="2466869357" sldId="314"/>
        </pc:sldMkLst>
      </pc:sldChg>
      <pc:sldChg chg="del">
        <pc:chgData name="Chataing, Caroline /BE" userId="97c8e95e-b449-4cdc-9e0f-460a89552ce8" providerId="ADAL" clId="{CD307D65-8014-4635-896D-66941D219631}" dt="2020-09-17T08:41:06.014" v="14" actId="2696"/>
        <pc:sldMkLst>
          <pc:docMk/>
          <pc:sldMk cId="941485087" sldId="315"/>
        </pc:sldMkLst>
      </pc:sldChg>
      <pc:sldChg chg="del">
        <pc:chgData name="Chataing, Caroline /BE" userId="97c8e95e-b449-4cdc-9e0f-460a89552ce8" providerId="ADAL" clId="{CD307D65-8014-4635-896D-66941D219631}" dt="2020-09-17T08:41:06.610" v="18" actId="2696"/>
        <pc:sldMkLst>
          <pc:docMk/>
          <pc:sldMk cId="1307607195" sldId="317"/>
        </pc:sldMkLst>
      </pc:sldChg>
      <pc:sldChg chg="del">
        <pc:chgData name="Chataing, Caroline /BE" userId="97c8e95e-b449-4cdc-9e0f-460a89552ce8" providerId="ADAL" clId="{CD307D65-8014-4635-896D-66941D219631}" dt="2020-09-17T08:41:08.402" v="21" actId="2696"/>
        <pc:sldMkLst>
          <pc:docMk/>
          <pc:sldMk cId="1973821971" sldId="318"/>
        </pc:sldMkLst>
      </pc:sldChg>
      <pc:sldChg chg="del">
        <pc:chgData name="Chataing, Caroline /BE" userId="97c8e95e-b449-4cdc-9e0f-460a89552ce8" providerId="ADAL" clId="{CD307D65-8014-4635-896D-66941D219631}" dt="2020-09-17T08:41:08.901" v="24" actId="2696"/>
        <pc:sldMkLst>
          <pc:docMk/>
          <pc:sldMk cId="503463896" sldId="319"/>
        </pc:sldMkLst>
      </pc:sldChg>
      <pc:sldChg chg="del">
        <pc:chgData name="Chataing, Caroline /BE" userId="97c8e95e-b449-4cdc-9e0f-460a89552ce8" providerId="ADAL" clId="{CD307D65-8014-4635-896D-66941D219631}" dt="2020-09-17T08:41:09.252" v="25" actId="2696"/>
        <pc:sldMkLst>
          <pc:docMk/>
          <pc:sldMk cId="641860963" sldId="320"/>
        </pc:sldMkLst>
      </pc:sldChg>
      <pc:sldChg chg="del">
        <pc:chgData name="Chataing, Caroline /BE" userId="97c8e95e-b449-4cdc-9e0f-460a89552ce8" providerId="ADAL" clId="{CD307D65-8014-4635-896D-66941D219631}" dt="2020-09-17T08:41:09.398" v="26" actId="2696"/>
        <pc:sldMkLst>
          <pc:docMk/>
          <pc:sldMk cId="1638802401" sldId="321"/>
        </pc:sldMkLst>
      </pc:sldChg>
      <pc:sldChg chg="del">
        <pc:chgData name="Chataing, Caroline /BE" userId="97c8e95e-b449-4cdc-9e0f-460a89552ce8" providerId="ADAL" clId="{CD307D65-8014-4635-896D-66941D219631}" dt="2020-09-17T08:41:09.526" v="27" actId="2696"/>
        <pc:sldMkLst>
          <pc:docMk/>
          <pc:sldMk cId="1134046947" sldId="322"/>
        </pc:sldMkLst>
      </pc:sldChg>
      <pc:sldChg chg="del">
        <pc:chgData name="Chataing, Caroline /BE" userId="97c8e95e-b449-4cdc-9e0f-460a89552ce8" providerId="ADAL" clId="{CD307D65-8014-4635-896D-66941D219631}" dt="2020-09-17T08:41:09.677" v="28" actId="2696"/>
        <pc:sldMkLst>
          <pc:docMk/>
          <pc:sldMk cId="4092465209" sldId="323"/>
        </pc:sldMkLst>
      </pc:sldChg>
      <pc:sldChg chg="del">
        <pc:chgData name="Chataing, Caroline /BE" userId="97c8e95e-b449-4cdc-9e0f-460a89552ce8" providerId="ADAL" clId="{CD307D65-8014-4635-896D-66941D219631}" dt="2020-09-17T08:41:09.842" v="29" actId="2696"/>
        <pc:sldMkLst>
          <pc:docMk/>
          <pc:sldMk cId="3466481525" sldId="324"/>
        </pc:sldMkLst>
      </pc:sldChg>
      <pc:sldChg chg="del">
        <pc:chgData name="Chataing, Caroline /BE" userId="97c8e95e-b449-4cdc-9e0f-460a89552ce8" providerId="ADAL" clId="{CD307D65-8014-4635-896D-66941D219631}" dt="2020-09-17T08:41:09.939" v="30" actId="2696"/>
        <pc:sldMkLst>
          <pc:docMk/>
          <pc:sldMk cId="3307479995" sldId="325"/>
        </pc:sldMkLst>
      </pc:sldChg>
      <pc:sldChg chg="del">
        <pc:chgData name="Chataing, Caroline /BE" userId="97c8e95e-b449-4cdc-9e0f-460a89552ce8" providerId="ADAL" clId="{CD307D65-8014-4635-896D-66941D219631}" dt="2020-09-17T08:41:10.479" v="31" actId="2696"/>
        <pc:sldMkLst>
          <pc:docMk/>
          <pc:sldMk cId="228401272" sldId="326"/>
        </pc:sldMkLst>
      </pc:sldChg>
      <pc:sldChg chg="del">
        <pc:chgData name="Chataing, Caroline /BE" userId="97c8e95e-b449-4cdc-9e0f-460a89552ce8" providerId="ADAL" clId="{CD307D65-8014-4635-896D-66941D219631}" dt="2020-09-17T08:41:10.656" v="32" actId="2696"/>
        <pc:sldMkLst>
          <pc:docMk/>
          <pc:sldMk cId="2865225070" sldId="327"/>
        </pc:sldMkLst>
      </pc:sldChg>
      <pc:sldChg chg="del">
        <pc:chgData name="Chataing, Caroline /BE" userId="97c8e95e-b449-4cdc-9e0f-460a89552ce8" providerId="ADAL" clId="{CD307D65-8014-4635-896D-66941D219631}" dt="2020-09-17T08:41:11.393" v="34" actId="2696"/>
        <pc:sldMkLst>
          <pc:docMk/>
          <pc:sldMk cId="2867334218" sldId="329"/>
        </pc:sldMkLst>
      </pc:sldChg>
      <pc:sldChg chg="del">
        <pc:chgData name="Chataing, Caroline /BE" userId="97c8e95e-b449-4cdc-9e0f-460a89552ce8" providerId="ADAL" clId="{CD307D65-8014-4635-896D-66941D219631}" dt="2020-09-17T08:41:02.283" v="2" actId="2696"/>
        <pc:sldMkLst>
          <pc:docMk/>
          <pc:sldMk cId="2125533665" sldId="331"/>
        </pc:sldMkLst>
      </pc:sldChg>
      <pc:sldChg chg="del">
        <pc:chgData name="Chataing, Caroline /BE" userId="97c8e95e-b449-4cdc-9e0f-460a89552ce8" providerId="ADAL" clId="{CD307D65-8014-4635-896D-66941D219631}" dt="2020-09-17T08:41:10.723" v="33" actId="2696"/>
        <pc:sldMkLst>
          <pc:docMk/>
          <pc:sldMk cId="3272592595" sldId="332"/>
        </pc:sldMkLst>
      </pc:sldChg>
      <pc:sldChg chg="del">
        <pc:chgData name="Chataing, Caroline /BE" userId="97c8e95e-b449-4cdc-9e0f-460a89552ce8" providerId="ADAL" clId="{CD307D65-8014-4635-896D-66941D219631}" dt="2020-09-17T08:41:06.137" v="15" actId="2696"/>
        <pc:sldMkLst>
          <pc:docMk/>
          <pc:sldMk cId="2361670986" sldId="333"/>
        </pc:sldMkLst>
      </pc:sldChg>
      <pc:sldMasterChg chg="addSp modSp modSldLayout">
        <pc:chgData name="Chataing, Caroline /BE" userId="97c8e95e-b449-4cdc-9e0f-460a89552ce8" providerId="ADAL" clId="{CD307D65-8014-4635-896D-66941D219631}" dt="2020-09-21T15:29:54.417" v="45" actId="478"/>
        <pc:sldMasterMkLst>
          <pc:docMk/>
          <pc:sldMasterMk cId="709515662" sldId="2147483688"/>
        </pc:sldMasterMkLst>
        <pc:spChg chg="add mod">
          <ac:chgData name="Chataing, Caroline /BE" userId="97c8e95e-b449-4cdc-9e0f-460a89552ce8" providerId="ADAL" clId="{CD307D65-8014-4635-896D-66941D219631}" dt="2020-09-21T15:29:36.280" v="41" actId="1036"/>
          <ac:spMkLst>
            <pc:docMk/>
            <pc:sldMasterMk cId="709515662" sldId="2147483688"/>
            <ac:spMk id="4" creationId="{BB4A2CF2-0AC8-490D-A392-EE593D2B2D8C}"/>
          </ac:spMkLst>
        </pc:spChg>
        <pc:sldLayoutChg chg="delSp">
          <pc:chgData name="Chataing, Caroline /BE" userId="97c8e95e-b449-4cdc-9e0f-460a89552ce8" providerId="ADAL" clId="{CD307D65-8014-4635-896D-66941D219631}" dt="2020-09-21T15:29:43.746" v="42" actId="478"/>
          <pc:sldLayoutMkLst>
            <pc:docMk/>
            <pc:sldMasterMk cId="709515662" sldId="2147483688"/>
            <pc:sldLayoutMk cId="3214281978" sldId="2147483691"/>
          </pc:sldLayoutMkLst>
          <pc:spChg chg="del">
            <ac:chgData name="Chataing, Caroline /BE" userId="97c8e95e-b449-4cdc-9e0f-460a89552ce8" providerId="ADAL" clId="{CD307D65-8014-4635-896D-66941D219631}" dt="2020-09-21T15:29:43.746" v="42" actId="478"/>
            <ac:spMkLst>
              <pc:docMk/>
              <pc:sldMasterMk cId="709515662" sldId="2147483688"/>
              <pc:sldLayoutMk cId="3214281978" sldId="2147483691"/>
              <ac:spMk id="19" creationId="{08319298-5699-4212-BA93-9689BE6ABF97}"/>
            </ac:spMkLst>
          </pc:spChg>
        </pc:sldLayoutChg>
        <pc:sldLayoutChg chg="delSp modSp">
          <pc:chgData name="Chataing, Caroline /BE" userId="97c8e95e-b449-4cdc-9e0f-460a89552ce8" providerId="ADAL" clId="{CD307D65-8014-4635-896D-66941D219631}" dt="2020-09-21T15:29:48.840" v="44" actId="478"/>
          <pc:sldLayoutMkLst>
            <pc:docMk/>
            <pc:sldMasterMk cId="709515662" sldId="2147483688"/>
            <pc:sldLayoutMk cId="3233753597" sldId="2147483692"/>
          </pc:sldLayoutMkLst>
          <pc:spChg chg="del mod">
            <ac:chgData name="Chataing, Caroline /BE" userId="97c8e95e-b449-4cdc-9e0f-460a89552ce8" providerId="ADAL" clId="{CD307D65-8014-4635-896D-66941D219631}" dt="2020-09-21T15:29:48.840" v="44" actId="478"/>
            <ac:spMkLst>
              <pc:docMk/>
              <pc:sldMasterMk cId="709515662" sldId="2147483688"/>
              <pc:sldLayoutMk cId="3233753597" sldId="2147483692"/>
              <ac:spMk id="4" creationId="{DB1A0DA7-964C-43C1-A05E-AA4960BF66B0}"/>
            </ac:spMkLst>
          </pc:spChg>
        </pc:sldLayoutChg>
        <pc:sldLayoutChg chg="delSp">
          <pc:chgData name="Chataing, Caroline /BE" userId="97c8e95e-b449-4cdc-9e0f-460a89552ce8" providerId="ADAL" clId="{CD307D65-8014-4635-896D-66941D219631}" dt="2020-09-21T15:29:54.417" v="45" actId="478"/>
          <pc:sldLayoutMkLst>
            <pc:docMk/>
            <pc:sldMasterMk cId="709515662" sldId="2147483688"/>
            <pc:sldLayoutMk cId="1951137686" sldId="2147483695"/>
          </pc:sldLayoutMkLst>
          <pc:spChg chg="del">
            <ac:chgData name="Chataing, Caroline /BE" userId="97c8e95e-b449-4cdc-9e0f-460a89552ce8" providerId="ADAL" clId="{CD307D65-8014-4635-896D-66941D219631}" dt="2020-09-21T15:29:54.417" v="45" actId="478"/>
            <ac:spMkLst>
              <pc:docMk/>
              <pc:sldMasterMk cId="709515662" sldId="2147483688"/>
              <pc:sldLayoutMk cId="1951137686" sldId="2147483695"/>
              <ac:spMk id="7" creationId="{921F0A5E-92B4-4FC6-AF38-72DB06C1EA19}"/>
            </ac:spMkLst>
          </pc:spChg>
        </pc:sldLayoutChg>
      </pc:sldMasterChg>
      <pc:sldMasterChg chg="addSp modSp modSldLayout">
        <pc:chgData name="Chataing, Caroline /BE" userId="97c8e95e-b449-4cdc-9e0f-460a89552ce8" providerId="ADAL" clId="{CD307D65-8014-4635-896D-66941D219631}" dt="2020-09-21T15:30:16.279" v="53" actId="478"/>
        <pc:sldMasterMkLst>
          <pc:docMk/>
          <pc:sldMasterMk cId="2471092858" sldId="2147483715"/>
        </pc:sldMasterMkLst>
        <pc:spChg chg="add mod">
          <ac:chgData name="Chataing, Caroline /BE" userId="97c8e95e-b449-4cdc-9e0f-460a89552ce8" providerId="ADAL" clId="{CD307D65-8014-4635-896D-66941D219631}" dt="2020-09-21T15:30:03.260" v="50" actId="1035"/>
          <ac:spMkLst>
            <pc:docMk/>
            <pc:sldMasterMk cId="2471092858" sldId="2147483715"/>
            <ac:spMk id="4" creationId="{5671A7C5-BABA-40D2-AB63-05B19C59247D}"/>
          </ac:spMkLst>
        </pc:spChg>
        <pc:sldLayoutChg chg="delSp">
          <pc:chgData name="Chataing, Caroline /BE" userId="97c8e95e-b449-4cdc-9e0f-460a89552ce8" providerId="ADAL" clId="{CD307D65-8014-4635-896D-66941D219631}" dt="2020-09-21T15:30:10.912" v="51" actId="478"/>
          <pc:sldLayoutMkLst>
            <pc:docMk/>
            <pc:sldMasterMk cId="2471092858" sldId="2147483715"/>
            <pc:sldLayoutMk cId="1421074866" sldId="2147483718"/>
          </pc:sldLayoutMkLst>
          <pc:spChg chg="del">
            <ac:chgData name="Chataing, Caroline /BE" userId="97c8e95e-b449-4cdc-9e0f-460a89552ce8" providerId="ADAL" clId="{CD307D65-8014-4635-896D-66941D219631}" dt="2020-09-21T15:30:10.912" v="51" actId="478"/>
            <ac:spMkLst>
              <pc:docMk/>
              <pc:sldMasterMk cId="2471092858" sldId="2147483715"/>
              <pc:sldLayoutMk cId="1421074866" sldId="2147483718"/>
              <ac:spMk id="19" creationId="{08319298-5699-4212-BA93-9689BE6ABF97}"/>
            </ac:spMkLst>
          </pc:spChg>
        </pc:sldLayoutChg>
        <pc:sldLayoutChg chg="delSp modSp">
          <pc:chgData name="Chataing, Caroline /BE" userId="97c8e95e-b449-4cdc-9e0f-460a89552ce8" providerId="ADAL" clId="{CD307D65-8014-4635-896D-66941D219631}" dt="2020-09-21T15:30:16.279" v="53" actId="478"/>
          <pc:sldLayoutMkLst>
            <pc:docMk/>
            <pc:sldMasterMk cId="2471092858" sldId="2147483715"/>
            <pc:sldLayoutMk cId="1036942969" sldId="2147483719"/>
          </pc:sldLayoutMkLst>
          <pc:spChg chg="del mod">
            <ac:chgData name="Chataing, Caroline /BE" userId="97c8e95e-b449-4cdc-9e0f-460a89552ce8" providerId="ADAL" clId="{CD307D65-8014-4635-896D-66941D219631}" dt="2020-09-21T15:30:16.279" v="53" actId="478"/>
            <ac:spMkLst>
              <pc:docMk/>
              <pc:sldMasterMk cId="2471092858" sldId="2147483715"/>
              <pc:sldLayoutMk cId="1036942969" sldId="2147483719"/>
              <ac:spMk id="4" creationId="{DB1A0DA7-964C-43C1-A05E-AA4960BF66B0}"/>
            </ac:spMkLst>
          </pc:spChg>
        </pc:sldLayoutChg>
      </pc:sldMasterChg>
      <pc:sldMasterChg chg="addSp modSldLayout">
        <pc:chgData name="Chataing, Caroline /BE" userId="97c8e95e-b449-4cdc-9e0f-460a89552ce8" providerId="ADAL" clId="{CD307D65-8014-4635-896D-66941D219631}" dt="2020-09-21T15:30:38.854" v="58" actId="478"/>
        <pc:sldMasterMkLst>
          <pc:docMk/>
          <pc:sldMasterMk cId="562639845" sldId="2147483728"/>
        </pc:sldMasterMkLst>
        <pc:spChg chg="add">
          <ac:chgData name="Chataing, Caroline /BE" userId="97c8e95e-b449-4cdc-9e0f-460a89552ce8" providerId="ADAL" clId="{CD307D65-8014-4635-896D-66941D219631}" dt="2020-09-21T15:30:23.688" v="54"/>
          <ac:spMkLst>
            <pc:docMk/>
            <pc:sldMasterMk cId="562639845" sldId="2147483728"/>
            <ac:spMk id="4" creationId="{34746291-230B-4644-A6E9-931A896E2397}"/>
          </ac:spMkLst>
        </pc:spChg>
        <pc:sldLayoutChg chg="delSp">
          <pc:chgData name="Chataing, Caroline /BE" userId="97c8e95e-b449-4cdc-9e0f-460a89552ce8" providerId="ADAL" clId="{CD307D65-8014-4635-896D-66941D219631}" dt="2020-09-21T15:30:31.826" v="55" actId="478"/>
          <pc:sldLayoutMkLst>
            <pc:docMk/>
            <pc:sldMasterMk cId="562639845" sldId="2147483728"/>
            <pc:sldLayoutMk cId="2808213645" sldId="2147483732"/>
          </pc:sldLayoutMkLst>
          <pc:spChg chg="del">
            <ac:chgData name="Chataing, Caroline /BE" userId="97c8e95e-b449-4cdc-9e0f-460a89552ce8" providerId="ADAL" clId="{CD307D65-8014-4635-896D-66941D219631}" dt="2020-09-21T15:30:31.826" v="55" actId="478"/>
            <ac:spMkLst>
              <pc:docMk/>
              <pc:sldMasterMk cId="562639845" sldId="2147483728"/>
              <pc:sldLayoutMk cId="2808213645" sldId="2147483732"/>
              <ac:spMk id="19" creationId="{08319298-5699-4212-BA93-9689BE6ABF97}"/>
            </ac:spMkLst>
          </pc:spChg>
        </pc:sldLayoutChg>
        <pc:sldLayoutChg chg="delSp">
          <pc:chgData name="Chataing, Caroline /BE" userId="97c8e95e-b449-4cdc-9e0f-460a89552ce8" providerId="ADAL" clId="{CD307D65-8014-4635-896D-66941D219631}" dt="2020-09-21T15:30:33.386" v="56" actId="478"/>
          <pc:sldLayoutMkLst>
            <pc:docMk/>
            <pc:sldMasterMk cId="562639845" sldId="2147483728"/>
            <pc:sldLayoutMk cId="1935168517" sldId="2147483733"/>
          </pc:sldLayoutMkLst>
          <pc:spChg chg="del">
            <ac:chgData name="Chataing, Caroline /BE" userId="97c8e95e-b449-4cdc-9e0f-460a89552ce8" providerId="ADAL" clId="{CD307D65-8014-4635-896D-66941D219631}" dt="2020-09-21T15:30:33.386" v="56" actId="478"/>
            <ac:spMkLst>
              <pc:docMk/>
              <pc:sldMasterMk cId="562639845" sldId="2147483728"/>
              <pc:sldLayoutMk cId="1935168517" sldId="2147483733"/>
              <ac:spMk id="4" creationId="{DB1A0DA7-964C-43C1-A05E-AA4960BF66B0}"/>
            </ac:spMkLst>
          </pc:spChg>
        </pc:sldLayoutChg>
        <pc:sldLayoutChg chg="delSp">
          <pc:chgData name="Chataing, Caroline /BE" userId="97c8e95e-b449-4cdc-9e0f-460a89552ce8" providerId="ADAL" clId="{CD307D65-8014-4635-896D-66941D219631}" dt="2020-09-21T15:30:36.098" v="57" actId="478"/>
          <pc:sldLayoutMkLst>
            <pc:docMk/>
            <pc:sldMasterMk cId="562639845" sldId="2147483728"/>
            <pc:sldLayoutMk cId="1107855637" sldId="2147483734"/>
          </pc:sldLayoutMkLst>
          <pc:spChg chg="del">
            <ac:chgData name="Chataing, Caroline /BE" userId="97c8e95e-b449-4cdc-9e0f-460a89552ce8" providerId="ADAL" clId="{CD307D65-8014-4635-896D-66941D219631}" dt="2020-09-21T15:30:36.098" v="57" actId="478"/>
            <ac:spMkLst>
              <pc:docMk/>
              <pc:sldMasterMk cId="562639845" sldId="2147483728"/>
              <pc:sldLayoutMk cId="1107855637" sldId="2147483734"/>
              <ac:spMk id="7" creationId="{B5CE906B-AB52-4D3A-98E8-CAFC5663D791}"/>
            </ac:spMkLst>
          </pc:spChg>
        </pc:sldLayoutChg>
        <pc:sldLayoutChg chg="delSp">
          <pc:chgData name="Chataing, Caroline /BE" userId="97c8e95e-b449-4cdc-9e0f-460a89552ce8" providerId="ADAL" clId="{CD307D65-8014-4635-896D-66941D219631}" dt="2020-09-21T15:30:38.854" v="58" actId="478"/>
          <pc:sldLayoutMkLst>
            <pc:docMk/>
            <pc:sldMasterMk cId="562639845" sldId="2147483728"/>
            <pc:sldLayoutMk cId="908383978" sldId="2147483736"/>
          </pc:sldLayoutMkLst>
          <pc:spChg chg="del">
            <ac:chgData name="Chataing, Caroline /BE" userId="97c8e95e-b449-4cdc-9e0f-460a89552ce8" providerId="ADAL" clId="{CD307D65-8014-4635-896D-66941D219631}" dt="2020-09-21T15:30:38.854" v="58" actId="478"/>
            <ac:spMkLst>
              <pc:docMk/>
              <pc:sldMasterMk cId="562639845" sldId="2147483728"/>
              <pc:sldLayoutMk cId="908383978" sldId="2147483736"/>
              <ac:spMk id="7" creationId="{8868AA53-F94E-4300-A35E-B8B26BF75916}"/>
            </ac:spMkLst>
          </pc:spChg>
        </pc:sldLayoutChg>
      </pc:sldMasterChg>
      <pc:sldMasterChg chg="addSp modSldLayout">
        <pc:chgData name="Chataing, Caroline /BE" userId="97c8e95e-b449-4cdc-9e0f-460a89552ce8" providerId="ADAL" clId="{CD307D65-8014-4635-896D-66941D219631}" dt="2020-09-21T15:31:14.164" v="68" actId="478"/>
        <pc:sldMasterMkLst>
          <pc:docMk/>
          <pc:sldMasterMk cId="762601661" sldId="2147483742"/>
        </pc:sldMasterMkLst>
        <pc:spChg chg="add">
          <ac:chgData name="Chataing, Caroline /BE" userId="97c8e95e-b449-4cdc-9e0f-460a89552ce8" providerId="ADAL" clId="{CD307D65-8014-4635-896D-66941D219631}" dt="2020-09-21T15:30:45.012" v="59"/>
          <ac:spMkLst>
            <pc:docMk/>
            <pc:sldMasterMk cId="762601661" sldId="2147483742"/>
            <ac:spMk id="4" creationId="{41741325-17C6-4FDB-B95D-1EA8ADC7617C}"/>
          </ac:spMkLst>
        </pc:spChg>
        <pc:sldLayoutChg chg="addSp delSp">
          <pc:chgData name="Chataing, Caroline /BE" userId="97c8e95e-b449-4cdc-9e0f-460a89552ce8" providerId="ADAL" clId="{CD307D65-8014-4635-896D-66941D219631}" dt="2020-09-21T15:30:58.867" v="62" actId="478"/>
          <pc:sldLayoutMkLst>
            <pc:docMk/>
            <pc:sldMasterMk cId="762601661" sldId="2147483742"/>
            <pc:sldLayoutMk cId="3564562381" sldId="2147483746"/>
          </pc:sldLayoutMkLst>
          <pc:spChg chg="add del">
            <ac:chgData name="Chataing, Caroline /BE" userId="97c8e95e-b449-4cdc-9e0f-460a89552ce8" providerId="ADAL" clId="{CD307D65-8014-4635-896D-66941D219631}" dt="2020-09-21T15:30:55.776" v="61" actId="478"/>
            <ac:spMkLst>
              <pc:docMk/>
              <pc:sldMasterMk cId="762601661" sldId="2147483742"/>
              <pc:sldLayoutMk cId="3564562381" sldId="2147483746"/>
              <ac:spMk id="14" creationId="{4F317857-AE7D-4578-8AA6-BD781DA82034}"/>
            </ac:spMkLst>
          </pc:spChg>
          <pc:spChg chg="del">
            <ac:chgData name="Chataing, Caroline /BE" userId="97c8e95e-b449-4cdc-9e0f-460a89552ce8" providerId="ADAL" clId="{CD307D65-8014-4635-896D-66941D219631}" dt="2020-09-21T15:30:58.867" v="62" actId="478"/>
            <ac:spMkLst>
              <pc:docMk/>
              <pc:sldMasterMk cId="762601661" sldId="2147483742"/>
              <pc:sldLayoutMk cId="3564562381" sldId="2147483746"/>
              <ac:spMk id="19" creationId="{08319298-5699-4212-BA93-9689BE6ABF97}"/>
            </ac:spMkLst>
          </pc:spChg>
        </pc:sldLayoutChg>
        <pc:sldLayoutChg chg="delSp">
          <pc:chgData name="Chataing, Caroline /BE" userId="97c8e95e-b449-4cdc-9e0f-460a89552ce8" providerId="ADAL" clId="{CD307D65-8014-4635-896D-66941D219631}" dt="2020-09-21T15:31:00.869" v="63" actId="478"/>
          <pc:sldLayoutMkLst>
            <pc:docMk/>
            <pc:sldMasterMk cId="762601661" sldId="2147483742"/>
            <pc:sldLayoutMk cId="3347852614" sldId="2147483747"/>
          </pc:sldLayoutMkLst>
          <pc:spChg chg="del">
            <ac:chgData name="Chataing, Caroline /BE" userId="97c8e95e-b449-4cdc-9e0f-460a89552ce8" providerId="ADAL" clId="{CD307D65-8014-4635-896D-66941D219631}" dt="2020-09-21T15:31:00.869" v="63" actId="478"/>
            <ac:spMkLst>
              <pc:docMk/>
              <pc:sldMasterMk cId="762601661" sldId="2147483742"/>
              <pc:sldLayoutMk cId="3347852614" sldId="2147483747"/>
              <ac:spMk id="4" creationId="{DB1A0DA7-964C-43C1-A05E-AA4960BF66B0}"/>
            </ac:spMkLst>
          </pc:spChg>
        </pc:sldLayoutChg>
        <pc:sldLayoutChg chg="addSp delSp">
          <pc:chgData name="Chataing, Caroline /BE" userId="97c8e95e-b449-4cdc-9e0f-460a89552ce8" providerId="ADAL" clId="{CD307D65-8014-4635-896D-66941D219631}" dt="2020-09-21T15:31:07.327" v="66" actId="478"/>
          <pc:sldLayoutMkLst>
            <pc:docMk/>
            <pc:sldMasterMk cId="762601661" sldId="2147483742"/>
            <pc:sldLayoutMk cId="2804921864" sldId="2147483748"/>
          </pc:sldLayoutMkLst>
          <pc:spChg chg="del">
            <ac:chgData name="Chataing, Caroline /BE" userId="97c8e95e-b449-4cdc-9e0f-460a89552ce8" providerId="ADAL" clId="{CD307D65-8014-4635-896D-66941D219631}" dt="2020-09-21T15:31:07.327" v="66" actId="478"/>
            <ac:spMkLst>
              <pc:docMk/>
              <pc:sldMasterMk cId="762601661" sldId="2147483742"/>
              <pc:sldLayoutMk cId="2804921864" sldId="2147483748"/>
              <ac:spMk id="19" creationId="{08319298-5699-4212-BA93-9689BE6ABF97}"/>
            </ac:spMkLst>
          </pc:spChg>
          <pc:picChg chg="add del">
            <ac:chgData name="Chataing, Caroline /BE" userId="97c8e95e-b449-4cdc-9e0f-460a89552ce8" providerId="ADAL" clId="{CD307D65-8014-4635-896D-66941D219631}" dt="2020-09-21T15:31:04.698" v="65" actId="478"/>
            <ac:picMkLst>
              <pc:docMk/>
              <pc:sldMasterMk cId="762601661" sldId="2147483742"/>
              <pc:sldLayoutMk cId="2804921864" sldId="2147483748"/>
              <ac:picMk id="6" creationId="{BD04DF14-A7BB-4892-B0E2-21D70E9C2A28}"/>
            </ac:picMkLst>
          </pc:picChg>
        </pc:sldLayoutChg>
        <pc:sldLayoutChg chg="delSp">
          <pc:chgData name="Chataing, Caroline /BE" userId="97c8e95e-b449-4cdc-9e0f-460a89552ce8" providerId="ADAL" clId="{CD307D65-8014-4635-896D-66941D219631}" dt="2020-09-21T15:31:09.606" v="67" actId="478"/>
          <pc:sldLayoutMkLst>
            <pc:docMk/>
            <pc:sldMasterMk cId="762601661" sldId="2147483742"/>
            <pc:sldLayoutMk cId="876637724" sldId="2147483749"/>
          </pc:sldLayoutMkLst>
          <pc:spChg chg="del">
            <ac:chgData name="Chataing, Caroline /BE" userId="97c8e95e-b449-4cdc-9e0f-460a89552ce8" providerId="ADAL" clId="{CD307D65-8014-4635-896D-66941D219631}" dt="2020-09-21T15:31:09.606" v="67" actId="478"/>
            <ac:spMkLst>
              <pc:docMk/>
              <pc:sldMasterMk cId="762601661" sldId="2147483742"/>
              <pc:sldLayoutMk cId="876637724" sldId="2147483749"/>
              <ac:spMk id="4" creationId="{DB1A0DA7-964C-43C1-A05E-AA4960BF66B0}"/>
            </ac:spMkLst>
          </pc:spChg>
        </pc:sldLayoutChg>
        <pc:sldLayoutChg chg="delSp">
          <pc:chgData name="Chataing, Caroline /BE" userId="97c8e95e-b449-4cdc-9e0f-460a89552ce8" providerId="ADAL" clId="{CD307D65-8014-4635-896D-66941D219631}" dt="2020-09-21T15:31:14.164" v="68" actId="478"/>
          <pc:sldLayoutMkLst>
            <pc:docMk/>
            <pc:sldMasterMk cId="762601661" sldId="2147483742"/>
            <pc:sldLayoutMk cId="1841962545" sldId="2147483752"/>
          </pc:sldLayoutMkLst>
          <pc:spChg chg="del">
            <ac:chgData name="Chataing, Caroline /BE" userId="97c8e95e-b449-4cdc-9e0f-460a89552ce8" providerId="ADAL" clId="{CD307D65-8014-4635-896D-66941D219631}" dt="2020-09-21T15:31:14.164" v="68" actId="478"/>
            <ac:spMkLst>
              <pc:docMk/>
              <pc:sldMasterMk cId="762601661" sldId="2147483742"/>
              <pc:sldLayoutMk cId="1841962545" sldId="2147483752"/>
              <ac:spMk id="7" creationId="{8868AA53-F94E-4300-A35E-B8B26BF75916}"/>
            </ac:spMkLst>
          </pc:spChg>
        </pc:sldLayoutChg>
      </pc:sldMasterChg>
      <pc:sldMasterChg chg="addSp modSp modSldLayout">
        <pc:chgData name="Chataing, Caroline /BE" userId="97c8e95e-b449-4cdc-9e0f-460a89552ce8" providerId="ADAL" clId="{CD307D65-8014-4635-896D-66941D219631}" dt="2020-09-21T15:31:31.172" v="74" actId="478"/>
        <pc:sldMasterMkLst>
          <pc:docMk/>
          <pc:sldMasterMk cId="875437685" sldId="2147483759"/>
        </pc:sldMasterMkLst>
        <pc:spChg chg="add mod">
          <ac:chgData name="Chataing, Caroline /BE" userId="97c8e95e-b449-4cdc-9e0f-460a89552ce8" providerId="ADAL" clId="{CD307D65-8014-4635-896D-66941D219631}" dt="2020-09-21T15:31:20.556" v="71" actId="1035"/>
          <ac:spMkLst>
            <pc:docMk/>
            <pc:sldMasterMk cId="875437685" sldId="2147483759"/>
            <ac:spMk id="4" creationId="{1C27FCDF-356E-42D1-B3ED-E2AB5FADD1AD}"/>
          </ac:spMkLst>
        </pc:spChg>
        <pc:sldLayoutChg chg="delSp">
          <pc:chgData name="Chataing, Caroline /BE" userId="97c8e95e-b449-4cdc-9e0f-460a89552ce8" providerId="ADAL" clId="{CD307D65-8014-4635-896D-66941D219631}" dt="2020-09-21T15:31:25.709" v="72" actId="478"/>
          <pc:sldLayoutMkLst>
            <pc:docMk/>
            <pc:sldMasterMk cId="875437685" sldId="2147483759"/>
            <pc:sldLayoutMk cId="3870328119" sldId="2147483763"/>
          </pc:sldLayoutMkLst>
          <pc:spChg chg="del">
            <ac:chgData name="Chataing, Caroline /BE" userId="97c8e95e-b449-4cdc-9e0f-460a89552ce8" providerId="ADAL" clId="{CD307D65-8014-4635-896D-66941D219631}" dt="2020-09-21T15:31:25.709" v="72" actId="478"/>
            <ac:spMkLst>
              <pc:docMk/>
              <pc:sldMasterMk cId="875437685" sldId="2147483759"/>
              <pc:sldLayoutMk cId="3870328119" sldId="2147483763"/>
              <ac:spMk id="19" creationId="{08319298-5699-4212-BA93-9689BE6ABF97}"/>
            </ac:spMkLst>
          </pc:spChg>
        </pc:sldLayoutChg>
        <pc:sldLayoutChg chg="delSp">
          <pc:chgData name="Chataing, Caroline /BE" userId="97c8e95e-b449-4cdc-9e0f-460a89552ce8" providerId="ADAL" clId="{CD307D65-8014-4635-896D-66941D219631}" dt="2020-09-21T15:31:27.182" v="73" actId="478"/>
          <pc:sldLayoutMkLst>
            <pc:docMk/>
            <pc:sldMasterMk cId="875437685" sldId="2147483759"/>
            <pc:sldLayoutMk cId="2225632881" sldId="2147483764"/>
          </pc:sldLayoutMkLst>
          <pc:spChg chg="del">
            <ac:chgData name="Chataing, Caroline /BE" userId="97c8e95e-b449-4cdc-9e0f-460a89552ce8" providerId="ADAL" clId="{CD307D65-8014-4635-896D-66941D219631}" dt="2020-09-21T15:31:27.182" v="73" actId="478"/>
            <ac:spMkLst>
              <pc:docMk/>
              <pc:sldMasterMk cId="875437685" sldId="2147483759"/>
              <pc:sldLayoutMk cId="2225632881" sldId="2147483764"/>
              <ac:spMk id="4" creationId="{DB1A0DA7-964C-43C1-A05E-AA4960BF66B0}"/>
            </ac:spMkLst>
          </pc:spChg>
        </pc:sldLayoutChg>
        <pc:sldLayoutChg chg="delSp">
          <pc:chgData name="Chataing, Caroline /BE" userId="97c8e95e-b449-4cdc-9e0f-460a89552ce8" providerId="ADAL" clId="{CD307D65-8014-4635-896D-66941D219631}" dt="2020-09-21T15:31:31.172" v="74" actId="478"/>
          <pc:sldLayoutMkLst>
            <pc:docMk/>
            <pc:sldMasterMk cId="875437685" sldId="2147483759"/>
            <pc:sldLayoutMk cId="160156126" sldId="2147483767"/>
          </pc:sldLayoutMkLst>
          <pc:spChg chg="del">
            <ac:chgData name="Chataing, Caroline /BE" userId="97c8e95e-b449-4cdc-9e0f-460a89552ce8" providerId="ADAL" clId="{CD307D65-8014-4635-896D-66941D219631}" dt="2020-09-21T15:31:31.172" v="74" actId="478"/>
            <ac:spMkLst>
              <pc:docMk/>
              <pc:sldMasterMk cId="875437685" sldId="2147483759"/>
              <pc:sldLayoutMk cId="160156126" sldId="2147483767"/>
              <ac:spMk id="7" creationId="{B9CADA09-D329-4568-B974-5567ABF359AA}"/>
            </ac:spMkLst>
          </pc:spChg>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5" Type="http://schemas.openxmlformats.org/officeDocument/2006/relationships/chartUserShapes" Target="../drawings/drawing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package" Target="../embeddings/Microsoft_Excel_Worksheet4.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3968248870076095E-2"/>
          <c:y val="0.16260949803149599"/>
          <c:w val="0.90250311679789996"/>
          <c:h val="0.68998203740157504"/>
        </c:manualLayout>
      </c:layout>
      <c:lineChart>
        <c:grouping val="standard"/>
        <c:varyColors val="0"/>
        <c:ser>
          <c:idx val="0"/>
          <c:order val="0"/>
          <c:tx>
            <c:strRef>
              <c:f>Full1!$B$1</c:f>
              <c:strCache>
                <c:ptCount val="1"/>
                <c:pt idx="0">
                  <c:v>Sèrie 1</c:v>
                </c:pt>
              </c:strCache>
            </c:strRef>
          </c:tx>
          <c:spPr>
            <a:ln w="19050" cap="rnd">
              <a:solidFill>
                <a:schemeClr val="accent1">
                  <a:lumMod val="75000"/>
                </a:schemeClr>
              </a:solidFill>
              <a:prstDash val="sysDash"/>
              <a:round/>
            </a:ln>
            <a:effectLst/>
          </c:spPr>
          <c:marker>
            <c:symbol val="none"/>
          </c:marker>
          <c:cat>
            <c:strRef>
              <c:f>Full1!$A$2:$A$9</c:f>
              <c:strCache>
                <c:ptCount val="8"/>
                <c:pt idx="0">
                  <c:v>LRC</c:v>
                </c:pt>
                <c:pt idx="1">
                  <c:v>4S</c:v>
                </c:pt>
                <c:pt idx="2">
                  <c:v>PROVE-IT</c:v>
                </c:pt>
                <c:pt idx="3">
                  <c:v>TNT</c:v>
                </c:pt>
                <c:pt idx="4">
                  <c:v>JUPITER</c:v>
                </c:pt>
                <c:pt idx="5">
                  <c:v>IMPROVE-IT</c:v>
                </c:pt>
                <c:pt idx="6">
                  <c:v>FOURIER</c:v>
                </c:pt>
                <c:pt idx="7">
                  <c:v>ODYSSEY OUTCOMES</c:v>
                </c:pt>
              </c:strCache>
            </c:strRef>
          </c:cat>
          <c:val>
            <c:numRef>
              <c:f>Full1!$B$2:$B$9</c:f>
              <c:numCache>
                <c:formatCode>General</c:formatCode>
                <c:ptCount val="8"/>
                <c:pt idx="0">
                  <c:v>160</c:v>
                </c:pt>
                <c:pt idx="1">
                  <c:v>120</c:v>
                </c:pt>
                <c:pt idx="2">
                  <c:v>62</c:v>
                </c:pt>
                <c:pt idx="3">
                  <c:v>77</c:v>
                </c:pt>
                <c:pt idx="4">
                  <c:v>55</c:v>
                </c:pt>
                <c:pt idx="5">
                  <c:v>53</c:v>
                </c:pt>
                <c:pt idx="6">
                  <c:v>30</c:v>
                </c:pt>
                <c:pt idx="7">
                  <c:v>54</c:v>
                </c:pt>
              </c:numCache>
            </c:numRef>
          </c:val>
          <c:smooth val="0"/>
          <c:extLst>
            <c:ext xmlns:c16="http://schemas.microsoft.com/office/drawing/2014/chart" uri="{C3380CC4-5D6E-409C-BE32-E72D297353CC}">
              <c16:uniqueId val="{00000000-66EC-4E4F-82DB-4318B78E9D0F}"/>
            </c:ext>
          </c:extLst>
        </c:ser>
        <c:dLbls>
          <c:showLegendKey val="0"/>
          <c:showVal val="0"/>
          <c:showCatName val="0"/>
          <c:showSerName val="0"/>
          <c:showPercent val="0"/>
          <c:showBubbleSize val="0"/>
        </c:dLbls>
        <c:smooth val="0"/>
        <c:axId val="2128227896"/>
        <c:axId val="-2119031688"/>
      </c:lineChart>
      <c:catAx>
        <c:axId val="21282278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1" i="0" u="none" strike="noStrike" kern="1200" baseline="0">
                <a:solidFill>
                  <a:schemeClr val="tx1">
                    <a:lumMod val="65000"/>
                    <a:lumOff val="35000"/>
                  </a:schemeClr>
                </a:solidFill>
                <a:latin typeface="+mn-lt"/>
                <a:ea typeface="+mn-ea"/>
                <a:cs typeface="+mn-cs"/>
              </a:defRPr>
            </a:pPr>
            <a:endParaRPr lang="fr-FR"/>
          </a:p>
        </c:txPr>
        <c:crossAx val="-2119031688"/>
        <c:crosses val="autoZero"/>
        <c:auto val="1"/>
        <c:lblAlgn val="ctr"/>
        <c:lblOffset val="100"/>
        <c:noMultiLvlLbl val="0"/>
      </c:catAx>
      <c:valAx>
        <c:axId val="-2119031688"/>
        <c:scaling>
          <c:orientation val="minMax"/>
          <c:max val="20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2128227896"/>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fr-FR"/>
    </a:p>
  </c:txPr>
  <c:externalData r:id="rId4">
    <c:autoUpdate val="0"/>
  </c:externalData>
  <c:userShapes r:id="rId5"/>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Hoja1!$B$1</c:f>
              <c:strCache>
                <c:ptCount val="1"/>
                <c:pt idx="0">
                  <c:v>Ventas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A45-4B94-9F0A-7E78DE76985E}"/>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A45-4B94-9F0A-7E78DE76985E}"/>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1A45-4B94-9F0A-7E78DE76985E}"/>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1A45-4B94-9F0A-7E78DE76985E}"/>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Hoja1!$A$2:$A$5</c:f>
              <c:strCache>
                <c:ptCount val="2"/>
                <c:pt idx="0">
                  <c:v>Statin+Ezetimibe</c:v>
                </c:pt>
                <c:pt idx="1">
                  <c:v>Statin</c:v>
                </c:pt>
              </c:strCache>
            </c:strRef>
          </c:cat>
          <c:val>
            <c:numRef>
              <c:f>Hoja1!$B$2:$B$5</c:f>
              <c:numCache>
                <c:formatCode>General</c:formatCode>
                <c:ptCount val="4"/>
                <c:pt idx="0">
                  <c:v>40.5</c:v>
                </c:pt>
                <c:pt idx="1">
                  <c:v>59.5</c:v>
                </c:pt>
              </c:numCache>
            </c:numRef>
          </c:val>
          <c:extLst>
            <c:ext xmlns:c16="http://schemas.microsoft.com/office/drawing/2014/chart" uri="{C3380CC4-5D6E-409C-BE32-E72D297353CC}">
              <c16:uniqueId val="{00000008-1A45-4B94-9F0A-7E78DE76985E}"/>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barChart>
        <c:barDir val="col"/>
        <c:grouping val="percentStacked"/>
        <c:varyColors val="0"/>
        <c:ser>
          <c:idx val="0"/>
          <c:order val="0"/>
          <c:tx>
            <c:strRef>
              <c:f>Hoja1!$B$1</c:f>
              <c:strCache>
                <c:ptCount val="1"/>
                <c:pt idx="0">
                  <c:v>Serie 1</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lt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c:f>
              <c:strCache>
                <c:ptCount val="1"/>
                <c:pt idx="0">
                  <c:v>Categoría 1</c:v>
                </c:pt>
              </c:strCache>
            </c:strRef>
          </c:cat>
          <c:val>
            <c:numRef>
              <c:f>Hoja1!$B$2</c:f>
              <c:numCache>
                <c:formatCode>General</c:formatCode>
                <c:ptCount val="1"/>
                <c:pt idx="0">
                  <c:v>75</c:v>
                </c:pt>
              </c:numCache>
            </c:numRef>
          </c:val>
          <c:extLst>
            <c:ext xmlns:c16="http://schemas.microsoft.com/office/drawing/2014/chart" uri="{C3380CC4-5D6E-409C-BE32-E72D297353CC}">
              <c16:uniqueId val="{00000000-3A1F-436E-9894-345029188BEA}"/>
            </c:ext>
          </c:extLst>
        </c:ser>
        <c:ser>
          <c:idx val="1"/>
          <c:order val="1"/>
          <c:tx>
            <c:strRef>
              <c:f>Hoja1!$C$1</c:f>
              <c:strCache>
                <c:ptCount val="1"/>
                <c:pt idx="0">
                  <c:v>Serie 2</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bg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c:f>
              <c:strCache>
                <c:ptCount val="1"/>
                <c:pt idx="0">
                  <c:v>Categoría 1</c:v>
                </c:pt>
              </c:strCache>
            </c:strRef>
          </c:cat>
          <c:val>
            <c:numRef>
              <c:f>Hoja1!$C$2</c:f>
              <c:numCache>
                <c:formatCode>General</c:formatCode>
                <c:ptCount val="1"/>
                <c:pt idx="0">
                  <c:v>25</c:v>
                </c:pt>
              </c:numCache>
            </c:numRef>
          </c:val>
          <c:extLst>
            <c:ext xmlns:c16="http://schemas.microsoft.com/office/drawing/2014/chart" uri="{C3380CC4-5D6E-409C-BE32-E72D297353CC}">
              <c16:uniqueId val="{00000001-3A1F-436E-9894-345029188BEA}"/>
            </c:ext>
          </c:extLst>
        </c:ser>
        <c:dLbls>
          <c:dLblPos val="ctr"/>
          <c:showLegendKey val="0"/>
          <c:showVal val="1"/>
          <c:showCatName val="0"/>
          <c:showSerName val="0"/>
          <c:showPercent val="0"/>
          <c:showBubbleSize val="0"/>
        </c:dLbls>
        <c:gapWidth val="79"/>
        <c:overlap val="100"/>
        <c:axId val="1055488944"/>
        <c:axId val="1055727472"/>
      </c:barChart>
      <c:catAx>
        <c:axId val="105548894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55727472"/>
        <c:crosses val="autoZero"/>
        <c:auto val="1"/>
        <c:lblAlgn val="ctr"/>
        <c:lblOffset val="100"/>
        <c:noMultiLvlLbl val="0"/>
      </c:catAx>
      <c:valAx>
        <c:axId val="1055727472"/>
        <c:scaling>
          <c:orientation val="minMax"/>
        </c:scaling>
        <c:delete val="1"/>
        <c:axPos val="l"/>
        <c:numFmt formatCode="0%" sourceLinked="1"/>
        <c:majorTickMark val="none"/>
        <c:minorTickMark val="none"/>
        <c:tickLblPos val="nextTo"/>
        <c:crossAx val="105548894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pieChart>
        <c:varyColors val="1"/>
        <c:ser>
          <c:idx val="0"/>
          <c:order val="0"/>
          <c:tx>
            <c:strRef>
              <c:f>Hoja1!$B$1</c:f>
              <c:strCache>
                <c:ptCount val="1"/>
                <c:pt idx="0">
                  <c:v>Columna2</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135A-43C0-9DFB-8F063DA08D95}"/>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135A-43C0-9DFB-8F063DA08D95}"/>
              </c:ext>
            </c:extLst>
          </c:dPt>
          <c:dLbls>
            <c:spPr>
              <a:noFill/>
              <a:ln>
                <a:noFill/>
              </a:ln>
              <a:effectLst/>
            </c:spPr>
            <c:txPr>
              <a:bodyPr rot="0" spcFirstLastPara="1" vertOverflow="ellipsis" vert="horz" wrap="square" lIns="38100" tIns="19050" rIns="38100" bIns="19050" anchor="ctr" anchorCtr="1">
                <a:spAutoFit/>
              </a:bodyPr>
              <a:lstStyle/>
              <a:p>
                <a:pPr>
                  <a:defRPr sz="2000" b="1"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Hoja1!$A$2:$A$3</c:f>
              <c:strCache>
                <c:ptCount val="2"/>
                <c:pt idx="0">
                  <c:v>Statin+Ezetimibe</c:v>
                </c:pt>
                <c:pt idx="1">
                  <c:v>Statin</c:v>
                </c:pt>
              </c:strCache>
            </c:strRef>
          </c:cat>
          <c:val>
            <c:numRef>
              <c:f>Hoja1!$B$2:$B$3</c:f>
              <c:numCache>
                <c:formatCode>General</c:formatCode>
                <c:ptCount val="2"/>
                <c:pt idx="0">
                  <c:v>7</c:v>
                </c:pt>
                <c:pt idx="1">
                  <c:v>93</c:v>
                </c:pt>
              </c:numCache>
            </c:numRef>
          </c:val>
          <c:extLst>
            <c:ext xmlns:c16="http://schemas.microsoft.com/office/drawing/2014/chart" uri="{C3380CC4-5D6E-409C-BE32-E72D297353CC}">
              <c16:uniqueId val="{00000004-135A-43C0-9DFB-8F063DA08D95}"/>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4"/>
    </mc:Choice>
    <mc:Fallback>
      <c:style val="4"/>
    </mc:Fallback>
  </mc:AlternateContent>
  <c:clrMapOvr bg1="lt1" tx1="dk1" bg2="lt2" tx2="dk2" accent1="accent1" accent2="accent2" accent3="accent3" accent4="accent4" accent5="accent5" accent6="accent6" hlink="hlink" folHlink="folHlink"/>
  <c:chart>
    <c:autoTitleDeleted val="1"/>
    <c:plotArea>
      <c:layout/>
      <c:barChart>
        <c:barDir val="col"/>
        <c:grouping val="percentStacked"/>
        <c:varyColors val="0"/>
        <c:ser>
          <c:idx val="0"/>
          <c:order val="0"/>
          <c:tx>
            <c:strRef>
              <c:f>Hoja1!$B$1</c:f>
              <c:strCache>
                <c:ptCount val="1"/>
                <c:pt idx="0">
                  <c:v>Columna2</c:v>
                </c:pt>
              </c:strCache>
            </c:strRef>
          </c:tx>
          <c:spPr>
            <a:solidFill>
              <a:schemeClr val="accent2">
                <a:shade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lt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c:f>
              <c:strCache>
                <c:ptCount val="1"/>
                <c:pt idx="0">
                  <c:v>Categoría 1</c:v>
                </c:pt>
              </c:strCache>
            </c:strRef>
          </c:cat>
          <c:val>
            <c:numRef>
              <c:f>Hoja1!$B$2</c:f>
              <c:numCache>
                <c:formatCode>General</c:formatCode>
                <c:ptCount val="1"/>
                <c:pt idx="0">
                  <c:v>9</c:v>
                </c:pt>
              </c:numCache>
            </c:numRef>
          </c:val>
          <c:extLst>
            <c:ext xmlns:c16="http://schemas.microsoft.com/office/drawing/2014/chart" uri="{C3380CC4-5D6E-409C-BE32-E72D297353CC}">
              <c16:uniqueId val="{00000000-1840-43AF-B807-60473B0F451E}"/>
            </c:ext>
          </c:extLst>
        </c:ser>
        <c:ser>
          <c:idx val="1"/>
          <c:order val="1"/>
          <c:tx>
            <c:strRef>
              <c:f>Hoja1!$C$1</c:f>
              <c:strCache>
                <c:ptCount val="1"/>
                <c:pt idx="0">
                  <c:v>Columna3</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lt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c:f>
              <c:strCache>
                <c:ptCount val="1"/>
                <c:pt idx="0">
                  <c:v>Categoría 1</c:v>
                </c:pt>
              </c:strCache>
            </c:strRef>
          </c:cat>
          <c:val>
            <c:numRef>
              <c:f>Hoja1!$C$2</c:f>
              <c:numCache>
                <c:formatCode>General</c:formatCode>
                <c:ptCount val="1"/>
                <c:pt idx="0">
                  <c:v>70</c:v>
                </c:pt>
              </c:numCache>
            </c:numRef>
          </c:val>
          <c:extLst>
            <c:ext xmlns:c16="http://schemas.microsoft.com/office/drawing/2014/chart" uri="{C3380CC4-5D6E-409C-BE32-E72D297353CC}">
              <c16:uniqueId val="{00000001-1840-43AF-B807-60473B0F451E}"/>
            </c:ext>
          </c:extLst>
        </c:ser>
        <c:ser>
          <c:idx val="2"/>
          <c:order val="2"/>
          <c:tx>
            <c:strRef>
              <c:f>Hoja1!$D$1</c:f>
              <c:strCache>
                <c:ptCount val="1"/>
                <c:pt idx="0">
                  <c:v>Columna4</c:v>
                </c:pt>
              </c:strCache>
            </c:strRef>
          </c:tx>
          <c:spPr>
            <a:solidFill>
              <a:schemeClr val="accent2">
                <a:tint val="65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400" b="0" i="0" u="none" strike="noStrike" kern="1200" baseline="0">
                    <a:solidFill>
                      <a:schemeClr val="lt1"/>
                    </a:solidFill>
                    <a:latin typeface="+mn-lt"/>
                    <a:ea typeface="+mn-ea"/>
                    <a:cs typeface="+mn-cs"/>
                  </a:defRPr>
                </a:pPr>
                <a:endParaRPr lang="fr-FR"/>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Hoja1!$A$2</c:f>
              <c:strCache>
                <c:ptCount val="1"/>
                <c:pt idx="0">
                  <c:v>Categoría 1</c:v>
                </c:pt>
              </c:strCache>
            </c:strRef>
          </c:cat>
          <c:val>
            <c:numRef>
              <c:f>Hoja1!$D$2</c:f>
              <c:numCache>
                <c:formatCode>General</c:formatCode>
                <c:ptCount val="1"/>
                <c:pt idx="0">
                  <c:v>21</c:v>
                </c:pt>
              </c:numCache>
            </c:numRef>
          </c:val>
          <c:extLst>
            <c:ext xmlns:c16="http://schemas.microsoft.com/office/drawing/2014/chart" uri="{C3380CC4-5D6E-409C-BE32-E72D297353CC}">
              <c16:uniqueId val="{00000002-1840-43AF-B807-60473B0F451E}"/>
            </c:ext>
          </c:extLst>
        </c:ser>
        <c:dLbls>
          <c:dLblPos val="ctr"/>
          <c:showLegendKey val="0"/>
          <c:showVal val="1"/>
          <c:showCatName val="0"/>
          <c:showSerName val="0"/>
          <c:showPercent val="0"/>
          <c:showBubbleSize val="0"/>
        </c:dLbls>
        <c:gapWidth val="79"/>
        <c:overlap val="100"/>
        <c:axId val="986716784"/>
        <c:axId val="1065752352"/>
      </c:barChart>
      <c:catAx>
        <c:axId val="986716784"/>
        <c:scaling>
          <c:orientation val="minMax"/>
        </c:scaling>
        <c:delete val="1"/>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crossAx val="1065752352"/>
        <c:crosses val="autoZero"/>
        <c:auto val="1"/>
        <c:lblAlgn val="ctr"/>
        <c:lblOffset val="100"/>
        <c:noMultiLvlLbl val="0"/>
      </c:catAx>
      <c:valAx>
        <c:axId val="1065752352"/>
        <c:scaling>
          <c:orientation val="minMax"/>
        </c:scaling>
        <c:delete val="1"/>
        <c:axPos val="l"/>
        <c:numFmt formatCode="0%" sourceLinked="1"/>
        <c:majorTickMark val="none"/>
        <c:minorTickMark val="none"/>
        <c:tickLblPos val="nextTo"/>
        <c:crossAx val="986716784"/>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withinLinear" id="15">
  <a:schemeClr val="accent2"/>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withinLinear" id="15">
  <a:schemeClr val="accent2"/>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333">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50000"/>
            <a:lumOff val="50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solidFill>
        <a:schemeClr val="phClr"/>
      </a:solidFill>
      <a:ln w="19050">
        <a:solidFill>
          <a:schemeClr val="lt1"/>
        </a:solidFill>
      </a:ln>
    </cs:spPr>
  </cs:dataPoint>
  <cs:dataPoint3D>
    <cs:lnRef idx="0"/>
    <cs:fillRef idx="0">
      <cs:styleClr val="auto"/>
    </cs:fillRef>
    <cs:effectRef idx="0"/>
    <cs:fontRef idx="minor">
      <a:schemeClr val="tx1"/>
    </cs:fontRef>
    <cs:spPr>
      <a:solidFill>
        <a:schemeClr val="phClr"/>
      </a:solidFill>
      <a:ln w="1905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fillRef idx="0">
      <cs:styleClr val="auto"/>
    </cs:fillRef>
    <cs:effectRef idx="0"/>
    <cs:fontRef idx="minor">
      <a:schemeClr val="tx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915" b="0" kern="1200" spc="0"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065359F-8E0B-4DA5-B484-636A4AE60C7B}" type="doc">
      <dgm:prSet loTypeId="urn:microsoft.com/office/officeart/2005/8/layout/cycle1" loCatId="cycle" qsTypeId="urn:microsoft.com/office/officeart/2005/8/quickstyle/simple1" qsCatId="simple" csTypeId="urn:microsoft.com/office/officeart/2005/8/colors/accent1_2" csCatId="accent1" phldr="1"/>
      <dgm:spPr/>
      <dgm:t>
        <a:bodyPr/>
        <a:lstStyle/>
        <a:p>
          <a:endParaRPr lang="ca-ES"/>
        </a:p>
      </dgm:t>
    </dgm:pt>
    <dgm:pt modelId="{4EBD159A-0D9D-47BD-AC74-16B546F01A1E}">
      <dgm:prSet phldrT="[Text]"/>
      <dgm:spPr>
        <a:xfrm>
          <a:off x="4624719" y="37093"/>
          <a:ext cx="1297981" cy="1297981"/>
        </a:xfrm>
        <a:prstGeom prst="rect">
          <a:avLst/>
        </a:prstGeom>
        <a:noFill/>
        <a:ln>
          <a:noFill/>
        </a:ln>
        <a:effectLst/>
      </dgm:spPr>
      <dgm:t>
        <a:bodyPr/>
        <a:lstStyle/>
        <a:p>
          <a:pPr algn="r">
            <a:buNone/>
          </a:pPr>
          <a:endParaRPr lang="ca-ES">
            <a:solidFill>
              <a:sysClr val="window" lastClr="FFFFFF"/>
            </a:solidFill>
            <a:latin typeface="Calibri" panose="020F0502020204030204"/>
            <a:ea typeface="+mn-ea"/>
            <a:cs typeface="+mn-cs"/>
          </a:endParaRPr>
        </a:p>
      </dgm:t>
    </dgm:pt>
    <dgm:pt modelId="{FB1C7E96-7163-4DFA-AE98-B66CEEAB1744}" type="parTrans" cxnId="{A6849515-52C7-42D0-AA15-E9088245AEC3}">
      <dgm:prSet/>
      <dgm:spPr/>
      <dgm:t>
        <a:bodyPr/>
        <a:lstStyle/>
        <a:p>
          <a:pPr algn="r"/>
          <a:endParaRPr lang="ca-ES"/>
        </a:p>
      </dgm:t>
    </dgm:pt>
    <dgm:pt modelId="{F8A6E4BB-0330-419E-BDBD-55E6C9561E88}" type="sibTrans" cxnId="{A6849515-52C7-42D0-AA15-E9088245AEC3}">
      <dgm:prSet/>
      <dgm:spPr>
        <a:xfrm>
          <a:off x="1568053" y="-859"/>
          <a:ext cx="4870716" cy="4870716"/>
        </a:xfrm>
        <a:prstGeom prst="circularArrow">
          <a:avLst>
            <a:gd name="adj1" fmla="val 5196"/>
            <a:gd name="adj2" fmla="val 335646"/>
            <a:gd name="adj3" fmla="val 21294330"/>
            <a:gd name="adj4" fmla="val 19765285"/>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noFill/>
          <a:prstDash val="solid"/>
          <a:miter lim="800000"/>
        </a:ln>
        <a:effectLst/>
      </dgm:spPr>
      <dgm:t>
        <a:bodyPr/>
        <a:lstStyle/>
        <a:p>
          <a:pPr algn="r"/>
          <a:endParaRPr lang="ca-ES"/>
        </a:p>
      </dgm:t>
    </dgm:pt>
    <dgm:pt modelId="{B025868E-C087-4314-B512-331B2F87304A}">
      <dgm:prSet phldrT="[Text]"/>
      <dgm:spPr>
        <a:xfrm>
          <a:off x="5409806" y="2453343"/>
          <a:ext cx="1297981" cy="1297981"/>
        </a:xfrm>
        <a:prstGeom prst="rect">
          <a:avLst/>
        </a:prstGeom>
        <a:noFill/>
        <a:ln>
          <a:noFill/>
        </a:ln>
        <a:effectLst/>
      </dgm:spPr>
      <dgm:t>
        <a:bodyPr/>
        <a:lstStyle/>
        <a:p>
          <a:pPr algn="r">
            <a:buNone/>
          </a:pPr>
          <a:endParaRPr lang="ca-ES">
            <a:solidFill>
              <a:sysClr val="windowText" lastClr="000000">
                <a:hueOff val="0"/>
                <a:satOff val="0"/>
                <a:lumOff val="0"/>
                <a:alphaOff val="0"/>
              </a:sysClr>
            </a:solidFill>
            <a:latin typeface="Calibri" panose="020F0502020204030204"/>
            <a:ea typeface="+mn-ea"/>
            <a:cs typeface="+mn-cs"/>
          </a:endParaRPr>
        </a:p>
      </dgm:t>
    </dgm:pt>
    <dgm:pt modelId="{B6E54D73-21EF-422A-8A79-ECDFBAEDB37F}" type="parTrans" cxnId="{4A7D21CA-ECBF-46D7-A3A5-46A7AEFC07D1}">
      <dgm:prSet/>
      <dgm:spPr/>
      <dgm:t>
        <a:bodyPr/>
        <a:lstStyle/>
        <a:p>
          <a:pPr algn="r"/>
          <a:endParaRPr lang="ca-ES"/>
        </a:p>
      </dgm:t>
    </dgm:pt>
    <dgm:pt modelId="{378AEF7D-451B-43B2-AC4B-3A965BD815A7}" type="sibTrans" cxnId="{4A7D21CA-ECBF-46D7-A3A5-46A7AEFC07D1}">
      <dgm:prSet/>
      <dgm:spPr>
        <a:xfrm>
          <a:off x="1608334" y="9271"/>
          <a:ext cx="4870716" cy="4870716"/>
        </a:xfrm>
        <a:prstGeom prst="circularArrow">
          <a:avLst>
            <a:gd name="adj1" fmla="val 5196"/>
            <a:gd name="adj2" fmla="val 335646"/>
            <a:gd name="adj3" fmla="val 4015826"/>
            <a:gd name="adj4" fmla="val 2252397"/>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gm:spPr>
      <dgm:t>
        <a:bodyPr/>
        <a:lstStyle/>
        <a:p>
          <a:pPr algn="r"/>
          <a:endParaRPr lang="ca-ES"/>
        </a:p>
      </dgm:t>
    </dgm:pt>
    <dgm:pt modelId="{7231A1BA-3EEC-4A48-8976-6DC6E382FE61}">
      <dgm:prSet phldrT="[Text]"/>
      <dgm:spPr>
        <a:xfrm>
          <a:off x="3354421" y="3946667"/>
          <a:ext cx="1297981" cy="1297981"/>
        </a:xfrm>
        <a:prstGeom prst="rect">
          <a:avLst/>
        </a:prstGeom>
        <a:noFill/>
        <a:ln>
          <a:noFill/>
        </a:ln>
        <a:effectLst/>
      </dgm:spPr>
      <dgm:t>
        <a:bodyPr/>
        <a:lstStyle/>
        <a:p>
          <a:pPr algn="r">
            <a:buNone/>
          </a:pPr>
          <a:endParaRPr lang="ca-ES">
            <a:solidFill>
              <a:sysClr val="window" lastClr="FFFFFF"/>
            </a:solidFill>
            <a:latin typeface="Calibri" panose="020F0502020204030204"/>
            <a:ea typeface="+mn-ea"/>
            <a:cs typeface="+mn-cs"/>
          </a:endParaRPr>
        </a:p>
      </dgm:t>
    </dgm:pt>
    <dgm:pt modelId="{F1AA35E0-CCB4-4932-90CE-8E9DF0CCADFE}" type="parTrans" cxnId="{C42473A0-8576-43C0-AAA0-46623466F5A7}">
      <dgm:prSet/>
      <dgm:spPr/>
      <dgm:t>
        <a:bodyPr/>
        <a:lstStyle/>
        <a:p>
          <a:pPr algn="r"/>
          <a:endParaRPr lang="ca-ES"/>
        </a:p>
      </dgm:t>
    </dgm:pt>
    <dgm:pt modelId="{733AE225-912E-47CC-B961-F5E1B9F3839A}" type="sibTrans" cxnId="{C42473A0-8576-43C0-AAA0-46623466F5A7}">
      <dgm:prSet/>
      <dgm:spPr>
        <a:xfrm>
          <a:off x="1568053" y="-859"/>
          <a:ext cx="4870716" cy="4870716"/>
        </a:xfrm>
        <a:prstGeom prst="circularArrow">
          <a:avLst>
            <a:gd name="adj1" fmla="val 5196"/>
            <a:gd name="adj2" fmla="val 335646"/>
            <a:gd name="adj3" fmla="val 8211957"/>
            <a:gd name="adj4" fmla="val 6448528"/>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gm:spPr>
      <dgm:t>
        <a:bodyPr/>
        <a:lstStyle/>
        <a:p>
          <a:pPr algn="r"/>
          <a:endParaRPr lang="ca-ES"/>
        </a:p>
      </dgm:t>
    </dgm:pt>
    <dgm:pt modelId="{2D81984E-0DE7-4079-8D6A-1669FDCFE40B}">
      <dgm:prSet phldrT="[Text]"/>
      <dgm:spPr>
        <a:xfrm>
          <a:off x="1299036" y="2453343"/>
          <a:ext cx="1297981" cy="1297981"/>
        </a:xfrm>
        <a:prstGeom prst="rect">
          <a:avLst/>
        </a:prstGeom>
        <a:noFill/>
        <a:ln>
          <a:noFill/>
        </a:ln>
        <a:effectLst/>
      </dgm:spPr>
      <dgm:t>
        <a:bodyPr/>
        <a:lstStyle/>
        <a:p>
          <a:pPr algn="r">
            <a:buNone/>
          </a:pPr>
          <a:endParaRPr lang="ca-ES">
            <a:solidFill>
              <a:sysClr val="windowText" lastClr="000000">
                <a:hueOff val="0"/>
                <a:satOff val="0"/>
                <a:lumOff val="0"/>
                <a:alphaOff val="0"/>
              </a:sysClr>
            </a:solidFill>
            <a:latin typeface="Calibri" panose="020F0502020204030204"/>
            <a:ea typeface="+mn-ea"/>
            <a:cs typeface="+mn-cs"/>
          </a:endParaRPr>
        </a:p>
      </dgm:t>
    </dgm:pt>
    <dgm:pt modelId="{2F94C2AD-0A06-4DFC-9E3D-E872CCE7E0A1}" type="sibTrans" cxnId="{99D31F83-9DB4-4AD8-8937-E80BD897B99E}">
      <dgm:prSet/>
      <dgm:spPr>
        <a:xfrm>
          <a:off x="1568053" y="-859"/>
          <a:ext cx="4870716" cy="4870716"/>
        </a:xfrm>
        <a:prstGeom prst="circularArrow">
          <a:avLst>
            <a:gd name="adj1" fmla="val 5196"/>
            <a:gd name="adj2" fmla="val 335646"/>
            <a:gd name="adj3" fmla="val 12299069"/>
            <a:gd name="adj4" fmla="val 10770024"/>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gm:spPr>
      <dgm:t>
        <a:bodyPr/>
        <a:lstStyle/>
        <a:p>
          <a:pPr algn="r"/>
          <a:endParaRPr lang="ca-ES"/>
        </a:p>
      </dgm:t>
    </dgm:pt>
    <dgm:pt modelId="{320C84F7-B37C-4DE8-8153-9DA3A8162FDF}" type="parTrans" cxnId="{99D31F83-9DB4-4AD8-8937-E80BD897B99E}">
      <dgm:prSet/>
      <dgm:spPr/>
      <dgm:t>
        <a:bodyPr/>
        <a:lstStyle/>
        <a:p>
          <a:pPr algn="r"/>
          <a:endParaRPr lang="ca-ES"/>
        </a:p>
      </dgm:t>
    </dgm:pt>
    <dgm:pt modelId="{EC914B3E-63F7-4E41-9992-26EE8258C14E}">
      <dgm:prSet phldrT="[Text]"/>
      <dgm:spPr>
        <a:xfrm>
          <a:off x="2084123" y="37093"/>
          <a:ext cx="1297981" cy="1297981"/>
        </a:xfrm>
        <a:prstGeom prst="rect">
          <a:avLst/>
        </a:prstGeom>
        <a:noFill/>
        <a:ln>
          <a:noFill/>
        </a:ln>
        <a:effectLst/>
      </dgm:spPr>
      <dgm:t>
        <a:bodyPr/>
        <a:lstStyle/>
        <a:p>
          <a:pPr algn="r">
            <a:buNone/>
          </a:pPr>
          <a:endParaRPr lang="ca-ES">
            <a:solidFill>
              <a:sysClr val="window" lastClr="FFFFFF"/>
            </a:solidFill>
            <a:latin typeface="Calibri" panose="020F0502020204030204"/>
            <a:ea typeface="+mn-ea"/>
            <a:cs typeface="+mn-cs"/>
          </a:endParaRPr>
        </a:p>
      </dgm:t>
    </dgm:pt>
    <dgm:pt modelId="{19C2D10E-79E6-4754-984A-EFAF41CDA53A}" type="sibTrans" cxnId="{DA1C7116-C4C6-4702-B2A7-ECC4018387E5}">
      <dgm:prSet/>
      <dgm:spPr>
        <a:xfrm>
          <a:off x="1568053" y="-859"/>
          <a:ext cx="4870716" cy="4870716"/>
        </a:xfrm>
        <a:prstGeom prst="circularArrow">
          <a:avLst>
            <a:gd name="adj1" fmla="val 5196"/>
            <a:gd name="adj2" fmla="val 335646"/>
            <a:gd name="adj3" fmla="val 16866811"/>
            <a:gd name="adj4" fmla="val 15197543"/>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gm:spPr>
      <dgm:t>
        <a:bodyPr/>
        <a:lstStyle/>
        <a:p>
          <a:pPr algn="r"/>
          <a:endParaRPr lang="ca-ES"/>
        </a:p>
      </dgm:t>
    </dgm:pt>
    <dgm:pt modelId="{194B6CB3-9ADA-4351-9A7A-8B8334D2FE2E}" type="parTrans" cxnId="{DA1C7116-C4C6-4702-B2A7-ECC4018387E5}">
      <dgm:prSet/>
      <dgm:spPr/>
      <dgm:t>
        <a:bodyPr/>
        <a:lstStyle/>
        <a:p>
          <a:pPr algn="r"/>
          <a:endParaRPr lang="ca-ES"/>
        </a:p>
      </dgm:t>
    </dgm:pt>
    <dgm:pt modelId="{6EF99A71-9AF9-4516-B7BD-FEA32B499791}" type="pres">
      <dgm:prSet presAssocID="{A065359F-8E0B-4DA5-B484-636A4AE60C7B}" presName="cycle" presStyleCnt="0">
        <dgm:presLayoutVars>
          <dgm:dir/>
          <dgm:resizeHandles val="exact"/>
        </dgm:presLayoutVars>
      </dgm:prSet>
      <dgm:spPr/>
    </dgm:pt>
    <dgm:pt modelId="{4A168439-A605-4697-9EAF-61BA4CFD7C48}" type="pres">
      <dgm:prSet presAssocID="{4EBD159A-0D9D-47BD-AC74-16B546F01A1E}" presName="dummy" presStyleCnt="0"/>
      <dgm:spPr/>
    </dgm:pt>
    <dgm:pt modelId="{1D594AFA-E7D0-4588-A699-9F6FEE8B77B0}" type="pres">
      <dgm:prSet presAssocID="{4EBD159A-0D9D-47BD-AC74-16B546F01A1E}" presName="node" presStyleLbl="revTx" presStyleIdx="0" presStyleCnt="5">
        <dgm:presLayoutVars>
          <dgm:bulletEnabled val="1"/>
        </dgm:presLayoutVars>
      </dgm:prSet>
      <dgm:spPr/>
    </dgm:pt>
    <dgm:pt modelId="{959EDA1A-92D0-421C-B8DE-5538F6350430}" type="pres">
      <dgm:prSet presAssocID="{F8A6E4BB-0330-419E-BDBD-55E6C9561E88}" presName="sibTrans" presStyleLbl="node1" presStyleIdx="0" presStyleCnt="5"/>
      <dgm:spPr/>
    </dgm:pt>
    <dgm:pt modelId="{1ECB2629-A9ED-4DB6-85FE-C0443DC8517F}" type="pres">
      <dgm:prSet presAssocID="{B025868E-C087-4314-B512-331B2F87304A}" presName="dummy" presStyleCnt="0"/>
      <dgm:spPr/>
    </dgm:pt>
    <dgm:pt modelId="{4AA797F2-9B23-44D2-9CCE-A7A1EAC0580A}" type="pres">
      <dgm:prSet presAssocID="{B025868E-C087-4314-B512-331B2F87304A}" presName="node" presStyleLbl="revTx" presStyleIdx="1" presStyleCnt="5">
        <dgm:presLayoutVars>
          <dgm:bulletEnabled val="1"/>
        </dgm:presLayoutVars>
      </dgm:prSet>
      <dgm:spPr/>
    </dgm:pt>
    <dgm:pt modelId="{069FCB1A-8A9F-47FA-BD18-D7E8EDC08E6F}" type="pres">
      <dgm:prSet presAssocID="{378AEF7D-451B-43B2-AC4B-3A965BD815A7}" presName="sibTrans" presStyleLbl="node1" presStyleIdx="1" presStyleCnt="5" custLinFactNeighborX="827" custLinFactNeighborY="208"/>
      <dgm:spPr/>
    </dgm:pt>
    <dgm:pt modelId="{B2E773D5-5B87-46A9-828E-885299111F88}" type="pres">
      <dgm:prSet presAssocID="{7231A1BA-3EEC-4A48-8976-6DC6E382FE61}" presName="dummy" presStyleCnt="0"/>
      <dgm:spPr/>
    </dgm:pt>
    <dgm:pt modelId="{243E497F-41EF-4BAA-AFF8-25093934F838}" type="pres">
      <dgm:prSet presAssocID="{7231A1BA-3EEC-4A48-8976-6DC6E382FE61}" presName="node" presStyleLbl="revTx" presStyleIdx="2" presStyleCnt="5">
        <dgm:presLayoutVars>
          <dgm:bulletEnabled val="1"/>
        </dgm:presLayoutVars>
      </dgm:prSet>
      <dgm:spPr/>
    </dgm:pt>
    <dgm:pt modelId="{73C7CB82-0F12-445F-8D4E-2AEC7A5BE8D0}" type="pres">
      <dgm:prSet presAssocID="{733AE225-912E-47CC-B961-F5E1B9F3839A}" presName="sibTrans" presStyleLbl="node1" presStyleIdx="2" presStyleCnt="5"/>
      <dgm:spPr/>
    </dgm:pt>
    <dgm:pt modelId="{0D05BFF6-444A-440F-AD5B-A065D7BC9145}" type="pres">
      <dgm:prSet presAssocID="{2D81984E-0DE7-4079-8D6A-1669FDCFE40B}" presName="dummy" presStyleCnt="0"/>
      <dgm:spPr/>
    </dgm:pt>
    <dgm:pt modelId="{F1A38F0C-1F52-406D-991B-34F645A1318B}" type="pres">
      <dgm:prSet presAssocID="{2D81984E-0DE7-4079-8D6A-1669FDCFE40B}" presName="node" presStyleLbl="revTx" presStyleIdx="3" presStyleCnt="5">
        <dgm:presLayoutVars>
          <dgm:bulletEnabled val="1"/>
        </dgm:presLayoutVars>
      </dgm:prSet>
      <dgm:spPr/>
    </dgm:pt>
    <dgm:pt modelId="{F9C99BC5-6F9A-4016-B4A4-71C64CF5CA60}" type="pres">
      <dgm:prSet presAssocID="{2F94C2AD-0A06-4DFC-9E3D-E872CCE7E0A1}" presName="sibTrans" presStyleLbl="node1" presStyleIdx="3" presStyleCnt="5"/>
      <dgm:spPr/>
    </dgm:pt>
    <dgm:pt modelId="{3E9872F9-AAEE-4154-94A8-6299D8F515EB}" type="pres">
      <dgm:prSet presAssocID="{EC914B3E-63F7-4E41-9992-26EE8258C14E}" presName="dummy" presStyleCnt="0"/>
      <dgm:spPr/>
    </dgm:pt>
    <dgm:pt modelId="{391D4594-084A-4D73-B2A1-9206C12E2DC9}" type="pres">
      <dgm:prSet presAssocID="{EC914B3E-63F7-4E41-9992-26EE8258C14E}" presName="node" presStyleLbl="revTx" presStyleIdx="4" presStyleCnt="5">
        <dgm:presLayoutVars>
          <dgm:bulletEnabled val="1"/>
        </dgm:presLayoutVars>
      </dgm:prSet>
      <dgm:spPr/>
    </dgm:pt>
    <dgm:pt modelId="{2226496C-A482-4468-80A4-FACD75F3911B}" type="pres">
      <dgm:prSet presAssocID="{19C2D10E-79E6-4754-984A-EFAF41CDA53A}" presName="sibTrans" presStyleLbl="node1" presStyleIdx="4" presStyleCnt="5"/>
      <dgm:spPr/>
    </dgm:pt>
  </dgm:ptLst>
  <dgm:cxnLst>
    <dgm:cxn modelId="{DFA6B107-4191-48AD-BBC5-70C8D9CCA0BE}" type="presOf" srcId="{A065359F-8E0B-4DA5-B484-636A4AE60C7B}" destId="{6EF99A71-9AF9-4516-B7BD-FEA32B499791}" srcOrd="0" destOrd="0" presId="urn:microsoft.com/office/officeart/2005/8/layout/cycle1"/>
    <dgm:cxn modelId="{8CFFDC0A-7325-49B4-85EB-E22BF92E410C}" type="presOf" srcId="{733AE225-912E-47CC-B961-F5E1B9F3839A}" destId="{73C7CB82-0F12-445F-8D4E-2AEC7A5BE8D0}" srcOrd="0" destOrd="0" presId="urn:microsoft.com/office/officeart/2005/8/layout/cycle1"/>
    <dgm:cxn modelId="{A6849515-52C7-42D0-AA15-E9088245AEC3}" srcId="{A065359F-8E0B-4DA5-B484-636A4AE60C7B}" destId="{4EBD159A-0D9D-47BD-AC74-16B546F01A1E}" srcOrd="0" destOrd="0" parTransId="{FB1C7E96-7163-4DFA-AE98-B66CEEAB1744}" sibTransId="{F8A6E4BB-0330-419E-BDBD-55E6C9561E88}"/>
    <dgm:cxn modelId="{DA1C7116-C4C6-4702-B2A7-ECC4018387E5}" srcId="{A065359F-8E0B-4DA5-B484-636A4AE60C7B}" destId="{EC914B3E-63F7-4E41-9992-26EE8258C14E}" srcOrd="4" destOrd="0" parTransId="{194B6CB3-9ADA-4351-9A7A-8B8334D2FE2E}" sibTransId="{19C2D10E-79E6-4754-984A-EFAF41CDA53A}"/>
    <dgm:cxn modelId="{7EA3F07C-2BE8-4DB8-9EC8-645FBA1C2AE9}" type="presOf" srcId="{4EBD159A-0D9D-47BD-AC74-16B546F01A1E}" destId="{1D594AFA-E7D0-4588-A699-9F6FEE8B77B0}" srcOrd="0" destOrd="0" presId="urn:microsoft.com/office/officeart/2005/8/layout/cycle1"/>
    <dgm:cxn modelId="{99D31F83-9DB4-4AD8-8937-E80BD897B99E}" srcId="{A065359F-8E0B-4DA5-B484-636A4AE60C7B}" destId="{2D81984E-0DE7-4079-8D6A-1669FDCFE40B}" srcOrd="3" destOrd="0" parTransId="{320C84F7-B37C-4DE8-8153-9DA3A8162FDF}" sibTransId="{2F94C2AD-0A06-4DFC-9E3D-E872CCE7E0A1}"/>
    <dgm:cxn modelId="{FF1F5292-EEFE-4A12-B596-DCF356CC6F43}" type="presOf" srcId="{7231A1BA-3EEC-4A48-8976-6DC6E382FE61}" destId="{243E497F-41EF-4BAA-AFF8-25093934F838}" srcOrd="0" destOrd="0" presId="urn:microsoft.com/office/officeart/2005/8/layout/cycle1"/>
    <dgm:cxn modelId="{EE4B0C9A-CA16-4FED-BBE6-E59108043F70}" type="presOf" srcId="{2F94C2AD-0A06-4DFC-9E3D-E872CCE7E0A1}" destId="{F9C99BC5-6F9A-4016-B4A4-71C64CF5CA60}" srcOrd="0" destOrd="0" presId="urn:microsoft.com/office/officeart/2005/8/layout/cycle1"/>
    <dgm:cxn modelId="{1ABAD19D-86EA-4952-B41E-77AEC271E3CA}" type="presOf" srcId="{19C2D10E-79E6-4754-984A-EFAF41CDA53A}" destId="{2226496C-A482-4468-80A4-FACD75F3911B}" srcOrd="0" destOrd="0" presId="urn:microsoft.com/office/officeart/2005/8/layout/cycle1"/>
    <dgm:cxn modelId="{D67E229E-8B20-4EBC-ADB4-C09609097FDD}" type="presOf" srcId="{2D81984E-0DE7-4079-8D6A-1669FDCFE40B}" destId="{F1A38F0C-1F52-406D-991B-34F645A1318B}" srcOrd="0" destOrd="0" presId="urn:microsoft.com/office/officeart/2005/8/layout/cycle1"/>
    <dgm:cxn modelId="{C42473A0-8576-43C0-AAA0-46623466F5A7}" srcId="{A065359F-8E0B-4DA5-B484-636A4AE60C7B}" destId="{7231A1BA-3EEC-4A48-8976-6DC6E382FE61}" srcOrd="2" destOrd="0" parTransId="{F1AA35E0-CCB4-4932-90CE-8E9DF0CCADFE}" sibTransId="{733AE225-912E-47CC-B961-F5E1B9F3839A}"/>
    <dgm:cxn modelId="{4A7D21CA-ECBF-46D7-A3A5-46A7AEFC07D1}" srcId="{A065359F-8E0B-4DA5-B484-636A4AE60C7B}" destId="{B025868E-C087-4314-B512-331B2F87304A}" srcOrd="1" destOrd="0" parTransId="{B6E54D73-21EF-422A-8A79-ECDFBAEDB37F}" sibTransId="{378AEF7D-451B-43B2-AC4B-3A965BD815A7}"/>
    <dgm:cxn modelId="{66B393D3-22F7-4EAB-9C4A-665F5527A6F3}" type="presOf" srcId="{378AEF7D-451B-43B2-AC4B-3A965BD815A7}" destId="{069FCB1A-8A9F-47FA-BD18-D7E8EDC08E6F}" srcOrd="0" destOrd="0" presId="urn:microsoft.com/office/officeart/2005/8/layout/cycle1"/>
    <dgm:cxn modelId="{891732D9-B016-4A88-A04A-0E894163BB99}" type="presOf" srcId="{EC914B3E-63F7-4E41-9992-26EE8258C14E}" destId="{391D4594-084A-4D73-B2A1-9206C12E2DC9}" srcOrd="0" destOrd="0" presId="urn:microsoft.com/office/officeart/2005/8/layout/cycle1"/>
    <dgm:cxn modelId="{004459EA-33AF-41EE-A6B5-F5B6E7A38309}" type="presOf" srcId="{B025868E-C087-4314-B512-331B2F87304A}" destId="{4AA797F2-9B23-44D2-9CCE-A7A1EAC0580A}" srcOrd="0" destOrd="0" presId="urn:microsoft.com/office/officeart/2005/8/layout/cycle1"/>
    <dgm:cxn modelId="{D88BA1EC-7FA6-4D9B-A19E-658AE9F525C1}" type="presOf" srcId="{F8A6E4BB-0330-419E-BDBD-55E6C9561E88}" destId="{959EDA1A-92D0-421C-B8DE-5538F6350430}" srcOrd="0" destOrd="0" presId="urn:microsoft.com/office/officeart/2005/8/layout/cycle1"/>
    <dgm:cxn modelId="{169B6088-3678-43DB-9E8C-FA4FF877E18A}" type="presParOf" srcId="{6EF99A71-9AF9-4516-B7BD-FEA32B499791}" destId="{4A168439-A605-4697-9EAF-61BA4CFD7C48}" srcOrd="0" destOrd="0" presId="urn:microsoft.com/office/officeart/2005/8/layout/cycle1"/>
    <dgm:cxn modelId="{F9C80AFC-6C58-40E0-B784-76223C2539B3}" type="presParOf" srcId="{6EF99A71-9AF9-4516-B7BD-FEA32B499791}" destId="{1D594AFA-E7D0-4588-A699-9F6FEE8B77B0}" srcOrd="1" destOrd="0" presId="urn:microsoft.com/office/officeart/2005/8/layout/cycle1"/>
    <dgm:cxn modelId="{37AEFF75-4E3E-4775-B569-11FCA3A69FFA}" type="presParOf" srcId="{6EF99A71-9AF9-4516-B7BD-FEA32B499791}" destId="{959EDA1A-92D0-421C-B8DE-5538F6350430}" srcOrd="2" destOrd="0" presId="urn:microsoft.com/office/officeart/2005/8/layout/cycle1"/>
    <dgm:cxn modelId="{97C9C7A5-4A93-49CB-A166-6672979E6A21}" type="presParOf" srcId="{6EF99A71-9AF9-4516-B7BD-FEA32B499791}" destId="{1ECB2629-A9ED-4DB6-85FE-C0443DC8517F}" srcOrd="3" destOrd="0" presId="urn:microsoft.com/office/officeart/2005/8/layout/cycle1"/>
    <dgm:cxn modelId="{AAFB6207-D374-47D2-843A-E708539C7577}" type="presParOf" srcId="{6EF99A71-9AF9-4516-B7BD-FEA32B499791}" destId="{4AA797F2-9B23-44D2-9CCE-A7A1EAC0580A}" srcOrd="4" destOrd="0" presId="urn:microsoft.com/office/officeart/2005/8/layout/cycle1"/>
    <dgm:cxn modelId="{64AF0514-6358-49CF-BB1B-3B9D653C2524}" type="presParOf" srcId="{6EF99A71-9AF9-4516-B7BD-FEA32B499791}" destId="{069FCB1A-8A9F-47FA-BD18-D7E8EDC08E6F}" srcOrd="5" destOrd="0" presId="urn:microsoft.com/office/officeart/2005/8/layout/cycle1"/>
    <dgm:cxn modelId="{C928EC86-BF63-4E74-98F4-F0EBD477E971}" type="presParOf" srcId="{6EF99A71-9AF9-4516-B7BD-FEA32B499791}" destId="{B2E773D5-5B87-46A9-828E-885299111F88}" srcOrd="6" destOrd="0" presId="urn:microsoft.com/office/officeart/2005/8/layout/cycle1"/>
    <dgm:cxn modelId="{DA5B7FBF-6744-4274-A2B5-59B6174DF769}" type="presParOf" srcId="{6EF99A71-9AF9-4516-B7BD-FEA32B499791}" destId="{243E497F-41EF-4BAA-AFF8-25093934F838}" srcOrd="7" destOrd="0" presId="urn:microsoft.com/office/officeart/2005/8/layout/cycle1"/>
    <dgm:cxn modelId="{7AA2433E-5E0C-4AD2-8A18-66021DDBBF04}" type="presParOf" srcId="{6EF99A71-9AF9-4516-B7BD-FEA32B499791}" destId="{73C7CB82-0F12-445F-8D4E-2AEC7A5BE8D0}" srcOrd="8" destOrd="0" presId="urn:microsoft.com/office/officeart/2005/8/layout/cycle1"/>
    <dgm:cxn modelId="{A7107D06-B71D-40EE-829A-3EC8628DBD53}" type="presParOf" srcId="{6EF99A71-9AF9-4516-B7BD-FEA32B499791}" destId="{0D05BFF6-444A-440F-AD5B-A065D7BC9145}" srcOrd="9" destOrd="0" presId="urn:microsoft.com/office/officeart/2005/8/layout/cycle1"/>
    <dgm:cxn modelId="{2FBC0B14-CCC5-46F6-AE4E-55934D16B22E}" type="presParOf" srcId="{6EF99A71-9AF9-4516-B7BD-FEA32B499791}" destId="{F1A38F0C-1F52-406D-991B-34F645A1318B}" srcOrd="10" destOrd="0" presId="urn:microsoft.com/office/officeart/2005/8/layout/cycle1"/>
    <dgm:cxn modelId="{808CB8C9-4984-459B-A5FD-ED53B773EF4F}" type="presParOf" srcId="{6EF99A71-9AF9-4516-B7BD-FEA32B499791}" destId="{F9C99BC5-6F9A-4016-B4A4-71C64CF5CA60}" srcOrd="11" destOrd="0" presId="urn:microsoft.com/office/officeart/2005/8/layout/cycle1"/>
    <dgm:cxn modelId="{41679C38-5263-4E39-B928-45224E7A039B}" type="presParOf" srcId="{6EF99A71-9AF9-4516-B7BD-FEA32B499791}" destId="{3E9872F9-AAEE-4154-94A8-6299D8F515EB}" srcOrd="12" destOrd="0" presId="urn:microsoft.com/office/officeart/2005/8/layout/cycle1"/>
    <dgm:cxn modelId="{CE595C70-218B-4651-890E-2AB3997263F8}" type="presParOf" srcId="{6EF99A71-9AF9-4516-B7BD-FEA32B499791}" destId="{391D4594-084A-4D73-B2A1-9206C12E2DC9}" srcOrd="13" destOrd="0" presId="urn:microsoft.com/office/officeart/2005/8/layout/cycle1"/>
    <dgm:cxn modelId="{FEDB4FB2-FCA4-4741-8D69-355C5B73C9FE}" type="presParOf" srcId="{6EF99A71-9AF9-4516-B7BD-FEA32B499791}" destId="{2226496C-A482-4468-80A4-FACD75F3911B}" srcOrd="14" destOrd="0" presId="urn:microsoft.com/office/officeart/2005/8/layout/cycle1"/>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594AFA-E7D0-4588-A699-9F6FEE8B77B0}">
      <dsp:nvSpPr>
        <dsp:cNvPr id="0" name=""/>
        <dsp:cNvSpPr/>
      </dsp:nvSpPr>
      <dsp:spPr>
        <a:xfrm>
          <a:off x="4624719" y="37093"/>
          <a:ext cx="1297981" cy="1297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r" defTabSz="2889250">
            <a:lnSpc>
              <a:spcPct val="90000"/>
            </a:lnSpc>
            <a:spcBef>
              <a:spcPct val="0"/>
            </a:spcBef>
            <a:spcAft>
              <a:spcPct val="35000"/>
            </a:spcAft>
            <a:buNone/>
          </a:pPr>
          <a:endParaRPr lang="ca-ES" sz="6500" kern="1200">
            <a:solidFill>
              <a:sysClr val="window" lastClr="FFFFFF"/>
            </a:solidFill>
            <a:latin typeface="Calibri" panose="020F0502020204030204"/>
            <a:ea typeface="+mn-ea"/>
            <a:cs typeface="+mn-cs"/>
          </a:endParaRPr>
        </a:p>
      </dsp:txBody>
      <dsp:txXfrm>
        <a:off x="4624719" y="37093"/>
        <a:ext cx="1297981" cy="1297981"/>
      </dsp:txXfrm>
    </dsp:sp>
    <dsp:sp modelId="{959EDA1A-92D0-421C-B8DE-5538F6350430}">
      <dsp:nvSpPr>
        <dsp:cNvPr id="0" name=""/>
        <dsp:cNvSpPr/>
      </dsp:nvSpPr>
      <dsp:spPr>
        <a:xfrm>
          <a:off x="1568053" y="-859"/>
          <a:ext cx="4870716" cy="4870716"/>
        </a:xfrm>
        <a:prstGeom prst="circularArrow">
          <a:avLst>
            <a:gd name="adj1" fmla="val 5196"/>
            <a:gd name="adj2" fmla="val 335646"/>
            <a:gd name="adj3" fmla="val 21294330"/>
            <a:gd name="adj4" fmla="val 19765285"/>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AA797F2-9B23-44D2-9CCE-A7A1EAC0580A}">
      <dsp:nvSpPr>
        <dsp:cNvPr id="0" name=""/>
        <dsp:cNvSpPr/>
      </dsp:nvSpPr>
      <dsp:spPr>
        <a:xfrm>
          <a:off x="5409806" y="2453343"/>
          <a:ext cx="1297981" cy="1297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r" defTabSz="2889250">
            <a:lnSpc>
              <a:spcPct val="90000"/>
            </a:lnSpc>
            <a:spcBef>
              <a:spcPct val="0"/>
            </a:spcBef>
            <a:spcAft>
              <a:spcPct val="35000"/>
            </a:spcAft>
            <a:buNone/>
          </a:pPr>
          <a:endParaRPr lang="ca-ES" sz="6500" kern="1200">
            <a:solidFill>
              <a:sysClr val="windowText" lastClr="000000">
                <a:hueOff val="0"/>
                <a:satOff val="0"/>
                <a:lumOff val="0"/>
                <a:alphaOff val="0"/>
              </a:sysClr>
            </a:solidFill>
            <a:latin typeface="Calibri" panose="020F0502020204030204"/>
            <a:ea typeface="+mn-ea"/>
            <a:cs typeface="+mn-cs"/>
          </a:endParaRPr>
        </a:p>
      </dsp:txBody>
      <dsp:txXfrm>
        <a:off x="5409806" y="2453343"/>
        <a:ext cx="1297981" cy="1297981"/>
      </dsp:txXfrm>
    </dsp:sp>
    <dsp:sp modelId="{069FCB1A-8A9F-47FA-BD18-D7E8EDC08E6F}">
      <dsp:nvSpPr>
        <dsp:cNvPr id="0" name=""/>
        <dsp:cNvSpPr/>
      </dsp:nvSpPr>
      <dsp:spPr>
        <a:xfrm>
          <a:off x="1608334" y="9271"/>
          <a:ext cx="4870716" cy="4870716"/>
        </a:xfrm>
        <a:prstGeom prst="circularArrow">
          <a:avLst>
            <a:gd name="adj1" fmla="val 5196"/>
            <a:gd name="adj2" fmla="val 335646"/>
            <a:gd name="adj3" fmla="val 4015826"/>
            <a:gd name="adj4" fmla="val 2252397"/>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43E497F-41EF-4BAA-AFF8-25093934F838}">
      <dsp:nvSpPr>
        <dsp:cNvPr id="0" name=""/>
        <dsp:cNvSpPr/>
      </dsp:nvSpPr>
      <dsp:spPr>
        <a:xfrm>
          <a:off x="3354421" y="3946667"/>
          <a:ext cx="1297981" cy="1297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r" defTabSz="2889250">
            <a:lnSpc>
              <a:spcPct val="90000"/>
            </a:lnSpc>
            <a:spcBef>
              <a:spcPct val="0"/>
            </a:spcBef>
            <a:spcAft>
              <a:spcPct val="35000"/>
            </a:spcAft>
            <a:buNone/>
          </a:pPr>
          <a:endParaRPr lang="ca-ES" sz="6500" kern="1200">
            <a:solidFill>
              <a:sysClr val="window" lastClr="FFFFFF"/>
            </a:solidFill>
            <a:latin typeface="Calibri" panose="020F0502020204030204"/>
            <a:ea typeface="+mn-ea"/>
            <a:cs typeface="+mn-cs"/>
          </a:endParaRPr>
        </a:p>
      </dsp:txBody>
      <dsp:txXfrm>
        <a:off x="3354421" y="3946667"/>
        <a:ext cx="1297981" cy="1297981"/>
      </dsp:txXfrm>
    </dsp:sp>
    <dsp:sp modelId="{73C7CB82-0F12-445F-8D4E-2AEC7A5BE8D0}">
      <dsp:nvSpPr>
        <dsp:cNvPr id="0" name=""/>
        <dsp:cNvSpPr/>
      </dsp:nvSpPr>
      <dsp:spPr>
        <a:xfrm>
          <a:off x="1568053" y="-859"/>
          <a:ext cx="4870716" cy="4870716"/>
        </a:xfrm>
        <a:prstGeom prst="circularArrow">
          <a:avLst>
            <a:gd name="adj1" fmla="val 5196"/>
            <a:gd name="adj2" fmla="val 335646"/>
            <a:gd name="adj3" fmla="val 8211957"/>
            <a:gd name="adj4" fmla="val 6448528"/>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1A38F0C-1F52-406D-991B-34F645A1318B}">
      <dsp:nvSpPr>
        <dsp:cNvPr id="0" name=""/>
        <dsp:cNvSpPr/>
      </dsp:nvSpPr>
      <dsp:spPr>
        <a:xfrm>
          <a:off x="1299036" y="2453343"/>
          <a:ext cx="1297981" cy="1297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r" defTabSz="2889250">
            <a:lnSpc>
              <a:spcPct val="90000"/>
            </a:lnSpc>
            <a:spcBef>
              <a:spcPct val="0"/>
            </a:spcBef>
            <a:spcAft>
              <a:spcPct val="35000"/>
            </a:spcAft>
            <a:buNone/>
          </a:pPr>
          <a:endParaRPr lang="ca-ES" sz="6500" kern="1200">
            <a:solidFill>
              <a:sysClr val="windowText" lastClr="000000">
                <a:hueOff val="0"/>
                <a:satOff val="0"/>
                <a:lumOff val="0"/>
                <a:alphaOff val="0"/>
              </a:sysClr>
            </a:solidFill>
            <a:latin typeface="Calibri" panose="020F0502020204030204"/>
            <a:ea typeface="+mn-ea"/>
            <a:cs typeface="+mn-cs"/>
          </a:endParaRPr>
        </a:p>
      </dsp:txBody>
      <dsp:txXfrm>
        <a:off x="1299036" y="2453343"/>
        <a:ext cx="1297981" cy="1297981"/>
      </dsp:txXfrm>
    </dsp:sp>
    <dsp:sp modelId="{F9C99BC5-6F9A-4016-B4A4-71C64CF5CA60}">
      <dsp:nvSpPr>
        <dsp:cNvPr id="0" name=""/>
        <dsp:cNvSpPr/>
      </dsp:nvSpPr>
      <dsp:spPr>
        <a:xfrm>
          <a:off x="1568053" y="-859"/>
          <a:ext cx="4870716" cy="4870716"/>
        </a:xfrm>
        <a:prstGeom prst="circularArrow">
          <a:avLst>
            <a:gd name="adj1" fmla="val 5196"/>
            <a:gd name="adj2" fmla="val 335646"/>
            <a:gd name="adj3" fmla="val 12299069"/>
            <a:gd name="adj4" fmla="val 10770024"/>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91D4594-084A-4D73-B2A1-9206C12E2DC9}">
      <dsp:nvSpPr>
        <dsp:cNvPr id="0" name=""/>
        <dsp:cNvSpPr/>
      </dsp:nvSpPr>
      <dsp:spPr>
        <a:xfrm>
          <a:off x="2084123" y="37093"/>
          <a:ext cx="1297981" cy="129798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2550" tIns="82550" rIns="82550" bIns="82550" numCol="1" spcCol="1270" anchor="ctr" anchorCtr="0">
          <a:noAutofit/>
        </a:bodyPr>
        <a:lstStyle/>
        <a:p>
          <a:pPr marL="0" lvl="0" indent="0" algn="r" defTabSz="2889250">
            <a:lnSpc>
              <a:spcPct val="90000"/>
            </a:lnSpc>
            <a:spcBef>
              <a:spcPct val="0"/>
            </a:spcBef>
            <a:spcAft>
              <a:spcPct val="35000"/>
            </a:spcAft>
            <a:buNone/>
          </a:pPr>
          <a:endParaRPr lang="ca-ES" sz="6500" kern="1200">
            <a:solidFill>
              <a:sysClr val="window" lastClr="FFFFFF"/>
            </a:solidFill>
            <a:latin typeface="Calibri" panose="020F0502020204030204"/>
            <a:ea typeface="+mn-ea"/>
            <a:cs typeface="+mn-cs"/>
          </a:endParaRPr>
        </a:p>
      </dsp:txBody>
      <dsp:txXfrm>
        <a:off x="2084123" y="37093"/>
        <a:ext cx="1297981" cy="1297981"/>
      </dsp:txXfrm>
    </dsp:sp>
    <dsp:sp modelId="{2226496C-A482-4468-80A4-FACD75F3911B}">
      <dsp:nvSpPr>
        <dsp:cNvPr id="0" name=""/>
        <dsp:cNvSpPr/>
      </dsp:nvSpPr>
      <dsp:spPr>
        <a:xfrm>
          <a:off x="1568053" y="-859"/>
          <a:ext cx="4870716" cy="4870716"/>
        </a:xfrm>
        <a:prstGeom prst="circularArrow">
          <a:avLst>
            <a:gd name="adj1" fmla="val 5196"/>
            <a:gd name="adj2" fmla="val 335646"/>
            <a:gd name="adj3" fmla="val 16866811"/>
            <a:gd name="adj4" fmla="val 15197543"/>
            <a:gd name="adj5" fmla="val 6063"/>
          </a:avLst>
        </a:prstGeom>
        <a:gradFill rotWithShape="0">
          <a:gsLst>
            <a:gs pos="63714">
              <a:srgbClr val="BACDE5"/>
            </a:gs>
            <a:gs pos="0">
              <a:srgbClr val="4472C4">
                <a:lumMod val="5000"/>
                <a:lumOff val="95000"/>
              </a:srgbClr>
            </a:gs>
            <a:gs pos="74000">
              <a:srgbClr val="4472C4">
                <a:lumMod val="45000"/>
                <a:lumOff val="55000"/>
              </a:srgbClr>
            </a:gs>
            <a:gs pos="83000">
              <a:srgbClr val="4472C4">
                <a:lumMod val="45000"/>
                <a:lumOff val="55000"/>
              </a:srgbClr>
            </a:gs>
            <a:gs pos="100000">
              <a:srgbClr val="4472C4">
                <a:lumMod val="30000"/>
                <a:lumOff val="70000"/>
              </a:srgbClr>
            </a:gs>
          </a:gsLst>
          <a:lin ang="5400000" scaled="1"/>
        </a:gradFill>
        <a:ln w="12700" cap="flat" cmpd="sng" algn="ctr">
          <a:solidFill>
            <a:sysClr val="window" lastClr="FFFFFF">
              <a:hueOff val="0"/>
              <a:satOff val="0"/>
              <a:lumOff val="0"/>
              <a:alphaOff val="0"/>
            </a:sys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0.07154</cdr:x>
      <cdr:y>0.28166</cdr:y>
    </cdr:from>
    <cdr:to>
      <cdr:x>0.15759</cdr:x>
      <cdr:y>0.30389</cdr:y>
    </cdr:to>
    <cdr:sp macro="" textlink="">
      <cdr:nvSpPr>
        <cdr:cNvPr id="2" name="Rectangle 1"/>
        <cdr:cNvSpPr/>
      </cdr:nvSpPr>
      <cdr:spPr>
        <a:xfrm xmlns:a="http://schemas.openxmlformats.org/drawingml/2006/main">
          <a:off x="682385" y="1644076"/>
          <a:ext cx="820818" cy="12975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ES"/>
        </a:p>
      </cdr:txBody>
    </cdr:sp>
  </cdr:relSizeAnchor>
  <cdr:relSizeAnchor xmlns:cdr="http://schemas.openxmlformats.org/drawingml/2006/chartDrawing">
    <cdr:from>
      <cdr:x>0.45784</cdr:x>
      <cdr:y>0.47333</cdr:y>
    </cdr:from>
    <cdr:to>
      <cdr:x>0.50479</cdr:x>
      <cdr:y>0.58688</cdr:y>
    </cdr:to>
    <cdr:sp macro="" textlink="">
      <cdr:nvSpPr>
        <cdr:cNvPr id="8" name="Fletxa cap avall 7"/>
        <cdr:cNvSpPr/>
      </cdr:nvSpPr>
      <cdr:spPr>
        <a:xfrm xmlns:a="http://schemas.openxmlformats.org/drawingml/2006/main">
          <a:off x="4244496" y="2422961"/>
          <a:ext cx="435259" cy="581259"/>
        </a:xfrm>
        <a:prstGeom xmlns:a="http://schemas.openxmlformats.org/drawingml/2006/main" prst="downArrow">
          <a:avLst/>
        </a:prstGeom>
        <a:solidFill xmlns:a="http://schemas.openxmlformats.org/drawingml/2006/main">
          <a:schemeClr val="accent6">
            <a:lumMod val="60000"/>
            <a:lumOff val="4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ca-ES"/>
        </a:p>
      </cdr:txBody>
    </cdr:sp>
  </cdr:relSizeAnchor>
  <cdr:relSizeAnchor xmlns:cdr="http://schemas.openxmlformats.org/drawingml/2006/chartDrawing">
    <cdr:from>
      <cdr:x>0.34113</cdr:x>
      <cdr:y>0.50907</cdr:y>
    </cdr:from>
    <cdr:to>
      <cdr:x>0.38808</cdr:x>
      <cdr:y>0.62262</cdr:y>
    </cdr:to>
    <cdr:sp macro="" textlink="">
      <cdr:nvSpPr>
        <cdr:cNvPr id="9" name="Fletxa cap avall 8"/>
        <cdr:cNvSpPr/>
      </cdr:nvSpPr>
      <cdr:spPr>
        <a:xfrm xmlns:a="http://schemas.openxmlformats.org/drawingml/2006/main">
          <a:off x="3253961" y="2971490"/>
          <a:ext cx="447849" cy="662802"/>
        </a:xfrm>
        <a:prstGeom xmlns:a="http://schemas.openxmlformats.org/drawingml/2006/main" prst="downArrow">
          <a:avLst/>
        </a:prstGeom>
        <a:solidFill xmlns:a="http://schemas.openxmlformats.org/drawingml/2006/main">
          <a:schemeClr val="accent6">
            <a:lumMod val="60000"/>
            <a:lumOff val="4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marL="0" algn="ctr" defTabSz="914400" rtl="0" eaLnBrk="1" latinLnBrk="0" hangingPunct="1"/>
          <a:endParaRPr lang="ca-ES" sz="1800" kern="1200">
            <a:solidFill>
              <a:schemeClr val="lt1"/>
            </a:solidFill>
            <a:latin typeface="+mn-lt"/>
            <a:ea typeface="+mn-ea"/>
            <a:cs typeface="+mn-cs"/>
          </a:endParaRPr>
        </a:p>
      </cdr:txBody>
    </cdr:sp>
  </cdr:relSizeAnchor>
  <cdr:relSizeAnchor xmlns:cdr="http://schemas.openxmlformats.org/drawingml/2006/chartDrawing">
    <cdr:from>
      <cdr:x>0.65952</cdr:x>
      <cdr:y>0.59409</cdr:y>
    </cdr:from>
    <cdr:to>
      <cdr:x>0.70647</cdr:x>
      <cdr:y>0.67196</cdr:y>
    </cdr:to>
    <cdr:sp macro="" textlink="">
      <cdr:nvSpPr>
        <cdr:cNvPr id="10" name="Fletxa cap avall 9"/>
        <cdr:cNvSpPr/>
      </cdr:nvSpPr>
      <cdr:spPr>
        <a:xfrm xmlns:a="http://schemas.openxmlformats.org/drawingml/2006/main">
          <a:off x="6291075" y="3467760"/>
          <a:ext cx="447849" cy="454534"/>
        </a:xfrm>
        <a:prstGeom xmlns:a="http://schemas.openxmlformats.org/drawingml/2006/main" prst="downArrow">
          <a:avLst/>
        </a:prstGeom>
        <a:solidFill xmlns:a="http://schemas.openxmlformats.org/drawingml/2006/main">
          <a:schemeClr val="accent6">
            <a:lumMod val="60000"/>
            <a:lumOff val="4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tlCol="0" anchor="ctr"/>
        <a:lstStyle xmlns:a="http://schemas.openxmlformats.org/drawingml/2006/main">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marL="0" algn="ctr" defTabSz="914400" rtl="0" eaLnBrk="1" latinLnBrk="0" hangingPunct="1"/>
          <a:endParaRPr lang="ca-ES" sz="1800" kern="1200">
            <a:solidFill>
              <a:schemeClr val="lt1"/>
            </a:solidFill>
            <a:latin typeface="+mn-lt"/>
            <a:ea typeface="+mn-ea"/>
            <a:cs typeface="+mn-cs"/>
          </a:endParaRPr>
        </a:p>
      </cdr:txBody>
    </cdr:sp>
  </cdr:relSizeAnchor>
  <cdr:relSizeAnchor xmlns:cdr="http://schemas.openxmlformats.org/drawingml/2006/chartDrawing">
    <cdr:from>
      <cdr:x>0.78285</cdr:x>
      <cdr:y>0.54441</cdr:y>
    </cdr:from>
    <cdr:to>
      <cdr:x>0.8298</cdr:x>
      <cdr:y>0.73454</cdr:y>
    </cdr:to>
    <cdr:sp macro="" textlink="">
      <cdr:nvSpPr>
        <cdr:cNvPr id="11" name="Fletxa cap avall 10"/>
        <cdr:cNvSpPr/>
      </cdr:nvSpPr>
      <cdr:spPr>
        <a:xfrm xmlns:a="http://schemas.openxmlformats.org/drawingml/2006/main">
          <a:off x="7467470" y="3177773"/>
          <a:ext cx="447849" cy="1109807"/>
        </a:xfrm>
        <a:prstGeom xmlns:a="http://schemas.openxmlformats.org/drawingml/2006/main" prst="downArrow">
          <a:avLst/>
        </a:prstGeom>
        <a:solidFill xmlns:a="http://schemas.openxmlformats.org/drawingml/2006/main">
          <a:schemeClr val="accent6">
            <a:lumMod val="60000"/>
            <a:lumOff val="40000"/>
          </a:schemeClr>
        </a:solidFill>
        <a:ln xmlns:a="http://schemas.openxmlformats.org/drawingml/2006/main">
          <a:no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s-E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ca-ES"/>
        </a:p>
      </cdr:txBody>
    </cdr:sp>
  </cdr:relSizeAnchor>
  <cdr:relSizeAnchor xmlns:cdr="http://schemas.openxmlformats.org/drawingml/2006/chartDrawing">
    <cdr:from>
      <cdr:x>0.1922</cdr:x>
      <cdr:y>0.43909</cdr:y>
    </cdr:from>
    <cdr:to>
      <cdr:x>0.27826</cdr:x>
      <cdr:y>0.46132</cdr:y>
    </cdr:to>
    <cdr:sp macro="" textlink="">
      <cdr:nvSpPr>
        <cdr:cNvPr id="17" name="Rectangle 1"/>
        <cdr:cNvSpPr/>
      </cdr:nvSpPr>
      <cdr:spPr>
        <a:xfrm xmlns:a="http://schemas.openxmlformats.org/drawingml/2006/main">
          <a:off x="1833370" y="2563009"/>
          <a:ext cx="820914" cy="12975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0.32043</cdr:x>
      <cdr:y>0.62504</cdr:y>
    </cdr:from>
    <cdr:to>
      <cdr:x>0.40649</cdr:x>
      <cdr:y>0.64531</cdr:y>
    </cdr:to>
    <cdr:sp macro="" textlink="">
      <cdr:nvSpPr>
        <cdr:cNvPr id="18" name="Rectangle 1"/>
        <cdr:cNvSpPr/>
      </cdr:nvSpPr>
      <cdr:spPr>
        <a:xfrm xmlns:a="http://schemas.openxmlformats.org/drawingml/2006/main">
          <a:off x="3056491" y="3648418"/>
          <a:ext cx="820914" cy="11833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0.43734</cdr:x>
      <cdr:y>0.58454</cdr:y>
    </cdr:from>
    <cdr:to>
      <cdr:x>0.5234</cdr:x>
      <cdr:y>0.60678</cdr:y>
    </cdr:to>
    <cdr:sp macro="" textlink="">
      <cdr:nvSpPr>
        <cdr:cNvPr id="19" name="Rectangle 1"/>
        <cdr:cNvSpPr/>
      </cdr:nvSpPr>
      <cdr:spPr>
        <a:xfrm xmlns:a="http://schemas.openxmlformats.org/drawingml/2006/main">
          <a:off x="4171716" y="3412016"/>
          <a:ext cx="820914" cy="129817"/>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0.53476</cdr:x>
      <cdr:y>0.65813</cdr:y>
    </cdr:from>
    <cdr:to>
      <cdr:x>0.62082</cdr:x>
      <cdr:y>0.68036</cdr:y>
    </cdr:to>
    <cdr:sp macro="" textlink="">
      <cdr:nvSpPr>
        <cdr:cNvPr id="20" name="Rectangle 1"/>
        <cdr:cNvSpPr/>
      </cdr:nvSpPr>
      <cdr:spPr>
        <a:xfrm xmlns:a="http://schemas.openxmlformats.org/drawingml/2006/main">
          <a:off x="5100957" y="3841567"/>
          <a:ext cx="820914" cy="12975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0.6445</cdr:x>
      <cdr:y>0.66916</cdr:y>
    </cdr:from>
    <cdr:to>
      <cdr:x>0.73055</cdr:x>
      <cdr:y>0.69139</cdr:y>
    </cdr:to>
    <cdr:sp macro="" textlink="">
      <cdr:nvSpPr>
        <cdr:cNvPr id="21" name="Rectangle 1"/>
        <cdr:cNvSpPr/>
      </cdr:nvSpPr>
      <cdr:spPr>
        <a:xfrm xmlns:a="http://schemas.openxmlformats.org/drawingml/2006/main">
          <a:off x="6147784" y="3905950"/>
          <a:ext cx="820818" cy="12975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0.76574</cdr:x>
      <cdr:y>0.73534</cdr:y>
    </cdr:from>
    <cdr:to>
      <cdr:x>0.85179</cdr:x>
      <cdr:y>0.75757</cdr:y>
    </cdr:to>
    <cdr:sp macro="" textlink="">
      <cdr:nvSpPr>
        <cdr:cNvPr id="22" name="Rectangle 1"/>
        <cdr:cNvSpPr/>
      </cdr:nvSpPr>
      <cdr:spPr>
        <a:xfrm xmlns:a="http://schemas.openxmlformats.org/drawingml/2006/main">
          <a:off x="7304243" y="4292249"/>
          <a:ext cx="820818" cy="129759"/>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endParaRPr lang="es-ES"/>
        </a:p>
      </cdr:txBody>
    </cdr:sp>
  </cdr:relSizeAnchor>
  <cdr:relSizeAnchor xmlns:cdr="http://schemas.openxmlformats.org/drawingml/2006/chartDrawing">
    <cdr:from>
      <cdr:x>0.87399</cdr:x>
      <cdr:y>0.66549</cdr:y>
    </cdr:from>
    <cdr:to>
      <cdr:x>0.95835</cdr:x>
      <cdr:y>0.68847</cdr:y>
    </cdr:to>
    <cdr:sp macro="" textlink="">
      <cdr:nvSpPr>
        <cdr:cNvPr id="3" name="Rectángulo 2">
          <a:extLst xmlns:a="http://schemas.openxmlformats.org/drawingml/2006/main">
            <a:ext uri="{FF2B5EF4-FFF2-40B4-BE49-F238E27FC236}">
              <a16:creationId xmlns:a16="http://schemas.microsoft.com/office/drawing/2014/main" id="{B5F6D142-BA92-8C44-B653-CDE287118A0B}"/>
            </a:ext>
          </a:extLst>
        </cdr:cNvPr>
        <cdr:cNvSpPr/>
      </cdr:nvSpPr>
      <cdr:spPr>
        <a:xfrm xmlns:a="http://schemas.openxmlformats.org/drawingml/2006/main">
          <a:off x="8336905" y="3884536"/>
          <a:ext cx="804672" cy="134112"/>
        </a:xfrm>
        <a:prstGeom xmlns:a="http://schemas.openxmlformats.org/drawingml/2006/main" prst="rect">
          <a:avLst/>
        </a:prstGeom>
        <a:solidFill xmlns:a="http://schemas.openxmlformats.org/drawingml/2006/main">
          <a:schemeClr val="accent2"/>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vertOverflow="clip"/>
        <a:lstStyle xmlns:a="http://schemas.openxmlformats.org/drawingml/2006/main"/>
        <a:p xmlns:a="http://schemas.openxmlformats.org/drawingml/2006/main">
          <a:endParaRPr lang="es-ES"/>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0428B6-9B3E-49FD-AD50-BE026A550ADF}" type="datetimeFigureOut">
              <a:rPr lang="en-GB" smtClean="0"/>
              <a:t>21/09/2020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4D69A8-2EC0-42A3-B3C9-6B8564308E6A}" type="slidenum">
              <a:rPr lang="en-GB" smtClean="0"/>
              <a:t>‹#›</a:t>
            </a:fld>
            <a:endParaRPr lang="en-GB"/>
          </a:p>
        </p:txBody>
      </p:sp>
    </p:spTree>
    <p:extLst>
      <p:ext uri="{BB962C8B-B14F-4D97-AF65-F5344CB8AC3E}">
        <p14:creationId xmlns:p14="http://schemas.microsoft.com/office/powerpoint/2010/main" val="2163860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2.xml"/><Relationship Id="rId4" Type="http://schemas.openxmlformats.org/officeDocument/2006/relationships/image" Target="../media/image10.sv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 Id="rId4" Type="http://schemas.openxmlformats.org/officeDocument/2006/relationships/image" Target="../media/image11.sv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sv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3.xml"/><Relationship Id="rId4" Type="http://schemas.openxmlformats.org/officeDocument/2006/relationships/image" Target="../media/image11.sv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3.xml"/><Relationship Id="rId4" Type="http://schemas.openxmlformats.org/officeDocument/2006/relationships/image" Target="../media/image10.svg"/></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4.xml"/><Relationship Id="rId4" Type="http://schemas.openxmlformats.org/officeDocument/2006/relationships/image" Target="../media/image11.sv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4.xml"/><Relationship Id="rId4" Type="http://schemas.openxmlformats.org/officeDocument/2006/relationships/image" Target="../media/image10.svg"/></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5.xml"/><Relationship Id="rId4" Type="http://schemas.openxmlformats.org/officeDocument/2006/relationships/image" Target="../media/image11.sv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png"/><Relationship Id="rId1" Type="http://schemas.openxmlformats.org/officeDocument/2006/relationships/slideMaster" Target="../slideMasters/slideMaster5.xml"/><Relationship Id="rId4" Type="http://schemas.openxmlformats.org/officeDocument/2006/relationships/image" Target="../media/image10.svg"/></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2495289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844698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50278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644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378361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37497835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8376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421074866"/>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0369429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4165015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1611957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08990951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561255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1262567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42249176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4981783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15383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2286437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THE ESC CONGRESS 2020</a:t>
            </a:r>
          </a:p>
        </p:txBody>
      </p:sp>
    </p:spTree>
    <p:extLst>
      <p:ext uri="{BB962C8B-B14F-4D97-AF65-F5344CB8AC3E}">
        <p14:creationId xmlns:p14="http://schemas.microsoft.com/office/powerpoint/2010/main" val="6477628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276248617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4964352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8213645"/>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313599458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193516851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Tree>
    <p:extLst>
      <p:ext uri="{BB962C8B-B14F-4D97-AF65-F5344CB8AC3E}">
        <p14:creationId xmlns:p14="http://schemas.microsoft.com/office/powerpoint/2010/main" val="110785563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3334327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9083839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6623916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73632640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18118400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36000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64869338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9" name="TextBox 8">
            <a:extLst>
              <a:ext uri="{FF2B5EF4-FFF2-40B4-BE49-F238E27FC236}">
                <a16:creationId xmlns:a16="http://schemas.microsoft.com/office/drawing/2014/main" id="{6ACD2BDE-EBAC-4EFB-A906-D0C0C04403D4}"/>
              </a:ext>
            </a:extLst>
          </p:cNvPr>
          <p:cNvSpPr txBox="1"/>
          <p:nvPr userDrawn="1"/>
        </p:nvSpPr>
        <p:spPr>
          <a:xfrm>
            <a:off x="9243760" y="349250"/>
            <a:ext cx="2562802" cy="603250"/>
          </a:xfrm>
          <a:prstGeom prst="rect">
            <a:avLst/>
          </a:prstGeom>
          <a:noFill/>
        </p:spPr>
        <p:txBody>
          <a:bodyPr wrap="square" lIns="0" tIns="0" rIns="0" bIns="0" rtlCol="0">
            <a:noAutofit/>
          </a:bodyPr>
          <a:lstStyle/>
          <a:p>
            <a:pPr algn="r"/>
            <a:r>
              <a:rPr lang="en-GB" sz="1200">
                <a:solidFill>
                  <a:schemeClr val="accent1"/>
                </a:solidFill>
              </a:rPr>
              <a:t>A SANOFI VIRTUAL </a:t>
            </a:r>
            <a:br>
              <a:rPr lang="en-GB" sz="1200">
                <a:solidFill>
                  <a:schemeClr val="accent1"/>
                </a:solidFill>
              </a:rPr>
            </a:br>
            <a:r>
              <a:rPr lang="en-GB" sz="1200">
                <a:solidFill>
                  <a:schemeClr val="accent1"/>
                </a:solidFill>
              </a:rPr>
              <a:t>SYMPOSIUM FOR ESC </a:t>
            </a:r>
            <a:r>
              <a:rPr lang="en-GB" sz="1200" kern="1200">
                <a:solidFill>
                  <a:schemeClr val="accent1"/>
                </a:solidFill>
                <a:latin typeface="+mn-lt"/>
                <a:ea typeface="+mn-ea"/>
                <a:cs typeface="+mn-cs"/>
              </a:rPr>
              <a:t>CONGRESS 2020 – THE DIGITAL EXPERIENCE</a:t>
            </a:r>
          </a:p>
        </p:txBody>
      </p:sp>
    </p:spTree>
    <p:extLst>
      <p:ext uri="{BB962C8B-B14F-4D97-AF65-F5344CB8AC3E}">
        <p14:creationId xmlns:p14="http://schemas.microsoft.com/office/powerpoint/2010/main" val="2788545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14281978"/>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221788" y="349250"/>
            <a:ext cx="2401887" cy="603250"/>
          </a:xfrm>
          <a:prstGeom prst="rect">
            <a:avLst/>
          </a:prstGeom>
          <a:noFill/>
        </p:spPr>
        <p:txBody>
          <a:bodyPr wrap="square" lIns="0" tIns="0" rIns="0" bIns="0" rtlCol="0">
            <a:noAutofit/>
          </a:bodyPr>
          <a:lstStyle/>
          <a:p>
            <a:pPr algn="r"/>
            <a:r>
              <a:rPr lang="en-GB" sz="1200">
                <a:solidFill>
                  <a:schemeClr val="accent2"/>
                </a:solidFill>
              </a:rPr>
              <a:t>A SANOFI VIRTUAL </a:t>
            </a:r>
            <a:br>
              <a:rPr lang="en-GB" sz="1200">
                <a:solidFill>
                  <a:schemeClr val="accent2"/>
                </a:solidFill>
              </a:rPr>
            </a:br>
            <a:r>
              <a:rPr lang="en-GB" sz="1200">
                <a:solidFill>
                  <a:schemeClr val="accent2"/>
                </a:solidFill>
              </a:rPr>
              <a:t>SYMPOSIUM FOR THE ESC CONGRESS 2020</a:t>
            </a:r>
          </a:p>
        </p:txBody>
      </p:sp>
    </p:spTree>
    <p:extLst>
      <p:ext uri="{BB962C8B-B14F-4D97-AF65-F5344CB8AC3E}">
        <p14:creationId xmlns:p14="http://schemas.microsoft.com/office/powerpoint/2010/main" val="198360003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5" name="Title 1">
            <a:extLst>
              <a:ext uri="{FF2B5EF4-FFF2-40B4-BE49-F238E27FC236}">
                <a16:creationId xmlns:a16="http://schemas.microsoft.com/office/drawing/2014/main" id="{BCFDE829-B1A6-482C-883F-342DFC619B94}"/>
              </a:ext>
            </a:extLst>
          </p:cNvPr>
          <p:cNvSpPr>
            <a:spLocks noGrp="1"/>
          </p:cNvSpPr>
          <p:nvPr>
            <p:ph type="title"/>
          </p:nvPr>
        </p:nvSpPr>
        <p:spPr>
          <a:xfrm>
            <a:off x="4259048" y="2189980"/>
            <a:ext cx="3444079" cy="2478040"/>
          </a:xfrm>
        </p:spPr>
        <p:txBody>
          <a:bodyPr anchor="ctr"/>
          <a:lstStyle>
            <a:lvl1pPr algn="ctr">
              <a:defRPr>
                <a:solidFill>
                  <a:schemeClr val="accent4"/>
                </a:solidFill>
              </a:defRPr>
            </a:lvl1pPr>
          </a:lstStyle>
          <a:p>
            <a:r>
              <a:rPr lang="en-US"/>
              <a:t>Click to edit Master title style</a:t>
            </a:r>
            <a:endParaRPr lang="en-GB"/>
          </a:p>
        </p:txBody>
      </p:sp>
    </p:spTree>
    <p:extLst>
      <p:ext uri="{BB962C8B-B14F-4D97-AF65-F5344CB8AC3E}">
        <p14:creationId xmlns:p14="http://schemas.microsoft.com/office/powerpoint/2010/main" val="239802390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dirty="0">
              <a:solidFill>
                <a:schemeClr val="bg1"/>
              </a:solidFill>
            </a:endParaRPr>
          </a:p>
        </p:txBody>
      </p:sp>
    </p:spTree>
    <p:extLst>
      <p:ext uri="{BB962C8B-B14F-4D97-AF65-F5344CB8AC3E}">
        <p14:creationId xmlns:p14="http://schemas.microsoft.com/office/powerpoint/2010/main" val="3564562381"/>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34785261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804921864"/>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87663772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8769905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54805216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DC84A86-EF6C-4932-962B-8BFF5F678B2E}"/>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84196254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01E56B2B-A5EA-4E03-A876-F9AF8D0D343E}"/>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4" name="Footer Placeholder 3">
            <a:extLst>
              <a:ext uri="{FF2B5EF4-FFF2-40B4-BE49-F238E27FC236}">
                <a16:creationId xmlns:a16="http://schemas.microsoft.com/office/drawing/2014/main" id="{9A9D9857-0D06-4459-9213-90B9EFCDE66A}"/>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a:extLst>
              <a:ext uri="{FF2B5EF4-FFF2-40B4-BE49-F238E27FC236}">
                <a16:creationId xmlns:a16="http://schemas.microsoft.com/office/drawing/2014/main" id="{2F0B1E8C-6E52-4600-AAC7-70A29CE98E9D}"/>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62434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23375359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39270343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9393075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0963109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23214865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288233892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3" name="Picture 12" descr="A picture containing star&#10;&#10;Description automatically generated">
            <a:extLst>
              <a:ext uri="{FF2B5EF4-FFF2-40B4-BE49-F238E27FC236}">
                <a16:creationId xmlns:a16="http://schemas.microsoft.com/office/drawing/2014/main" id="{037978E9-41B8-4BFC-AAE9-82ADAD3B382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accent1"/>
                </a:solidFill>
              </a:rPr>
              <a:t>THIS SYMPOSIUM IS ORGANISED AND SPONSORED BY</a:t>
            </a:r>
          </a:p>
        </p:txBody>
      </p:sp>
      <p:sp>
        <p:nvSpPr>
          <p:cNvPr id="8" name="TextBox 7">
            <a:extLst>
              <a:ext uri="{FF2B5EF4-FFF2-40B4-BE49-F238E27FC236}">
                <a16:creationId xmlns:a16="http://schemas.microsoft.com/office/drawing/2014/main" id="{A916ACAF-95CC-4AF6-B8FD-ED43044ECE1A}"/>
              </a:ext>
            </a:extLst>
          </p:cNvPr>
          <p:cNvSpPr txBox="1"/>
          <p:nvPr userDrawn="1"/>
        </p:nvSpPr>
        <p:spPr>
          <a:xfrm>
            <a:off x="9911751" y="349250"/>
            <a:ext cx="1711924"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360728032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7" name="Picture 16" descr="A close up of a logo&#10;&#10;Description automatically generated">
            <a:extLst>
              <a:ext uri="{FF2B5EF4-FFF2-40B4-BE49-F238E27FC236}">
                <a16:creationId xmlns:a16="http://schemas.microsoft.com/office/drawing/2014/main" id="{B660E61F-7CEF-4C6B-A506-B2BE7192649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592" y="0"/>
            <a:ext cx="12190815" cy="6858000"/>
          </a:xfrm>
          <a:prstGeom prst="rect">
            <a:avLst/>
          </a:prstGeom>
        </p:spPr>
      </p:pic>
      <p:pic>
        <p:nvPicPr>
          <p:cNvPr id="9" name="Graphic 8">
            <a:extLst>
              <a:ext uri="{FF2B5EF4-FFF2-40B4-BE49-F238E27FC236}">
                <a16:creationId xmlns:a16="http://schemas.microsoft.com/office/drawing/2014/main" id="{F79CB62A-673D-4AC2-AB38-36C50EFF4C5C}"/>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10" name="TextBox 9">
            <a:extLst>
              <a:ext uri="{FF2B5EF4-FFF2-40B4-BE49-F238E27FC236}">
                <a16:creationId xmlns:a16="http://schemas.microsoft.com/office/drawing/2014/main" id="{0C66EDF3-AE8E-4A12-9AA9-574AA1F26678}"/>
              </a:ext>
            </a:extLst>
          </p:cNvPr>
          <p:cNvSpPr txBox="1"/>
          <p:nvPr userDrawn="1"/>
        </p:nvSpPr>
        <p:spPr>
          <a:xfrm>
            <a:off x="550863" y="5819774"/>
            <a:ext cx="2401887" cy="123111"/>
          </a:xfrm>
          <a:prstGeom prst="rect">
            <a:avLst/>
          </a:prstGeom>
          <a:noFill/>
        </p:spPr>
        <p:txBody>
          <a:bodyPr wrap="square" lIns="0" tIns="0" rIns="0" bIns="0" rtlCol="0">
            <a:noAutofit/>
          </a:bodyPr>
          <a:lstStyle/>
          <a:p>
            <a:r>
              <a:rPr lang="en-GB" sz="600">
                <a:solidFill>
                  <a:schemeClr val="bg1"/>
                </a:solidFill>
              </a:rPr>
              <a:t>THIS SYMPOSIUM IS ORGANISED AND SPONSORED BY</a:t>
            </a:r>
          </a:p>
        </p:txBody>
      </p:sp>
      <p:sp>
        <p:nvSpPr>
          <p:cNvPr id="11" name="TextBox 10">
            <a:extLst>
              <a:ext uri="{FF2B5EF4-FFF2-40B4-BE49-F238E27FC236}">
                <a16:creationId xmlns:a16="http://schemas.microsoft.com/office/drawing/2014/main" id="{ECE477DD-8D2B-4EB5-BB30-8ABC13D8C8B5}"/>
              </a:ext>
            </a:extLst>
          </p:cNvPr>
          <p:cNvSpPr txBox="1"/>
          <p:nvPr userDrawn="1"/>
        </p:nvSpPr>
        <p:spPr>
          <a:xfrm>
            <a:off x="9920377" y="349250"/>
            <a:ext cx="1703298" cy="603250"/>
          </a:xfrm>
          <a:prstGeom prst="rect">
            <a:avLst/>
          </a:prstGeom>
          <a:noFill/>
        </p:spPr>
        <p:txBody>
          <a:bodyPr wrap="square" lIns="0" tIns="0" rIns="0" bIns="0" rtlCol="0">
            <a:noAutofit/>
          </a:bodyPr>
          <a:lstStyle/>
          <a:p>
            <a:pPr algn="r"/>
            <a:r>
              <a:rPr lang="en-GB" sz="1200">
                <a:solidFill>
                  <a:schemeClr val="accent2"/>
                </a:solidFill>
              </a:rPr>
              <a:t>A SANOFI INDUSTRY Q&amp;A SESSION FOR THE ESC CONGRESS 2020—THE DIGITAL EXPERIENCE </a:t>
            </a:r>
          </a:p>
        </p:txBody>
      </p:sp>
    </p:spTree>
    <p:extLst>
      <p:ext uri="{BB962C8B-B14F-4D97-AF65-F5344CB8AC3E}">
        <p14:creationId xmlns:p14="http://schemas.microsoft.com/office/powerpoint/2010/main" val="91598363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8B39093D-ABB8-4065-81AC-FC077E2E940E}"/>
              </a:ext>
            </a:extLst>
          </p:cNvPr>
          <p:cNvGrpSpPr/>
          <p:nvPr userDrawn="1"/>
        </p:nvGrpSpPr>
        <p:grpSpPr>
          <a:xfrm>
            <a:off x="592" y="333"/>
            <a:ext cx="12190815" cy="6857333"/>
            <a:chOff x="592" y="333"/>
            <a:chExt cx="12190815" cy="6857333"/>
          </a:xfrm>
        </p:grpSpPr>
        <p:pic>
          <p:nvPicPr>
            <p:cNvPr id="13" name="Picture 12">
              <a:extLst>
                <a:ext uri="{FF2B5EF4-FFF2-40B4-BE49-F238E27FC236}">
                  <a16:creationId xmlns:a16="http://schemas.microsoft.com/office/drawing/2014/main" id="{037978E9-41B8-4BFC-AAE9-82ADAD3B3827}"/>
                </a:ext>
              </a:extLst>
            </p:cNvPr>
            <p:cNvPicPr>
              <a:picLocks noChangeAspect="1"/>
            </p:cNvPicPr>
            <p:nvPr userDrawn="1"/>
          </p:nvPicPr>
          <p:blipFill>
            <a:blip r:embed="rId2">
              <a:extLst>
                <a:ext uri="{28A0092B-C50C-407E-A947-70E740481C1C}">
                  <a14:useLocalDpi xmlns:a14="http://schemas.microsoft.com/office/drawing/2010/main"/>
                </a:ext>
              </a:extLst>
            </a:blip>
            <a:srcRect/>
            <a:stretch/>
          </p:blipFill>
          <p:spPr>
            <a:xfrm>
              <a:off x="592" y="333"/>
              <a:ext cx="12190815" cy="6857333"/>
            </a:xfrm>
            <a:prstGeom prst="rect">
              <a:avLst/>
            </a:prstGeom>
          </p:spPr>
        </p:pic>
        <p:pic>
          <p:nvPicPr>
            <p:cNvPr id="6" name="Graphic 5">
              <a:extLst>
                <a:ext uri="{FF2B5EF4-FFF2-40B4-BE49-F238E27FC236}">
                  <a16:creationId xmlns:a16="http://schemas.microsoft.com/office/drawing/2014/main" id="{D064A193-A916-4E31-ABF7-7DCC40C26B08}"/>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550863" y="6000218"/>
              <a:ext cx="1897062" cy="403766"/>
            </a:xfrm>
            <a:prstGeom prst="rect">
              <a:avLst/>
            </a:prstGeom>
          </p:spPr>
        </p:pic>
        <p:sp>
          <p:nvSpPr>
            <p:cNvPr id="7" name="TextBox 6">
              <a:extLst>
                <a:ext uri="{FF2B5EF4-FFF2-40B4-BE49-F238E27FC236}">
                  <a16:creationId xmlns:a16="http://schemas.microsoft.com/office/drawing/2014/main" id="{6AFA58F3-381D-451C-BD2D-1FC82657304D}"/>
                </a:ext>
              </a:extLst>
            </p:cNvPr>
            <p:cNvSpPr txBox="1"/>
            <p:nvPr userDrawn="1"/>
          </p:nvSpPr>
          <p:spPr>
            <a:xfrm>
              <a:off x="550864" y="5817314"/>
              <a:ext cx="1947862" cy="163901"/>
            </a:xfrm>
            <a:prstGeom prst="rect">
              <a:avLst/>
            </a:prstGeom>
            <a:noFill/>
          </p:spPr>
          <p:txBody>
            <a:bodyPr wrap="square" lIns="0" tIns="0" rIns="0" bIns="0" rtlCol="0">
              <a:noAutofit/>
            </a:bodyPr>
            <a:lstStyle/>
            <a:p>
              <a:pPr algn="ctr"/>
              <a:r>
                <a:rPr lang="en-GB" sz="600">
                  <a:solidFill>
                    <a:schemeClr val="accent1"/>
                  </a:solidFill>
                </a:rPr>
                <a:t>THIS INDUSTRY Q&amp;A SESSION IS ORGANISED AND </a:t>
              </a:r>
              <a:br>
                <a:rPr lang="en-GB" sz="600">
                  <a:solidFill>
                    <a:schemeClr val="accent1"/>
                  </a:solidFill>
                </a:rPr>
              </a:br>
              <a:r>
                <a:rPr lang="en-GB" sz="600">
                  <a:solidFill>
                    <a:schemeClr val="accent1"/>
                  </a:solidFill>
                </a:rPr>
                <a:t>SPONSORED BY</a:t>
              </a:r>
            </a:p>
          </p:txBody>
        </p:sp>
      </p:grpSp>
      <p:sp>
        <p:nvSpPr>
          <p:cNvPr id="5" name="Title 1">
            <a:extLst>
              <a:ext uri="{FF2B5EF4-FFF2-40B4-BE49-F238E27FC236}">
                <a16:creationId xmlns:a16="http://schemas.microsoft.com/office/drawing/2014/main" id="{BCFDE829-B1A6-482C-883F-342DFC619B94}"/>
              </a:ext>
            </a:extLst>
          </p:cNvPr>
          <p:cNvSpPr>
            <a:spLocks noGrp="1"/>
          </p:cNvSpPr>
          <p:nvPr>
            <p:ph type="title" hasCustomPrompt="1"/>
          </p:nvPr>
        </p:nvSpPr>
        <p:spPr>
          <a:xfrm>
            <a:off x="4101220" y="1950543"/>
            <a:ext cx="3601907" cy="2956915"/>
          </a:xfrm>
        </p:spPr>
        <p:txBody>
          <a:bodyPr anchor="ctr"/>
          <a:lstStyle>
            <a:lvl1pPr algn="ctr">
              <a:defRPr b="1" cap="none">
                <a:solidFill>
                  <a:srgbClr val="0078FF"/>
                </a:solidFill>
                <a:latin typeface="+mn-lt"/>
              </a:defRPr>
            </a:lvl1pPr>
          </a:lstStyle>
          <a:p>
            <a:r>
              <a:rPr lang="en-US"/>
              <a:t>CLICK TO EDIT MASTER TITLE STYLE</a:t>
            </a:r>
            <a:br>
              <a:rPr lang="en-US"/>
            </a:br>
            <a:endParaRPr lang="en-GB"/>
          </a:p>
        </p:txBody>
      </p:sp>
      <p:sp>
        <p:nvSpPr>
          <p:cNvPr id="2" name="Content Placeholder 2">
            <a:extLst>
              <a:ext uri="{FF2B5EF4-FFF2-40B4-BE49-F238E27FC236}">
                <a16:creationId xmlns:a16="http://schemas.microsoft.com/office/drawing/2014/main" id="{E741B5C2-6C61-4834-AF1A-4889E05AFA9D}"/>
              </a:ext>
            </a:extLst>
          </p:cNvPr>
          <p:cNvSpPr txBox="1">
            <a:spLocks/>
          </p:cNvSpPr>
          <p:nvPr userDrawn="1"/>
        </p:nvSpPr>
        <p:spPr>
          <a:xfrm>
            <a:off x="838200" y="50416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3" name="Content Placeholder 2">
            <a:extLst>
              <a:ext uri="{FF2B5EF4-FFF2-40B4-BE49-F238E27FC236}">
                <a16:creationId xmlns:a16="http://schemas.microsoft.com/office/drawing/2014/main" id="{46444712-8D15-4EB9-9BD3-41639165FBA6}"/>
              </a:ext>
            </a:extLst>
          </p:cNvPr>
          <p:cNvSpPr txBox="1">
            <a:spLocks/>
          </p:cNvSpPr>
          <p:nvPr userDrawn="1"/>
        </p:nvSpPr>
        <p:spPr>
          <a:xfrm>
            <a:off x="990600" y="5194030"/>
            <a:ext cx="10515600" cy="93958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endParaRPr lang="en-GB" sz="1600">
              <a:solidFill>
                <a:prstClr val="black"/>
              </a:solidFill>
              <a:latin typeface="Calibri" panose="020F0502020204030204"/>
            </a:endParaRPr>
          </a:p>
        </p:txBody>
      </p:sp>
      <p:sp>
        <p:nvSpPr>
          <p:cNvPr id="10" name="Text Placeholder 9">
            <a:extLst>
              <a:ext uri="{FF2B5EF4-FFF2-40B4-BE49-F238E27FC236}">
                <a16:creationId xmlns:a16="http://schemas.microsoft.com/office/drawing/2014/main" id="{77225C82-92A3-46FF-841F-3A84C34CE612}"/>
              </a:ext>
            </a:extLst>
          </p:cNvPr>
          <p:cNvSpPr>
            <a:spLocks noGrp="1"/>
          </p:cNvSpPr>
          <p:nvPr>
            <p:ph type="body" sz="quarter" idx="10"/>
          </p:nvPr>
        </p:nvSpPr>
        <p:spPr>
          <a:xfrm>
            <a:off x="2651125" y="5546725"/>
            <a:ext cx="8972550" cy="787400"/>
          </a:xfrm>
        </p:spPr>
        <p:txBody>
          <a:bodyPr>
            <a:normAutofit/>
          </a:bodyPr>
          <a:lstStyle>
            <a:lvl1pPr marL="0" indent="0">
              <a:buNone/>
              <a:defRPr sz="1400"/>
            </a:lvl1pPr>
          </a:lstStyle>
          <a:p>
            <a:pPr lvl="0"/>
            <a:endParaRPr lang="en-GB"/>
          </a:p>
        </p:txBody>
      </p:sp>
      <p:sp>
        <p:nvSpPr>
          <p:cNvPr id="11" name="Text Placeholder 10">
            <a:extLst>
              <a:ext uri="{FF2B5EF4-FFF2-40B4-BE49-F238E27FC236}">
                <a16:creationId xmlns:a16="http://schemas.microsoft.com/office/drawing/2014/main" id="{257E13A0-24D1-48EB-B4A7-3582E561C072}"/>
              </a:ext>
            </a:extLst>
          </p:cNvPr>
          <p:cNvSpPr>
            <a:spLocks noGrp="1"/>
          </p:cNvSpPr>
          <p:nvPr>
            <p:ph type="body" sz="quarter" idx="11" hasCustomPrompt="1"/>
          </p:nvPr>
        </p:nvSpPr>
        <p:spPr>
          <a:xfrm>
            <a:off x="4128381" y="3711575"/>
            <a:ext cx="3531308" cy="679450"/>
          </a:xfrm>
        </p:spPr>
        <p:txBody>
          <a:bodyPr anchor="ctr"/>
          <a:lstStyle>
            <a:lvl1pPr marL="0" indent="0" algn="ctr">
              <a:buNone/>
              <a:defRPr>
                <a:solidFill>
                  <a:srgbClr val="0078FF"/>
                </a:solidFill>
              </a:defRPr>
            </a:lvl1pPr>
          </a:lstStyle>
          <a:p>
            <a:pPr lvl="0"/>
            <a:r>
              <a:rPr lang="en-GB"/>
              <a:t>Subtitle text</a:t>
            </a:r>
          </a:p>
        </p:txBody>
      </p:sp>
      <p:sp>
        <p:nvSpPr>
          <p:cNvPr id="15" name="TextBox 14">
            <a:extLst>
              <a:ext uri="{FF2B5EF4-FFF2-40B4-BE49-F238E27FC236}">
                <a16:creationId xmlns:a16="http://schemas.microsoft.com/office/drawing/2014/main" id="{B498A336-759A-463D-898B-02C53B2F6414}"/>
              </a:ext>
            </a:extLst>
          </p:cNvPr>
          <p:cNvSpPr txBox="1"/>
          <p:nvPr userDrawn="1"/>
        </p:nvSpPr>
        <p:spPr>
          <a:xfrm>
            <a:off x="9885872" y="290161"/>
            <a:ext cx="1978880" cy="603250"/>
          </a:xfrm>
          <a:prstGeom prst="rect">
            <a:avLst/>
          </a:prstGeom>
          <a:noFill/>
        </p:spPr>
        <p:txBody>
          <a:bodyPr wrap="square" lIns="0" tIns="0" rIns="0" bIns="0" rtlCol="0">
            <a:noAutofit/>
          </a:bodyPr>
          <a:lstStyle/>
          <a:p>
            <a:pPr algn="r"/>
            <a:r>
              <a:rPr lang="en-GB" sz="1200">
                <a:solidFill>
                  <a:schemeClr val="accent1"/>
                </a:solidFill>
              </a:rPr>
              <a:t>A SANOFI INDUSTRY Q&amp;A SESSION</a:t>
            </a:r>
            <a:r>
              <a:rPr lang="en-GB" sz="1200" kern="1200">
                <a:solidFill>
                  <a:schemeClr val="accent1"/>
                </a:solidFill>
                <a:latin typeface="+mn-lt"/>
                <a:ea typeface="+mn-ea"/>
                <a:cs typeface="+mn-cs"/>
              </a:rPr>
              <a:t> FOR THE ESC CONGRESS 2020—THE DIGITAL EXPERIENCE </a:t>
            </a:r>
          </a:p>
        </p:txBody>
      </p:sp>
    </p:spTree>
    <p:extLst>
      <p:ext uri="{BB962C8B-B14F-4D97-AF65-F5344CB8AC3E}">
        <p14:creationId xmlns:p14="http://schemas.microsoft.com/office/powerpoint/2010/main" val="207083639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BD04DF14-A7BB-4892-B0E2-21D70E9C2A2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6450825"/>
            <a:ext cx="12192000" cy="407175"/>
          </a:xfrm>
          <a:prstGeom prst="rect">
            <a:avLst/>
          </a:prstGeom>
        </p:spPr>
      </p:pic>
      <p:sp>
        <p:nvSpPr>
          <p:cNvPr id="15" name="Oval 14">
            <a:extLst>
              <a:ext uri="{FF2B5EF4-FFF2-40B4-BE49-F238E27FC236}">
                <a16:creationId xmlns:a16="http://schemas.microsoft.com/office/drawing/2014/main" id="{66C63220-32B2-4440-BDF6-E50138C1EB2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C3F257C9-1B04-4F09-83CD-54FBDA67C484}"/>
              </a:ext>
            </a:extLst>
          </p:cNvPr>
          <p:cNvSpPr>
            <a:spLocks noGrp="1"/>
          </p:cNvSpPr>
          <p:nvPr>
            <p:ph type="title"/>
          </p:nvPr>
        </p:nvSpPr>
        <p:spPr>
          <a:xfrm>
            <a:off x="556181" y="365125"/>
            <a:ext cx="9892744" cy="643543"/>
          </a:xfrm>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0CD7EC63-746B-44C8-8D39-0181EC31259C}"/>
              </a:ext>
            </a:extLst>
          </p:cNvPr>
          <p:cNvSpPr>
            <a:spLocks noGrp="1"/>
          </p:cNvSpPr>
          <p:nvPr>
            <p:ph idx="1"/>
          </p:nvPr>
        </p:nvSpPr>
        <p:spPr>
          <a:xfrm>
            <a:off x="556181" y="1423447"/>
            <a:ext cx="11057642" cy="4824953"/>
          </a:xfrm>
        </p:spPr>
        <p:txBody>
          <a:bodyPr/>
          <a:lstStyle>
            <a:lvl1pPr>
              <a:defRPr sz="2400">
                <a:solidFill>
                  <a:schemeClr val="bg2">
                    <a:lumMod val="25000"/>
                  </a:schemeClr>
                </a:solidFill>
              </a:defRPr>
            </a:lvl1pPr>
            <a:lvl2pPr marL="492125" indent="-230188">
              <a:buFont typeface="Trebuchet MS" panose="020B0603020202020204" pitchFamily="34" charset="0"/>
              <a:buChar char="–"/>
              <a:tabLst>
                <a:tab pos="266700" algn="l"/>
                <a:tab pos="525463" algn="l"/>
              </a:tabLst>
              <a:defRPr sz="2200">
                <a:solidFill>
                  <a:schemeClr val="bg2">
                    <a:lumMod val="25000"/>
                  </a:schemeClr>
                </a:solidFill>
              </a:defRPr>
            </a:lvl2pPr>
            <a:lvl3pPr marL="733425" indent="-230188">
              <a:buFont typeface="Wingdings" panose="05000000000000000000" pitchFamily="2" charset="2"/>
              <a:buChar char="§"/>
              <a:defRPr sz="2000">
                <a:solidFill>
                  <a:schemeClr val="bg2">
                    <a:lumMod val="25000"/>
                  </a:schemeClr>
                </a:solidFill>
              </a:defRPr>
            </a:lvl3pPr>
            <a:lvl4pPr marL="1009650" indent="-230188">
              <a:tabLst>
                <a:tab pos="1431925" algn="l"/>
                <a:tab pos="1889125" algn="l"/>
              </a:tabLst>
              <a:defRPr>
                <a:solidFill>
                  <a:schemeClr val="bg2">
                    <a:lumMod val="25000"/>
                  </a:schemeClr>
                </a:solidFill>
              </a:defRPr>
            </a:lvl4pPr>
            <a:lvl5pPr marL="1258888" indent="-230188">
              <a:buFont typeface="Trebuchet MS" panose="020B0603020202020204" pitchFamily="34" charset="0"/>
              <a:buChar char="–"/>
              <a:defRPr sz="1600">
                <a:solidFill>
                  <a:schemeClr val="bg2">
                    <a:lumMod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10">
            <a:extLst>
              <a:ext uri="{FF2B5EF4-FFF2-40B4-BE49-F238E27FC236}">
                <a16:creationId xmlns:a16="http://schemas.microsoft.com/office/drawing/2014/main" id="{20A0EC0D-37F2-4895-A61A-EF935894C42F}"/>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
        <p:nvSpPr>
          <p:cNvPr id="14" name="TextBox 13">
            <a:extLst>
              <a:ext uri="{FF2B5EF4-FFF2-40B4-BE49-F238E27FC236}">
                <a16:creationId xmlns:a16="http://schemas.microsoft.com/office/drawing/2014/main" id="{4F317857-AE7D-4578-8AA6-BD781DA82034}"/>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3870328119"/>
      </p:ext>
    </p:extLst>
  </p:cSld>
  <p:clrMapOvr>
    <a:masterClrMapping/>
  </p:clrMapOvr>
  <p:hf sldNum="0" hdr="0" dt="0"/>
  <p:extLst>
    <p:ext uri="{DCECCB84-F9BA-43D5-87BE-67443E8EF086}">
      <p15:sldGuideLst xmlns:p15="http://schemas.microsoft.com/office/powerpoint/2012/main">
        <p15:guide id="1" pos="4962">
          <p15:clr>
            <a:srgbClr val="FBAE40"/>
          </p15:clr>
        </p15:guide>
        <p15:guide id="2" pos="5070">
          <p15:clr>
            <a:srgbClr val="FBAE40"/>
          </p15:clr>
        </p15:guide>
        <p15:guide id="3" pos="2604">
          <p15:clr>
            <a:srgbClr val="FBAE40"/>
          </p15:clr>
        </p15:guide>
        <p15:guide id="4" pos="2706">
          <p15:clr>
            <a:srgbClr val="FBAE40"/>
          </p15:clr>
        </p15:guide>
        <p15:guide id="5" orient="horz" pos="4292">
          <p15:clr>
            <a:srgbClr val="FBAE40"/>
          </p15:clr>
        </p15:guide>
      </p15:sldGuideLst>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B4304FC9-E152-4624-9681-6D60F6463142}"/>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197848" y="3962400"/>
            <a:ext cx="12500584" cy="2159000"/>
          </a:xfrm>
          <a:prstGeom prst="rect">
            <a:avLst/>
          </a:prstGeom>
        </p:spPr>
      </p:pic>
      <p:sp>
        <p:nvSpPr>
          <p:cNvPr id="2" name="Title 1">
            <a:extLst>
              <a:ext uri="{FF2B5EF4-FFF2-40B4-BE49-F238E27FC236}">
                <a16:creationId xmlns:a16="http://schemas.microsoft.com/office/drawing/2014/main" id="{5FE110CE-DD12-4DAE-A2B3-B9D2ABDA848C}"/>
              </a:ext>
            </a:extLst>
          </p:cNvPr>
          <p:cNvSpPr>
            <a:spLocks noGrp="1"/>
          </p:cNvSpPr>
          <p:nvPr>
            <p:ph type="title"/>
          </p:nvPr>
        </p:nvSpPr>
        <p:spPr>
          <a:xfrm>
            <a:off x="550863" y="1406803"/>
            <a:ext cx="10796587" cy="1617662"/>
          </a:xfrm>
        </p:spPr>
        <p:txBody>
          <a:bodyPr anchor="b"/>
          <a:lstStyle>
            <a:lvl1pPr>
              <a:defRPr sz="4000">
                <a:solidFill>
                  <a:schemeClr val="accent4"/>
                </a:solidFill>
              </a:defRPr>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DAFCF25-8FCB-4573-84EE-CF5FEDABE116}"/>
              </a:ext>
            </a:extLst>
          </p:cNvPr>
          <p:cNvSpPr>
            <a:spLocks noGrp="1"/>
          </p:cNvSpPr>
          <p:nvPr>
            <p:ph type="body" idx="1" hasCustomPrompt="1"/>
          </p:nvPr>
        </p:nvSpPr>
        <p:spPr>
          <a:xfrm>
            <a:off x="550863" y="3227665"/>
            <a:ext cx="10796587" cy="444502"/>
          </a:xfrm>
        </p:spPr>
        <p:txBody>
          <a:bodyPr>
            <a:normAutofit/>
          </a:bodyPr>
          <a:lstStyle>
            <a:lvl1pPr marL="0" indent="0">
              <a:buNone/>
              <a:defRPr sz="2800">
                <a:solidFill>
                  <a:schemeClr val="bg2">
                    <a:lumMod val="1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9" name="Oval 8">
            <a:extLst>
              <a:ext uri="{FF2B5EF4-FFF2-40B4-BE49-F238E27FC236}">
                <a16:creationId xmlns:a16="http://schemas.microsoft.com/office/drawing/2014/main" id="{C34AE653-610E-4CF7-BE44-F71DAC2BCD62}"/>
              </a:ext>
            </a:extLst>
          </p:cNvPr>
          <p:cNvSpPr/>
          <p:nvPr userDrawn="1"/>
        </p:nvSpPr>
        <p:spPr>
          <a:xfrm>
            <a:off x="11793535" y="6431898"/>
            <a:ext cx="246066" cy="24606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Box 9">
            <a:extLst>
              <a:ext uri="{FF2B5EF4-FFF2-40B4-BE49-F238E27FC236}">
                <a16:creationId xmlns:a16="http://schemas.microsoft.com/office/drawing/2014/main" id="{8EB8B84A-2233-452F-BA9C-3E0CCC6CAC0C}"/>
              </a:ext>
            </a:extLst>
          </p:cNvPr>
          <p:cNvSpPr txBox="1"/>
          <p:nvPr userDrawn="1"/>
        </p:nvSpPr>
        <p:spPr>
          <a:xfrm>
            <a:off x="11641137" y="6440305"/>
            <a:ext cx="550863" cy="229252"/>
          </a:xfrm>
          <a:prstGeom prst="rect">
            <a:avLst/>
          </a:prstGeom>
          <a:noFill/>
        </p:spPr>
        <p:txBody>
          <a:bodyPr wrap="square" lIns="0" tIns="0" rIns="0" bIns="0" rtlCol="0" anchor="ctr">
            <a:noAutofit/>
          </a:bodyPr>
          <a:lstStyle/>
          <a:p>
            <a:pPr algn="ctr"/>
            <a:fld id="{502E19CD-1332-4DB8-B4F3-98DC9A980740}" type="slidenum">
              <a:rPr lang="en-GB" sz="800" smtClean="0">
                <a:solidFill>
                  <a:schemeClr val="bg1"/>
                </a:solidFill>
              </a:rPr>
              <a:pPr algn="ctr"/>
              <a:t>‹#›</a:t>
            </a:fld>
            <a:endParaRPr lang="en-GB" sz="900">
              <a:solidFill>
                <a:schemeClr val="bg1"/>
              </a:solidFill>
            </a:endParaRPr>
          </a:p>
        </p:txBody>
      </p:sp>
    </p:spTree>
    <p:extLst>
      <p:ext uri="{BB962C8B-B14F-4D97-AF65-F5344CB8AC3E}">
        <p14:creationId xmlns:p14="http://schemas.microsoft.com/office/powerpoint/2010/main" val="22256328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208627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0F108-D6AA-4F4A-9F81-F445830596F1}"/>
              </a:ext>
            </a:extLst>
          </p:cNvPr>
          <p:cNvSpPr>
            <a:spLocks noGrp="1"/>
          </p:cNvSpPr>
          <p:nvPr>
            <p:ph type="title"/>
          </p:nvPr>
        </p:nvSpPr>
        <p:spPr/>
        <p:txBody>
          <a:bodyPr/>
          <a:lstStyle>
            <a:lvl1pPr>
              <a:defRPr>
                <a:solidFill>
                  <a:schemeClr val="accent4"/>
                </a:solidFill>
              </a:defRPr>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DFC3770-70C2-4213-B819-24CD391B7E8C}"/>
              </a:ext>
            </a:extLst>
          </p:cNvPr>
          <p:cNvSpPr>
            <a:spLocks noGrp="1"/>
          </p:cNvSpPr>
          <p:nvPr>
            <p:ph sz="half" idx="1"/>
          </p:nvPr>
        </p:nvSpPr>
        <p:spPr>
          <a:xfrm>
            <a:off x="838200" y="1825625"/>
            <a:ext cx="5181600" cy="4351338"/>
          </a:xfrm>
        </p:spPr>
        <p:txBody>
          <a:bodyPr>
            <a:normAutofit/>
          </a:bodyPr>
          <a:lstStyle>
            <a:lvl1pPr marL="228600" indent="-228600" algn="l" defTabSz="914400" rtl="0" eaLnBrk="1" latinLnBrk="0" hangingPunct="1">
              <a:lnSpc>
                <a:spcPct val="90000"/>
              </a:lnSpc>
              <a:buClr>
                <a:schemeClr val="accent1"/>
              </a:buClr>
              <a:defRPr lang="en-US" sz="2400" kern="1200" dirty="0" smtClean="0">
                <a:solidFill>
                  <a:schemeClr val="bg2">
                    <a:lumMod val="25000"/>
                  </a:schemeClr>
                </a:solidFill>
                <a:latin typeface="+mn-lt"/>
                <a:ea typeface="+mn-ea"/>
                <a:cs typeface="+mn-cs"/>
              </a:defRPr>
            </a:lvl1pPr>
            <a:lvl2pPr marL="604837" indent="-342900" algn="l" defTabSz="914400" rtl="0" eaLnBrk="1" latinLnBrk="0" hangingPunct="1">
              <a:lnSpc>
                <a:spcPct val="90000"/>
              </a:lnSpc>
              <a:buClr>
                <a:schemeClr val="accent1"/>
              </a:buClr>
              <a:defRPr lang="en-US" sz="2200" kern="1200" dirty="0" smtClean="0">
                <a:solidFill>
                  <a:schemeClr val="bg2">
                    <a:lumMod val="25000"/>
                  </a:schemeClr>
                </a:solidFill>
                <a:latin typeface="+mn-lt"/>
                <a:ea typeface="+mn-ea"/>
                <a:cs typeface="+mn-cs"/>
              </a:defRPr>
            </a:lvl2pPr>
            <a:lvl3pPr marL="846137" indent="-342900" algn="l" defTabSz="914400" rtl="0" eaLnBrk="1" latinLnBrk="0" hangingPunct="1">
              <a:lnSpc>
                <a:spcPct val="90000"/>
              </a:lnSpc>
              <a:buClr>
                <a:schemeClr val="accent1"/>
              </a:buClr>
              <a:defRPr lang="en-US" sz="2000" kern="1200" dirty="0" smtClean="0">
                <a:solidFill>
                  <a:schemeClr val="bg2">
                    <a:lumMod val="25000"/>
                  </a:schemeClr>
                </a:solidFill>
                <a:latin typeface="+mn-lt"/>
                <a:ea typeface="+mn-ea"/>
                <a:cs typeface="+mn-cs"/>
              </a:defRPr>
            </a:lvl3pPr>
            <a:lvl4pPr marL="1065212" indent="-285750" algn="l" defTabSz="914400" rtl="0" eaLnBrk="1" latinLnBrk="0" hangingPunct="1">
              <a:lnSpc>
                <a:spcPct val="90000"/>
              </a:lnSpc>
              <a:buClr>
                <a:schemeClr val="accent1"/>
              </a:buClr>
              <a:defRPr lang="en-US" sz="1800" kern="1200" dirty="0" smtClean="0">
                <a:solidFill>
                  <a:schemeClr val="bg2">
                    <a:lumMod val="25000"/>
                  </a:schemeClr>
                </a:solidFill>
                <a:latin typeface="+mn-lt"/>
                <a:ea typeface="+mn-ea"/>
                <a:cs typeface="+mn-cs"/>
              </a:defRPr>
            </a:lvl4pPr>
            <a:lvl5pPr marL="1314450" indent="-285750" algn="l" defTabSz="914400" rtl="0" eaLnBrk="1" latinLnBrk="0" hangingPunct="1">
              <a:lnSpc>
                <a:spcPct val="90000"/>
              </a:lnSpc>
              <a:buClr>
                <a:schemeClr val="accent1"/>
              </a:buClr>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Content Placeholder 3">
            <a:extLst>
              <a:ext uri="{FF2B5EF4-FFF2-40B4-BE49-F238E27FC236}">
                <a16:creationId xmlns:a16="http://schemas.microsoft.com/office/drawing/2014/main" id="{4FBABA10-ED7D-4BE5-89B4-B8DF30B83668}"/>
              </a:ext>
            </a:extLst>
          </p:cNvPr>
          <p:cNvSpPr>
            <a:spLocks noGrp="1"/>
          </p:cNvSpPr>
          <p:nvPr>
            <p:ph sz="half" idx="2"/>
          </p:nvPr>
        </p:nvSpPr>
        <p:spPr>
          <a:xfrm>
            <a:off x="6172200" y="1825625"/>
            <a:ext cx="5181600" cy="435133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Date Placeholder 4">
            <a:extLst>
              <a:ext uri="{FF2B5EF4-FFF2-40B4-BE49-F238E27FC236}">
                <a16:creationId xmlns:a16="http://schemas.microsoft.com/office/drawing/2014/main" id="{F7FDCBFA-4763-482C-9265-69F6D433B497}"/>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B19F25E-2321-4B88-BF5E-B750FDC2BE6B}"/>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5CE906B-AB52-4D3A-98E8-CAFC5663D791}"/>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8197474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90350286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E6E20DFF-48BE-4038-B489-F65EA9A04B6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60156126"/>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4360564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D4CB0-B162-4E16-8E80-AB7644A7BE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59C65862-A88C-4C95-B5B0-ADCC7DC6F865}"/>
              </a:ext>
            </a:extLst>
          </p:cNvPr>
          <p:cNvSpPr>
            <a:spLocks noGrp="1"/>
          </p:cNvSpPr>
          <p:nvPr>
            <p:ph idx="1"/>
          </p:nvPr>
        </p:nvSpPr>
        <p:spPr>
          <a:xfrm>
            <a:off x="5183188" y="987425"/>
            <a:ext cx="6172200" cy="4873625"/>
          </a:xfrm>
        </p:spPr>
        <p:txBody>
          <a:bodyPr/>
          <a:lstStyle>
            <a:lvl1pPr>
              <a:defRPr sz="2400"/>
            </a:lvl1pPr>
            <a:lvl2pPr marL="509588" indent="-228600">
              <a:buFont typeface="Trebuchet MS" panose="020B0603020202020204" pitchFamily="34" charset="0"/>
              <a:buChar char="–"/>
              <a:defRPr sz="2200"/>
            </a:lvl2pPr>
            <a:lvl3pPr marL="758825" indent="-228600">
              <a:buFont typeface="Wingdings" panose="05000000000000000000" pitchFamily="2" charset="2"/>
              <a:buChar char="§"/>
              <a:defRPr sz="2000"/>
            </a:lvl3pPr>
            <a:lvl4pPr marL="1044575" indent="-228600">
              <a:defRPr sz="1800"/>
            </a:lvl4pPr>
            <a:lvl5pPr marL="1303338" indent="-228600">
              <a:buFont typeface="Trebuchet MS" panose="020B0603020202020204" pitchFamily="34" charset="0"/>
              <a:buChar cha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D413FAC8-A123-4A2E-9BA3-333A18F483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00D9202-EE38-4171-80ED-E247EBB2C910}"/>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13433387-4DE2-4769-ACC2-968AF413CAA1}"/>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AAD0E083-6A3F-4A7A-B442-95E3A440047A}"/>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1687837403"/>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CB5E0-AEAD-457B-AC69-D445848B3F2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43B7F58B-219B-4503-925D-2D5848EDD10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B4EBFB6-9B0D-4963-9A06-2BCEE32E96C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EBE3183-60D6-4DCF-945A-487DAF6CCF52}"/>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6" name="Footer Placeholder 5">
            <a:extLst>
              <a:ext uri="{FF2B5EF4-FFF2-40B4-BE49-F238E27FC236}">
                <a16:creationId xmlns:a16="http://schemas.microsoft.com/office/drawing/2014/main" id="{9D13E661-B4C5-44DC-AACB-467E25936863}"/>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7" name="Slide Number Placeholder 6">
            <a:extLst>
              <a:ext uri="{FF2B5EF4-FFF2-40B4-BE49-F238E27FC236}">
                <a16:creationId xmlns:a16="http://schemas.microsoft.com/office/drawing/2014/main" id="{BB50A681-5C56-49D9-ACE7-A0CEF256B86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54831537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000E86-30B4-401B-96CD-6429D5BFBA2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8F98057-ECFD-4E8A-A514-7C8C88787570}"/>
              </a:ext>
            </a:extLst>
          </p:cNvPr>
          <p:cNvSpPr>
            <a:spLocks noGrp="1"/>
          </p:cNvSpPr>
          <p:nvPr>
            <p:ph type="body" orient="vert" idx="1"/>
          </p:nvPr>
        </p:nvSpPr>
        <p:spPr/>
        <p:txBody>
          <a:bodyPr vert="eaVert"/>
          <a:lstStyle>
            <a:lvl1pPr marL="228600" indent="-228600">
              <a:defRPr lang="en-US" sz="2400" kern="1200" dirty="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87312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AF76B308-47D0-4D2C-BE39-13BD2D567D3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381B91C4-0246-4738-B7C4-93E02FEA88B5}"/>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D904267A-5158-4398-BA91-CA92B3987985}"/>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05117834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A9DB1EBF-15A2-41B8-AC12-B543DD2FCF0D}"/>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D1566B3E-86F2-4059-8B4B-F692459064BA}"/>
              </a:ext>
            </a:extLst>
          </p:cNvPr>
          <p:cNvSpPr>
            <a:spLocks noGrp="1"/>
          </p:cNvSpPr>
          <p:nvPr>
            <p:ph type="body" orient="vert" idx="1"/>
          </p:nvPr>
        </p:nvSpPr>
        <p:spPr>
          <a:xfrm>
            <a:off x="838200" y="365125"/>
            <a:ext cx="7734300" cy="5811838"/>
          </a:xfrm>
        </p:spPr>
        <p:txBody>
          <a:bodyPr vert="eaVert"/>
          <a:lstStyle>
            <a:lvl1pPr>
              <a:defRPr lang="en-US" sz="2400" kern="1200">
                <a:solidFill>
                  <a:schemeClr val="bg2">
                    <a:lumMod val="25000"/>
                  </a:schemeClr>
                </a:solidFill>
                <a:latin typeface="+mn-lt"/>
                <a:ea typeface="+mn-ea"/>
                <a:cs typeface="+mn-cs"/>
              </a:defRPr>
            </a:lvl1pPr>
            <a:lvl2pPr marL="623888" indent="-342900">
              <a:defRPr lang="en-US" sz="2200" kern="1200" dirty="0">
                <a:solidFill>
                  <a:schemeClr val="bg2">
                    <a:lumMod val="25000"/>
                  </a:schemeClr>
                </a:solidFill>
                <a:latin typeface="+mn-lt"/>
                <a:ea typeface="+mn-ea"/>
                <a:cs typeface="+mn-cs"/>
              </a:defRPr>
            </a:lvl2pPr>
            <a:lvl3pPr marL="1158875" indent="-342900">
              <a:defRPr lang="en-US" sz="2000" kern="1200" dirty="0">
                <a:solidFill>
                  <a:schemeClr val="bg2">
                    <a:lumMod val="25000"/>
                  </a:schemeClr>
                </a:solidFill>
                <a:latin typeface="+mn-lt"/>
                <a:ea typeface="+mn-ea"/>
                <a:cs typeface="+mn-cs"/>
              </a:defRPr>
            </a:lvl3pPr>
            <a:lvl4pPr marL="1101725" indent="-285750">
              <a:defRPr lang="en-US" sz="1800" kern="1200" dirty="0">
                <a:solidFill>
                  <a:schemeClr val="bg2">
                    <a:lumMod val="25000"/>
                  </a:schemeClr>
                </a:solidFill>
                <a:latin typeface="+mn-lt"/>
                <a:ea typeface="+mn-ea"/>
                <a:cs typeface="+mn-cs"/>
              </a:defRPr>
            </a:lvl4pPr>
            <a:lvl5pPr marL="1360488"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509588" lvl="1" indent="-228600"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Lst>
            </a:pPr>
            <a:r>
              <a:rPr lang="en-US"/>
              <a:t>Second level</a:t>
            </a:r>
          </a:p>
          <a:p>
            <a:pPr marL="758825" lvl="2" indent="-228600"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44575" lvl="3" indent="-228600" algn="l" defTabSz="914400" rtl="0" eaLnBrk="1" latinLnBrk="0" hangingPunct="1">
              <a:lnSpc>
                <a:spcPct val="90000"/>
              </a:lnSpc>
              <a:spcBef>
                <a:spcPts val="500"/>
              </a:spcBef>
              <a:buClr>
                <a:schemeClr val="accent1"/>
              </a:buClr>
              <a:buFont typeface="Arial" panose="020B0604020202020204" pitchFamily="34" charset="0"/>
              <a:buChar char="•"/>
            </a:pPr>
            <a:r>
              <a:rPr lang="en-US"/>
              <a:t>Fourth level</a:t>
            </a:r>
          </a:p>
          <a:p>
            <a:pPr marL="1303338" lvl="4" indent="-228600"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Date Placeholder 3">
            <a:extLst>
              <a:ext uri="{FF2B5EF4-FFF2-40B4-BE49-F238E27FC236}">
                <a16:creationId xmlns:a16="http://schemas.microsoft.com/office/drawing/2014/main" id="{2F8FE626-41EA-4FAF-AF34-30929EFB3743}"/>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5" name="Footer Placeholder 4">
            <a:extLst>
              <a:ext uri="{FF2B5EF4-FFF2-40B4-BE49-F238E27FC236}">
                <a16:creationId xmlns:a16="http://schemas.microsoft.com/office/drawing/2014/main" id="{C8E4CC83-3026-4C20-8DC6-CE9743C7B93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a:extLst>
              <a:ext uri="{FF2B5EF4-FFF2-40B4-BE49-F238E27FC236}">
                <a16:creationId xmlns:a16="http://schemas.microsoft.com/office/drawing/2014/main" id="{28F7B5C0-2BC2-40B7-BBD0-DB895591E269}"/>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3450695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3AD521-620E-4C5B-8B08-B150E808584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A4CF811-9B1D-46AD-B2F7-05892998C63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CC62F992-40CD-4263-A2B4-43F750E7FE47}"/>
              </a:ext>
            </a:extLst>
          </p:cNvPr>
          <p:cNvSpPr>
            <a:spLocks noGrp="1"/>
          </p:cNvSpPr>
          <p:nvPr>
            <p:ph sz="half" idx="2"/>
          </p:nvPr>
        </p:nvSpPr>
        <p:spPr>
          <a:xfrm>
            <a:off x="839788" y="2505075"/>
            <a:ext cx="5157787" cy="3684588"/>
          </a:xfrm>
        </p:spPr>
        <p:txBody>
          <a:bodyPr/>
          <a:lstStyle>
            <a:lvl1pPr marL="228600" indent="-228600">
              <a:defRPr lang="en-US" sz="2400" kern="1200" dirty="0">
                <a:solidFill>
                  <a:schemeClr val="bg2">
                    <a:lumMod val="25000"/>
                  </a:schemeClr>
                </a:solidFill>
                <a:latin typeface="+mn-lt"/>
                <a:ea typeface="+mn-ea"/>
                <a:cs typeface="+mn-cs"/>
              </a:defRPr>
            </a:lvl1pPr>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5" name="Text Placeholder 4">
            <a:extLst>
              <a:ext uri="{FF2B5EF4-FFF2-40B4-BE49-F238E27FC236}">
                <a16:creationId xmlns:a16="http://schemas.microsoft.com/office/drawing/2014/main" id="{D68AEE3F-46F3-4A89-B754-98AF50A38B9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F9699C1F-8857-4790-B24C-3B151380332A}"/>
              </a:ext>
            </a:extLst>
          </p:cNvPr>
          <p:cNvSpPr>
            <a:spLocks noGrp="1"/>
          </p:cNvSpPr>
          <p:nvPr>
            <p:ph sz="quarter" idx="4"/>
          </p:nvPr>
        </p:nvSpPr>
        <p:spPr>
          <a:xfrm>
            <a:off x="6172200" y="2505075"/>
            <a:ext cx="5183188" cy="3684588"/>
          </a:xfrm>
        </p:spPr>
        <p:txBody>
          <a:bodyPr/>
          <a:lstStyle>
            <a:lvl2pPr marL="604837" indent="-342900">
              <a:defRPr lang="en-US" sz="2200" kern="1200" dirty="0">
                <a:solidFill>
                  <a:schemeClr val="bg2">
                    <a:lumMod val="25000"/>
                  </a:schemeClr>
                </a:solidFill>
                <a:latin typeface="+mn-lt"/>
                <a:ea typeface="+mn-ea"/>
                <a:cs typeface="+mn-cs"/>
              </a:defRPr>
            </a:lvl2pPr>
            <a:lvl3pPr marL="846137" indent="-342900">
              <a:defRPr lang="en-US" sz="2000" kern="1200" dirty="0">
                <a:solidFill>
                  <a:schemeClr val="bg2">
                    <a:lumMod val="25000"/>
                  </a:schemeClr>
                </a:solidFill>
                <a:latin typeface="+mn-lt"/>
                <a:ea typeface="+mn-ea"/>
                <a:cs typeface="+mn-cs"/>
              </a:defRPr>
            </a:lvl3pPr>
            <a:lvl4pPr marL="1065212" indent="-285750">
              <a:defRPr lang="en-US" sz="1800" kern="1200" dirty="0">
                <a:solidFill>
                  <a:schemeClr val="bg2">
                    <a:lumMod val="25000"/>
                  </a:schemeClr>
                </a:solidFill>
                <a:latin typeface="+mn-lt"/>
                <a:ea typeface="+mn-ea"/>
                <a:cs typeface="+mn-cs"/>
              </a:defRPr>
            </a:lvl4pPr>
            <a:lvl5pPr marL="1314450" indent="-285750">
              <a:defRPr lang="en-GB" sz="1600" kern="1200" dirty="0">
                <a:solidFill>
                  <a:schemeClr val="bg2">
                    <a:lumMod val="25000"/>
                  </a:schemeClr>
                </a:solidFill>
                <a:latin typeface="+mn-lt"/>
                <a:ea typeface="+mn-ea"/>
                <a:cs typeface="+mn-cs"/>
              </a:defRPr>
            </a:lvl5pPr>
          </a:lstStyle>
          <a:p>
            <a:pPr lvl="0"/>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7" name="Date Placeholder 6">
            <a:extLst>
              <a:ext uri="{FF2B5EF4-FFF2-40B4-BE49-F238E27FC236}">
                <a16:creationId xmlns:a16="http://schemas.microsoft.com/office/drawing/2014/main" id="{3A22E821-0CC7-4C5C-8208-B55EEC85BE1B}"/>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8" name="Footer Placeholder 7">
            <a:extLst>
              <a:ext uri="{FF2B5EF4-FFF2-40B4-BE49-F238E27FC236}">
                <a16:creationId xmlns:a16="http://schemas.microsoft.com/office/drawing/2014/main" id="{D8F76C5D-342C-4AF3-9AFC-8A84A25D32D7}"/>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9" name="Slide Number Placeholder 8">
            <a:extLst>
              <a:ext uri="{FF2B5EF4-FFF2-40B4-BE49-F238E27FC236}">
                <a16:creationId xmlns:a16="http://schemas.microsoft.com/office/drawing/2014/main" id="{5B441517-B552-4FE6-ADED-063BC03F65F4}"/>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4626300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5CCAA5-C5DD-4964-915D-9F21CCC5C7CA}"/>
              </a:ext>
            </a:extLst>
          </p:cNvPr>
          <p:cNvSpPr>
            <a:spLocks noGrp="1"/>
          </p:cNvSpPr>
          <p:nvPr>
            <p:ph type="title"/>
          </p:nvPr>
        </p:nvSpPr>
        <p:spPr/>
        <p:txBody>
          <a:bodyPr/>
          <a:lstStyle/>
          <a:p>
            <a:r>
              <a:rPr lang="en-US"/>
              <a:t>Click to edit Master title style</a:t>
            </a:r>
            <a:endParaRPr lang="en-GB"/>
          </a:p>
        </p:txBody>
      </p:sp>
      <p:sp>
        <p:nvSpPr>
          <p:cNvPr id="6" name="Text Placeholder 10">
            <a:extLst>
              <a:ext uri="{FF2B5EF4-FFF2-40B4-BE49-F238E27FC236}">
                <a16:creationId xmlns:a16="http://schemas.microsoft.com/office/drawing/2014/main" id="{7AE20E08-E6DB-485E-A0B7-9B5C5E634AB7}"/>
              </a:ext>
            </a:extLst>
          </p:cNvPr>
          <p:cNvSpPr>
            <a:spLocks noGrp="1"/>
          </p:cNvSpPr>
          <p:nvPr>
            <p:ph type="body" sz="quarter" idx="10"/>
          </p:nvPr>
        </p:nvSpPr>
        <p:spPr>
          <a:xfrm>
            <a:off x="550863" y="6346825"/>
            <a:ext cx="7326312" cy="314325"/>
          </a:xfrm>
        </p:spPr>
        <p:txBody>
          <a:bodyPr anchor="b">
            <a:noAutofit/>
          </a:bodyPr>
          <a:lstStyle>
            <a:lvl1pPr marL="0" indent="0" algn="l">
              <a:spcBef>
                <a:spcPts val="0"/>
              </a:spcBef>
              <a:buNone/>
              <a:defRPr sz="900"/>
            </a:lvl1pPr>
          </a:lstStyle>
          <a:p>
            <a:pPr lvl="0"/>
            <a:r>
              <a:rPr lang="en-US"/>
              <a:t>Click to edit Master text styles</a:t>
            </a:r>
          </a:p>
        </p:txBody>
      </p:sp>
    </p:spTree>
    <p:extLst>
      <p:ext uri="{BB962C8B-B14F-4D97-AF65-F5344CB8AC3E}">
        <p14:creationId xmlns:p14="http://schemas.microsoft.com/office/powerpoint/2010/main" val="19511376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8A9ED1A-2380-46FE-8363-D9A7BDBD885F}"/>
              </a:ext>
            </a:extLst>
          </p:cNvPr>
          <p:cNvSpPr>
            <a:spLocks noGrp="1"/>
          </p:cNvSpPr>
          <p:nvPr>
            <p:ph type="dt" sz="half" idx="10"/>
          </p:nvPr>
        </p:nvSpPr>
        <p:spPr>
          <a:xfrm>
            <a:off x="838200" y="6356350"/>
            <a:ext cx="2743200" cy="365125"/>
          </a:xfrm>
          <a:prstGeom prst="rect">
            <a:avLst/>
          </a:prstGeom>
        </p:spPr>
        <p:txBody>
          <a:bodyPr/>
          <a:lstStyle/>
          <a:p>
            <a:fld id="{23DFAA82-AD8D-409E-AF4D-341C2ACCA9F2}" type="datetimeFigureOut">
              <a:rPr lang="en-GB" smtClean="0"/>
              <a:t>21/09/2020</a:t>
            </a:fld>
            <a:endParaRPr lang="en-GB"/>
          </a:p>
        </p:txBody>
      </p:sp>
      <p:sp>
        <p:nvSpPr>
          <p:cNvPr id="3" name="Footer Placeholder 2">
            <a:extLst>
              <a:ext uri="{FF2B5EF4-FFF2-40B4-BE49-F238E27FC236}">
                <a16:creationId xmlns:a16="http://schemas.microsoft.com/office/drawing/2014/main" id="{79C457DB-9D1C-496E-B0C4-A824D85E5ACD}"/>
              </a:ext>
            </a:extLst>
          </p:cNvPr>
          <p:cNvSpPr>
            <a:spLocks noGrp="1"/>
          </p:cNvSpPr>
          <p:nvPr>
            <p:ph type="ftr" sz="quarter" idx="11"/>
          </p:nvPr>
        </p:nvSpPr>
        <p:spPr>
          <a:xfrm>
            <a:off x="4038600" y="6356350"/>
            <a:ext cx="4114800" cy="365125"/>
          </a:xfrm>
          <a:prstGeom prst="rect">
            <a:avLst/>
          </a:prstGeom>
        </p:spPr>
        <p:txBody>
          <a:bodyPr/>
          <a:lstStyle/>
          <a:p>
            <a:endParaRPr lang="en-GB"/>
          </a:p>
        </p:txBody>
      </p:sp>
      <p:sp>
        <p:nvSpPr>
          <p:cNvPr id="4" name="Slide Number Placeholder 3">
            <a:extLst>
              <a:ext uri="{FF2B5EF4-FFF2-40B4-BE49-F238E27FC236}">
                <a16:creationId xmlns:a16="http://schemas.microsoft.com/office/drawing/2014/main" id="{0F837375-A5B0-4383-A1BB-A134064A30F2}"/>
              </a:ext>
            </a:extLst>
          </p:cNvPr>
          <p:cNvSpPr>
            <a:spLocks noGrp="1"/>
          </p:cNvSpPr>
          <p:nvPr>
            <p:ph type="sldNum" sz="quarter" idx="12"/>
          </p:nvPr>
        </p:nvSpPr>
        <p:spPr>
          <a:xfrm>
            <a:off x="8610600" y="6356350"/>
            <a:ext cx="2743200" cy="365125"/>
          </a:xfrm>
          <a:prstGeom prst="rect">
            <a:avLst/>
          </a:prstGeom>
        </p:spPr>
        <p:txBody>
          <a:bodyPr/>
          <a:lstStyle/>
          <a:p>
            <a:fld id="{655BF494-1548-4219-93E2-3C2E37E6FCDD}" type="slidenum">
              <a:rPr lang="en-GB" smtClean="0"/>
              <a:t>‹#›</a:t>
            </a:fld>
            <a:endParaRPr lang="en-GB"/>
          </a:p>
        </p:txBody>
      </p:sp>
    </p:spTree>
    <p:extLst>
      <p:ext uri="{BB962C8B-B14F-4D97-AF65-F5344CB8AC3E}">
        <p14:creationId xmlns:p14="http://schemas.microsoft.com/office/powerpoint/2010/main" val="9601367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theme" Target="../theme/theme2.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theme" Target="../theme/theme4.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2.xml"/><Relationship Id="rId13" Type="http://schemas.openxmlformats.org/officeDocument/2006/relationships/slideLayout" Target="../slideLayouts/slideLayout67.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slideLayout" Target="../slideLayouts/slideLayout66.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 Id="rId1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BB4A2CF2-0AC8-490D-A392-EE593D2B2D8C}"/>
              </a:ext>
            </a:extLst>
          </p:cNvPr>
          <p:cNvSpPr txBox="1"/>
          <p:nvPr userDrawn="1"/>
        </p:nvSpPr>
        <p:spPr>
          <a:xfrm>
            <a:off x="8048625" y="6344065"/>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09515662"/>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714"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 id="2147483700"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5671A7C5-BABA-40D2-AB63-05B19C59247D}"/>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247109285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 id="2147483727" r:id="rId12"/>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34746291-230B-4644-A6E9-931A896E2397}"/>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56263984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41741325-17C6-4FDB-B95D-1EA8ADC7617C}"/>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762601661"/>
      </p:ext>
    </p:extLst>
  </p:cSld>
  <p:clrMap bg1="lt1" tx1="dk1" bg2="lt2" tx2="dk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A61D416-856F-4580-AE5C-908CC4B43E3E}"/>
              </a:ext>
            </a:extLst>
          </p:cNvPr>
          <p:cNvSpPr>
            <a:spLocks noGrp="1"/>
          </p:cNvSpPr>
          <p:nvPr>
            <p:ph type="title"/>
          </p:nvPr>
        </p:nvSpPr>
        <p:spPr>
          <a:xfrm>
            <a:off x="556181" y="365125"/>
            <a:ext cx="11057642" cy="643543"/>
          </a:xfrm>
          <a:prstGeom prst="rect">
            <a:avLst/>
          </a:prstGeom>
        </p:spPr>
        <p:txBody>
          <a:bodyPr vert="horz" lIns="0" tIns="0" rIns="0" bIns="0" rtlCol="0" anchor="b">
            <a:no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B2340271-A4F6-4207-A8ED-560949B6F0F1}"/>
              </a:ext>
            </a:extLst>
          </p:cNvPr>
          <p:cNvSpPr>
            <a:spLocks noGrp="1"/>
          </p:cNvSpPr>
          <p:nvPr>
            <p:ph type="body" idx="1"/>
          </p:nvPr>
        </p:nvSpPr>
        <p:spPr>
          <a:xfrm>
            <a:off x="556181" y="1423447"/>
            <a:ext cx="11057642" cy="4892512"/>
          </a:xfrm>
          <a:prstGeom prst="rect">
            <a:avLst/>
          </a:prstGeom>
        </p:spPr>
        <p:txBody>
          <a:bodyPr vert="horz" lIns="0" tIns="0" rIns="0" bIns="0" rtlCol="0">
            <a:normAutofit/>
          </a:bodyPr>
          <a:lstStyle/>
          <a:p>
            <a:pPr marL="228600" lvl="0" indent="-228600" algn="l" defTabSz="914400" rtl="0" eaLnBrk="1" latinLnBrk="0" hangingPunct="1">
              <a:lnSpc>
                <a:spcPct val="90000"/>
              </a:lnSpc>
              <a:spcBef>
                <a:spcPts val="1000"/>
              </a:spcBef>
              <a:buClr>
                <a:schemeClr val="accent1"/>
              </a:buClr>
              <a:buFont typeface="Arial" panose="020B0604020202020204" pitchFamily="34" charset="0"/>
              <a:buChar char="•"/>
            </a:pPr>
            <a:r>
              <a:rPr lang="en-US"/>
              <a:t>Click to edit Master text styles</a:t>
            </a:r>
          </a:p>
          <a:p>
            <a:pPr marL="492125" lvl="1" indent="-230188" algn="l" defTabSz="914400" rtl="0" eaLnBrk="1" latinLnBrk="0" hangingPunct="1">
              <a:lnSpc>
                <a:spcPct val="90000"/>
              </a:lnSpc>
              <a:spcBef>
                <a:spcPts val="500"/>
              </a:spcBef>
              <a:buClr>
                <a:schemeClr val="accent1"/>
              </a:buClr>
              <a:buFont typeface="Trebuchet MS" panose="020B0603020202020204" pitchFamily="34" charset="0"/>
              <a:buChar char="–"/>
              <a:tabLst>
                <a:tab pos="266700" algn="l"/>
                <a:tab pos="525463" algn="l"/>
              </a:tabLst>
            </a:pPr>
            <a:r>
              <a:rPr lang="en-US"/>
              <a:t>Second level</a:t>
            </a:r>
          </a:p>
          <a:p>
            <a:pPr marL="733425" lvl="2" indent="-230188" algn="l" defTabSz="914400" rtl="0" eaLnBrk="1" latinLnBrk="0" hangingPunct="1">
              <a:lnSpc>
                <a:spcPct val="90000"/>
              </a:lnSpc>
              <a:spcBef>
                <a:spcPts val="500"/>
              </a:spcBef>
              <a:buClr>
                <a:schemeClr val="accent1"/>
              </a:buClr>
              <a:buFont typeface="Wingdings" panose="05000000000000000000" pitchFamily="2" charset="2"/>
              <a:buChar char="§"/>
            </a:pPr>
            <a:r>
              <a:rPr lang="en-US"/>
              <a:t>Third level</a:t>
            </a:r>
          </a:p>
          <a:p>
            <a:pPr marL="1009650" lvl="3" indent="-230188" algn="l" defTabSz="914400" rtl="0" eaLnBrk="1" latinLnBrk="0" hangingPunct="1">
              <a:lnSpc>
                <a:spcPct val="90000"/>
              </a:lnSpc>
              <a:spcBef>
                <a:spcPts val="500"/>
              </a:spcBef>
              <a:buClr>
                <a:schemeClr val="accent1"/>
              </a:buClr>
              <a:buFont typeface="Arial" panose="020B0604020202020204" pitchFamily="34" charset="0"/>
              <a:buChar char="•"/>
              <a:tabLst>
                <a:tab pos="1431925" algn="l"/>
                <a:tab pos="1889125" algn="l"/>
              </a:tabLst>
            </a:pPr>
            <a:r>
              <a:rPr lang="en-US"/>
              <a:t>Fourth level</a:t>
            </a:r>
          </a:p>
          <a:p>
            <a:pPr marL="1258888" lvl="4" indent="-230188" algn="l" defTabSz="914400" rtl="0" eaLnBrk="1" latinLnBrk="0" hangingPunct="1">
              <a:lnSpc>
                <a:spcPct val="90000"/>
              </a:lnSpc>
              <a:spcBef>
                <a:spcPts val="500"/>
              </a:spcBef>
              <a:buClr>
                <a:schemeClr val="accent1"/>
              </a:buClr>
              <a:buFont typeface="Trebuchet MS" panose="020B0603020202020204" pitchFamily="34" charset="0"/>
              <a:buChar char="–"/>
            </a:pPr>
            <a:r>
              <a:rPr lang="en-US"/>
              <a:t>Fifth level</a:t>
            </a:r>
            <a:endParaRPr lang="en-GB"/>
          </a:p>
        </p:txBody>
      </p:sp>
      <p:sp>
        <p:nvSpPr>
          <p:cNvPr id="4" name="TextBox 3">
            <a:extLst>
              <a:ext uri="{FF2B5EF4-FFF2-40B4-BE49-F238E27FC236}">
                <a16:creationId xmlns:a16="http://schemas.microsoft.com/office/drawing/2014/main" id="{1C27FCDF-356E-42D1-B3ED-E2AB5FADD1AD}"/>
              </a:ext>
            </a:extLst>
          </p:cNvPr>
          <p:cNvSpPr txBox="1"/>
          <p:nvPr userDrawn="1"/>
        </p:nvSpPr>
        <p:spPr>
          <a:xfrm>
            <a:off x="8048625" y="6334126"/>
            <a:ext cx="3565198" cy="377968"/>
          </a:xfrm>
          <a:prstGeom prst="rect">
            <a:avLst/>
          </a:prstGeom>
          <a:noFill/>
        </p:spPr>
        <p:txBody>
          <a:bodyPr wrap="square" lIns="0" tIns="0" rIns="0" bIns="0" rtlCol="0" anchor="b">
            <a:noAutofit/>
          </a:bodyPr>
          <a:lstStyle/>
          <a:p>
            <a:pPr algn="r"/>
            <a:r>
              <a:rPr lang="en-GB" sz="800" kern="1200" dirty="0">
                <a:solidFill>
                  <a:schemeClr val="bg2">
                    <a:lumMod val="10000"/>
                  </a:schemeClr>
                </a:solidFill>
                <a:latin typeface="+mn-lt"/>
                <a:ea typeface="+mn-ea"/>
                <a:cs typeface="+mn-cs"/>
              </a:rPr>
              <a:t>This Industry Q&amp;A Session was supported by Sanofi for the </a:t>
            </a:r>
            <a:br>
              <a:rPr lang="en-GB" sz="800" kern="1200" dirty="0">
                <a:solidFill>
                  <a:schemeClr val="bg2">
                    <a:lumMod val="10000"/>
                  </a:schemeClr>
                </a:solidFill>
                <a:latin typeface="+mn-lt"/>
                <a:ea typeface="+mn-ea"/>
                <a:cs typeface="+mn-cs"/>
              </a:rPr>
            </a:br>
            <a:r>
              <a:rPr lang="en-GB" sz="800" kern="1200" dirty="0">
                <a:solidFill>
                  <a:schemeClr val="bg2">
                    <a:lumMod val="10000"/>
                  </a:schemeClr>
                </a:solidFill>
                <a:latin typeface="+mn-lt"/>
                <a:ea typeface="+mn-ea"/>
                <a:cs typeface="+mn-cs"/>
              </a:rPr>
              <a:t>ESC Congress 2020—The Digital Experience and is strictly for HCPs.</a:t>
            </a:r>
          </a:p>
          <a:p>
            <a:pPr algn="r" fontAlgn="base"/>
            <a:r>
              <a:rPr lang="fr-BE" sz="800" b="0" i="0" dirty="0">
                <a:solidFill>
                  <a:srgbClr val="555555"/>
                </a:solidFill>
                <a:effectLst/>
                <a:latin typeface="inherit"/>
              </a:rPr>
              <a:t>Sanofi Belgium, MAT-BE-2000704, 1.0, 09/20</a:t>
            </a:r>
            <a:endParaRPr lang="en-GB" sz="800" b="1" kern="1200" dirty="0">
              <a:solidFill>
                <a:schemeClr val="bg2">
                  <a:lumMod val="10000"/>
                </a:schemeClr>
              </a:solidFill>
              <a:latin typeface="+mn-lt"/>
              <a:ea typeface="+mn-ea"/>
              <a:cs typeface="+mn-cs"/>
            </a:endParaRPr>
          </a:p>
        </p:txBody>
      </p:sp>
    </p:spTree>
    <p:extLst>
      <p:ext uri="{BB962C8B-B14F-4D97-AF65-F5344CB8AC3E}">
        <p14:creationId xmlns:p14="http://schemas.microsoft.com/office/powerpoint/2010/main" val="87543768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 id="2147483771" r:id="rId12"/>
    <p:sldLayoutId id="2147483772" r:id="rId13"/>
  </p:sldLayoutIdLst>
  <p:txStyles>
    <p:title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panose="020B0604020202020204" pitchFamily="34" charset="0"/>
        <a:buChar char="•"/>
        <a:defRPr lang="en-US" sz="2400" kern="1200" dirty="0">
          <a:solidFill>
            <a:schemeClr val="bg2">
              <a:lumMod val="25000"/>
            </a:schemeClr>
          </a:solidFill>
          <a:latin typeface="+mn-lt"/>
          <a:ea typeface="+mn-ea"/>
          <a:cs typeface="+mn-cs"/>
        </a:defRPr>
      </a:lvl1pPr>
      <a:lvl2pPr marL="604837" indent="-342900" algn="l" defTabSz="914400" rtl="0" eaLnBrk="1" latinLnBrk="0" hangingPunct="1">
        <a:lnSpc>
          <a:spcPct val="90000"/>
        </a:lnSpc>
        <a:spcBef>
          <a:spcPts val="500"/>
        </a:spcBef>
        <a:buClr>
          <a:schemeClr val="accent1"/>
        </a:buClr>
        <a:buFont typeface="Arial" panose="020B0604020202020204" pitchFamily="34" charset="0"/>
        <a:buChar char="•"/>
        <a:tabLst>
          <a:tab pos="266700" algn="l"/>
        </a:tabLst>
        <a:defRPr lang="en-US" sz="2200" kern="1200" dirty="0">
          <a:solidFill>
            <a:schemeClr val="bg2">
              <a:lumMod val="25000"/>
            </a:schemeClr>
          </a:solidFill>
          <a:latin typeface="+mn-lt"/>
          <a:ea typeface="+mn-ea"/>
          <a:cs typeface="+mn-cs"/>
        </a:defRPr>
      </a:lvl2pPr>
      <a:lvl3pPr marL="846137" indent="-342900" algn="l" defTabSz="914400" rtl="0" eaLnBrk="1" latinLnBrk="0" hangingPunct="1">
        <a:lnSpc>
          <a:spcPct val="90000"/>
        </a:lnSpc>
        <a:spcBef>
          <a:spcPts val="500"/>
        </a:spcBef>
        <a:buClr>
          <a:schemeClr val="accent1"/>
        </a:buClr>
        <a:buFont typeface="Arial" panose="020B0604020202020204" pitchFamily="34" charset="0"/>
        <a:buChar char="•"/>
        <a:defRPr lang="en-US" sz="2000" kern="1200" dirty="0">
          <a:solidFill>
            <a:schemeClr val="bg2">
              <a:lumMod val="25000"/>
            </a:schemeClr>
          </a:solidFill>
          <a:latin typeface="+mn-lt"/>
          <a:ea typeface="+mn-ea"/>
          <a:cs typeface="+mn-cs"/>
        </a:defRPr>
      </a:lvl3pPr>
      <a:lvl4pPr marL="1065212" indent="-285750" algn="l" defTabSz="914400" rtl="0" eaLnBrk="1" latinLnBrk="0" hangingPunct="1">
        <a:lnSpc>
          <a:spcPct val="90000"/>
        </a:lnSpc>
        <a:spcBef>
          <a:spcPts val="500"/>
        </a:spcBef>
        <a:buClr>
          <a:schemeClr val="accent1"/>
        </a:buClr>
        <a:buFont typeface="Arial" panose="020B0604020202020204" pitchFamily="34" charset="0"/>
        <a:buChar char="•"/>
        <a:defRPr lang="en-US" sz="1800" kern="1200" dirty="0">
          <a:solidFill>
            <a:schemeClr val="bg2">
              <a:lumMod val="25000"/>
            </a:schemeClr>
          </a:solidFill>
          <a:latin typeface="+mn-lt"/>
          <a:ea typeface="+mn-ea"/>
          <a:cs typeface="+mn-cs"/>
        </a:defRPr>
      </a:lvl4pPr>
      <a:lvl5pPr marL="1314450" indent="-285750" algn="l" defTabSz="914400" rtl="0" eaLnBrk="1" latinLnBrk="0" hangingPunct="1">
        <a:lnSpc>
          <a:spcPct val="90000"/>
        </a:lnSpc>
        <a:spcBef>
          <a:spcPts val="500"/>
        </a:spcBef>
        <a:buClr>
          <a:schemeClr val="accent1"/>
        </a:buClr>
        <a:buFont typeface="Arial" panose="020B0604020202020204" pitchFamily="34" charset="0"/>
        <a:buChar char="•"/>
        <a:defRPr lang="en-GB" sz="1600" kern="1200" dirty="0">
          <a:solidFill>
            <a:schemeClr val="bg2">
              <a:lumMod val="25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0">
          <p15:clr>
            <a:srgbClr val="F26B43"/>
          </p15:clr>
        </p15:guide>
        <p15:guide id="2" pos="347">
          <p15:clr>
            <a:srgbClr val="F26B43"/>
          </p15:clr>
        </p15:guide>
        <p15:guide id="3" pos="7322">
          <p15:clr>
            <a:srgbClr val="F26B43"/>
          </p15:clr>
        </p15:guide>
        <p15:guide id="4" orient="horz" pos="891">
          <p15:clr>
            <a:srgbClr val="F26B43"/>
          </p15:clr>
        </p15:guide>
        <p15:guide id="5" orient="horz" pos="399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1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emf"/><Relationship Id="rId1" Type="http://schemas.openxmlformats.org/officeDocument/2006/relationships/slideLayout" Target="../slideLayouts/slideLayout16.xml"/><Relationship Id="rId5" Type="http://schemas.openxmlformats.org/officeDocument/2006/relationships/image" Target="../media/image21.png"/><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6.xml"/></Relationships>
</file>

<file path=ppt/slides/_rels/slide22.xml.rels><?xml version="1.0" encoding="UTF-8" standalone="yes"?>
<Relationships xmlns="http://schemas.openxmlformats.org/package/2006/relationships"><Relationship Id="rId3" Type="http://schemas.openxmlformats.org/officeDocument/2006/relationships/image" Target="../media/image25.tiff"/><Relationship Id="rId2" Type="http://schemas.openxmlformats.org/officeDocument/2006/relationships/image" Target="../media/image24.tiff"/><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16.xml"/><Relationship Id="rId5" Type="http://schemas.openxmlformats.org/officeDocument/2006/relationships/chart" Target="../charts/chart5.xml"/><Relationship Id="rId4" Type="http://schemas.openxmlformats.org/officeDocument/2006/relationships/chart" Target="../charts/chart4.xml"/></Relationships>
</file>

<file path=ppt/slides/_rels/slide2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A1840-6684-4CFB-BCEE-FFF06BC79052}"/>
              </a:ext>
            </a:extLst>
          </p:cNvPr>
          <p:cNvSpPr>
            <a:spLocks noGrp="1"/>
          </p:cNvSpPr>
          <p:nvPr>
            <p:ph type="title"/>
          </p:nvPr>
        </p:nvSpPr>
        <p:spPr>
          <a:xfrm>
            <a:off x="4295047" y="1950544"/>
            <a:ext cx="3601907" cy="2078532"/>
          </a:xfrm>
        </p:spPr>
        <p:txBody>
          <a:bodyPr/>
          <a:lstStyle/>
          <a:p>
            <a:r>
              <a:rPr lang="en-GB" sz="4400">
                <a:latin typeface="+mj-lt"/>
              </a:rPr>
              <a:t>Managing patients with dyslipidaemia</a:t>
            </a:r>
          </a:p>
        </p:txBody>
      </p:sp>
      <p:sp>
        <p:nvSpPr>
          <p:cNvPr id="4" name="Text Placeholder 3">
            <a:extLst>
              <a:ext uri="{FF2B5EF4-FFF2-40B4-BE49-F238E27FC236}">
                <a16:creationId xmlns:a16="http://schemas.microsoft.com/office/drawing/2014/main" id="{21F8518B-BBF3-444D-9BBA-301001C1411B}"/>
              </a:ext>
            </a:extLst>
          </p:cNvPr>
          <p:cNvSpPr>
            <a:spLocks noGrp="1"/>
          </p:cNvSpPr>
          <p:nvPr>
            <p:ph type="body" sz="quarter" idx="11"/>
          </p:nvPr>
        </p:nvSpPr>
        <p:spPr>
          <a:xfrm>
            <a:off x="4330346" y="3937711"/>
            <a:ext cx="3531308" cy="679450"/>
          </a:xfrm>
        </p:spPr>
        <p:txBody>
          <a:bodyPr>
            <a:noAutofit/>
          </a:bodyPr>
          <a:lstStyle/>
          <a:p>
            <a:r>
              <a:rPr lang="en-GB" b="1">
                <a:solidFill>
                  <a:srgbClr val="2433F4"/>
                </a:solidFill>
              </a:rPr>
              <a:t>How to tackle </a:t>
            </a:r>
            <a:br>
              <a:rPr lang="en-GB" b="1">
                <a:solidFill>
                  <a:srgbClr val="2433F4"/>
                </a:solidFill>
              </a:rPr>
            </a:br>
            <a:r>
              <a:rPr lang="en-GB" b="1">
                <a:solidFill>
                  <a:srgbClr val="2433F4"/>
                </a:solidFill>
              </a:rPr>
              <a:t>clinical inertia</a:t>
            </a:r>
          </a:p>
        </p:txBody>
      </p:sp>
    </p:spTree>
    <p:extLst>
      <p:ext uri="{BB962C8B-B14F-4D97-AF65-F5344CB8AC3E}">
        <p14:creationId xmlns:p14="http://schemas.microsoft.com/office/powerpoint/2010/main" val="3372047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820A4-449C-4955-A728-45594B6ADC83}"/>
              </a:ext>
            </a:extLst>
          </p:cNvPr>
          <p:cNvSpPr>
            <a:spLocks noGrp="1"/>
          </p:cNvSpPr>
          <p:nvPr>
            <p:ph type="title"/>
          </p:nvPr>
        </p:nvSpPr>
        <p:spPr/>
        <p:txBody>
          <a:bodyPr/>
          <a:lstStyle/>
          <a:p>
            <a:r>
              <a:rPr lang="en-GB" sz="2000"/>
              <a:t>Cholesterol-lowering treatment: prospective meta-analysis of data from 90,056 participants in 14 randomised trials of statins               (Cholesterol Treatment Trialists’ Collaboration)</a:t>
            </a:r>
          </a:p>
        </p:txBody>
      </p:sp>
      <p:sp>
        <p:nvSpPr>
          <p:cNvPr id="4" name="Text Placeholder 3">
            <a:extLst>
              <a:ext uri="{FF2B5EF4-FFF2-40B4-BE49-F238E27FC236}">
                <a16:creationId xmlns:a16="http://schemas.microsoft.com/office/drawing/2014/main" id="{E39B052D-6E5A-406D-AC44-8D7BE314D07F}"/>
              </a:ext>
            </a:extLst>
          </p:cNvPr>
          <p:cNvSpPr>
            <a:spLocks noGrp="1"/>
          </p:cNvSpPr>
          <p:nvPr>
            <p:ph type="body" sz="quarter" idx="10"/>
          </p:nvPr>
        </p:nvSpPr>
        <p:spPr/>
        <p:txBody>
          <a:bodyPr/>
          <a:lstStyle/>
          <a:p>
            <a:r>
              <a:rPr lang="en-GB"/>
              <a:t>SE, standard error.</a:t>
            </a:r>
            <a:br>
              <a:rPr lang="en-GB"/>
            </a:br>
            <a:r>
              <a:rPr lang="en-GB"/>
              <a:t>1. Cholesterol Treatment Trialists’ (CTT) Collaboration. </a:t>
            </a:r>
            <a:r>
              <a:rPr lang="en-GB" i="1"/>
              <a:t>Lancet</a:t>
            </a:r>
            <a:r>
              <a:rPr lang="en-GB"/>
              <a:t>. 2005;366:1267–78; </a:t>
            </a:r>
            <a:br>
              <a:rPr lang="en-GB"/>
            </a:br>
            <a:r>
              <a:rPr lang="en-GB"/>
              <a:t>2. Cholesterol Treatment Trialists’ (CTT) Collaboration. </a:t>
            </a:r>
            <a:r>
              <a:rPr lang="en-GB" i="1"/>
              <a:t>Lancet</a:t>
            </a:r>
            <a:r>
              <a:rPr lang="en-GB"/>
              <a:t>. 2010;376;1670–81. </a:t>
            </a:r>
          </a:p>
        </p:txBody>
      </p:sp>
      <p:sp>
        <p:nvSpPr>
          <p:cNvPr id="5" name="Rectángulo 2">
            <a:extLst>
              <a:ext uri="{FF2B5EF4-FFF2-40B4-BE49-F238E27FC236}">
                <a16:creationId xmlns:a16="http://schemas.microsoft.com/office/drawing/2014/main" id="{B3DCE1BE-5812-4A04-A5CD-DF83B86FA0E0}"/>
              </a:ext>
            </a:extLst>
          </p:cNvPr>
          <p:cNvSpPr/>
          <p:nvPr/>
        </p:nvSpPr>
        <p:spPr>
          <a:xfrm>
            <a:off x="3238116" y="1163419"/>
            <a:ext cx="5715768" cy="461665"/>
          </a:xfrm>
          <a:prstGeom prst="rect">
            <a:avLst/>
          </a:prstGeom>
        </p:spPr>
        <p:txBody>
          <a:bodyPr wrap="square">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200" b="1" i="0" u="none" strike="noStrike" kern="1200" cap="none" spc="0" normalizeH="0" baseline="0" noProof="0">
                <a:ln>
                  <a:noFill/>
                </a:ln>
                <a:solidFill>
                  <a:prstClr val="black"/>
                </a:solidFill>
                <a:effectLst/>
                <a:uLnTx/>
                <a:uFillTx/>
                <a:latin typeface="Trebuchet MS"/>
                <a:ea typeface="+mn-ea"/>
                <a:cs typeface="+mn-cs"/>
              </a:rPr>
              <a:t>Relation between proportional reduction in incidence of major coronary events and major vascular and mean absolute LDL-C reduction at 1 year</a:t>
            </a:r>
            <a:r>
              <a:rPr kumimoji="0" lang="en-GB" sz="1200" b="1" i="0" u="none" strike="noStrike" kern="1200" cap="none" spc="0" normalizeH="0" baseline="30000" noProof="0">
                <a:ln>
                  <a:noFill/>
                </a:ln>
                <a:solidFill>
                  <a:prstClr val="black"/>
                </a:solidFill>
                <a:effectLst/>
                <a:uLnTx/>
                <a:uFillTx/>
                <a:latin typeface="Trebuchet MS"/>
                <a:ea typeface="+mn-ea"/>
                <a:cs typeface="+mn-cs"/>
              </a:rPr>
              <a:t>1</a:t>
            </a:r>
            <a:endParaRPr kumimoji="0" lang="en-GB" sz="1200" b="1" i="0" u="none" strike="noStrike" kern="1200" cap="none" spc="0" normalizeH="0" baseline="0" noProof="0">
              <a:ln>
                <a:noFill/>
              </a:ln>
              <a:solidFill>
                <a:prstClr val="black"/>
              </a:solidFill>
              <a:effectLst/>
              <a:uLnTx/>
              <a:uFillTx/>
              <a:latin typeface="Trebuchet MS"/>
              <a:ea typeface="+mn-ea"/>
              <a:cs typeface="+mn-cs"/>
            </a:endParaRPr>
          </a:p>
        </p:txBody>
      </p:sp>
      <p:pic>
        <p:nvPicPr>
          <p:cNvPr id="6" name="Imagen 7">
            <a:extLst>
              <a:ext uri="{FF2B5EF4-FFF2-40B4-BE49-F238E27FC236}">
                <a16:creationId xmlns:a16="http://schemas.microsoft.com/office/drawing/2014/main" id="{F87057DA-4BBE-4D29-A2A7-29F41988AEC6}"/>
              </a:ext>
            </a:extLst>
          </p:cNvPr>
          <p:cNvPicPr>
            <a:picLocks noChangeAspect="1"/>
          </p:cNvPicPr>
          <p:nvPr/>
        </p:nvPicPr>
        <p:blipFill>
          <a:blip r:embed="rId2"/>
          <a:stretch>
            <a:fillRect/>
          </a:stretch>
        </p:blipFill>
        <p:spPr>
          <a:xfrm>
            <a:off x="3564467" y="1764283"/>
            <a:ext cx="4724400" cy="4368800"/>
          </a:xfrm>
          <a:prstGeom prst="rect">
            <a:avLst/>
          </a:prstGeom>
          <a:ln>
            <a:noFill/>
          </a:ln>
          <a:effectLst/>
        </p:spPr>
      </p:pic>
      <p:sp>
        <p:nvSpPr>
          <p:cNvPr id="7" name="CuadroTexto 6">
            <a:extLst>
              <a:ext uri="{FF2B5EF4-FFF2-40B4-BE49-F238E27FC236}">
                <a16:creationId xmlns:a16="http://schemas.microsoft.com/office/drawing/2014/main" id="{09E20A56-2F57-43F2-8A37-9AAEB6FA7019}"/>
              </a:ext>
            </a:extLst>
          </p:cNvPr>
          <p:cNvSpPr txBox="1"/>
          <p:nvPr/>
        </p:nvSpPr>
        <p:spPr>
          <a:xfrm>
            <a:off x="8459094" y="4088101"/>
            <a:ext cx="3197197" cy="923330"/>
          </a:xfrm>
          <a:prstGeom prst="rect">
            <a:avLst/>
          </a:prstGeom>
          <a:solidFill>
            <a:srgbClr val="FF0000"/>
          </a:solidFill>
          <a:effectLst/>
        </p:spPr>
        <p:style>
          <a:lnRef idx="0">
            <a:schemeClr val="accent2"/>
          </a:lnRef>
          <a:fillRef idx="3">
            <a:schemeClr val="accent2"/>
          </a:fillRef>
          <a:effectRef idx="3">
            <a:schemeClr val="accent2"/>
          </a:effectRef>
          <a:fontRef idx="minor">
            <a:schemeClr val="lt1"/>
          </a:fontRef>
        </p:style>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a:ln>
                  <a:noFill/>
                </a:ln>
                <a:solidFill>
                  <a:prstClr val="white"/>
                </a:solidFill>
                <a:effectLst/>
                <a:uLnTx/>
                <a:uFillTx/>
                <a:latin typeface="Gotham Rounded Light"/>
                <a:ea typeface="+mn-ea"/>
                <a:cs typeface="+mn-cs"/>
              </a:rPr>
              <a:t>38.7 mg/dL of LDL-C reduction is associated with a </a:t>
            </a:r>
            <a:r>
              <a:rPr kumimoji="0" lang="en-GB" sz="1800" b="0" i="0" u="sng" strike="noStrike" kern="1200" cap="none" spc="0" normalizeH="0" baseline="0" noProof="0">
                <a:ln>
                  <a:noFill/>
                </a:ln>
                <a:solidFill>
                  <a:prstClr val="white"/>
                </a:solidFill>
                <a:effectLst/>
                <a:uLnTx/>
                <a:uFillTx/>
                <a:latin typeface="Gotham Rounded Light"/>
                <a:ea typeface="+mn-ea"/>
                <a:cs typeface="+mn-cs"/>
              </a:rPr>
              <a:t>22% relative risk reduction</a:t>
            </a:r>
            <a:r>
              <a:rPr kumimoji="0" lang="en-GB" sz="1800" b="0" i="0" u="sng" strike="noStrike" kern="1200" cap="none" spc="0" normalizeH="0" baseline="30000" noProof="0">
                <a:ln>
                  <a:noFill/>
                </a:ln>
                <a:solidFill>
                  <a:prstClr val="white"/>
                </a:solidFill>
                <a:effectLst/>
                <a:uLnTx/>
                <a:uFillTx/>
                <a:latin typeface="Gotham Rounded Light"/>
                <a:ea typeface="+mn-ea"/>
                <a:cs typeface="+mn-cs"/>
              </a:rPr>
              <a:t>2</a:t>
            </a:r>
            <a:endParaRPr kumimoji="0" lang="en-GB" sz="1800" b="0" i="0" u="sng" strike="noStrike" kern="1200" cap="none" spc="0" normalizeH="0" baseline="0" noProof="0">
              <a:ln>
                <a:noFill/>
              </a:ln>
              <a:solidFill>
                <a:prstClr val="white"/>
              </a:solidFill>
              <a:effectLst/>
              <a:uLnTx/>
              <a:uFillTx/>
              <a:latin typeface="Gotham Rounded Light"/>
              <a:ea typeface="+mn-ea"/>
              <a:cs typeface="+mn-cs"/>
            </a:endParaRPr>
          </a:p>
        </p:txBody>
      </p:sp>
      <p:sp>
        <p:nvSpPr>
          <p:cNvPr id="8" name="TextBox 7">
            <a:extLst>
              <a:ext uri="{FF2B5EF4-FFF2-40B4-BE49-F238E27FC236}">
                <a16:creationId xmlns:a16="http://schemas.microsoft.com/office/drawing/2014/main" id="{463CFBC4-349D-4C52-9C59-04897D322E07}"/>
              </a:ext>
            </a:extLst>
          </p:cNvPr>
          <p:cNvSpPr txBox="1"/>
          <p:nvPr/>
        </p:nvSpPr>
        <p:spPr>
          <a:xfrm rot="16200000">
            <a:off x="1694344" y="3794794"/>
            <a:ext cx="3262240"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black"/>
                </a:solidFill>
                <a:effectLst/>
                <a:uLnTx/>
                <a:uFillTx/>
                <a:latin typeface="Trebuchet MS"/>
                <a:ea typeface="+mn-ea"/>
                <a:cs typeface="+mn-cs"/>
              </a:rPr>
              <a:t>Proportional reduction in event rates (SE)</a:t>
            </a:r>
          </a:p>
        </p:txBody>
      </p:sp>
      <p:sp>
        <p:nvSpPr>
          <p:cNvPr id="9" name="TextBox 8">
            <a:extLst>
              <a:ext uri="{FF2B5EF4-FFF2-40B4-BE49-F238E27FC236}">
                <a16:creationId xmlns:a16="http://schemas.microsoft.com/office/drawing/2014/main" id="{BDB06724-F742-42E5-A42C-76D99302EBE4}"/>
              </a:ext>
            </a:extLst>
          </p:cNvPr>
          <p:cNvSpPr txBox="1"/>
          <p:nvPr/>
        </p:nvSpPr>
        <p:spPr>
          <a:xfrm>
            <a:off x="4883423" y="5856177"/>
            <a:ext cx="3077004" cy="30777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400" b="1" i="0" u="none" strike="noStrike" kern="1200" cap="none" spc="0" normalizeH="0" baseline="0" noProof="0">
                <a:ln>
                  <a:noFill/>
                </a:ln>
                <a:solidFill>
                  <a:prstClr val="black"/>
                </a:solidFill>
                <a:effectLst/>
                <a:uLnTx/>
                <a:uFillTx/>
                <a:latin typeface="Trebuchet MS"/>
                <a:ea typeface="+mn-ea"/>
                <a:cs typeface="+mn-cs"/>
              </a:rPr>
              <a:t>Reduction in LDL-C (mmol/L)</a:t>
            </a:r>
          </a:p>
        </p:txBody>
      </p:sp>
    </p:spTree>
    <p:extLst>
      <p:ext uri="{BB962C8B-B14F-4D97-AF65-F5344CB8AC3E}">
        <p14:creationId xmlns:p14="http://schemas.microsoft.com/office/powerpoint/2010/main" val="2837062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F827CB-7DBA-42A7-BCFC-F33BE77DCE71}"/>
              </a:ext>
            </a:extLst>
          </p:cNvPr>
          <p:cNvSpPr>
            <a:spLocks noGrp="1"/>
          </p:cNvSpPr>
          <p:nvPr>
            <p:ph type="title"/>
          </p:nvPr>
        </p:nvSpPr>
        <p:spPr/>
        <p:txBody>
          <a:bodyPr/>
          <a:lstStyle/>
          <a:p>
            <a:r>
              <a:rPr lang="en-GB"/>
              <a:t>Relative risk reduction is driven by LDL-C lowering</a:t>
            </a:r>
          </a:p>
        </p:txBody>
      </p:sp>
      <p:sp>
        <p:nvSpPr>
          <p:cNvPr id="4" name="Text Placeholder 3">
            <a:extLst>
              <a:ext uri="{FF2B5EF4-FFF2-40B4-BE49-F238E27FC236}">
                <a16:creationId xmlns:a16="http://schemas.microsoft.com/office/drawing/2014/main" id="{72BF0F3B-352E-484D-A17F-FC380DBE7B18}"/>
              </a:ext>
            </a:extLst>
          </p:cNvPr>
          <p:cNvSpPr>
            <a:spLocks noGrp="1"/>
          </p:cNvSpPr>
          <p:nvPr>
            <p:ph type="body" sz="quarter" idx="10"/>
          </p:nvPr>
        </p:nvSpPr>
        <p:spPr/>
        <p:txBody>
          <a:bodyPr/>
          <a:lstStyle/>
          <a:p>
            <a:r>
              <a:rPr lang="en-GB"/>
              <a:t>CETP, cholesteryl ester transfer protein; CI, confidence interval; PCSK9, proprotein convertase subtilisin/</a:t>
            </a:r>
            <a:r>
              <a:rPr lang="en-GB" err="1"/>
              <a:t>kexin</a:t>
            </a:r>
            <a:r>
              <a:rPr lang="en-GB"/>
              <a:t> type 9.</a:t>
            </a:r>
          </a:p>
          <a:p>
            <a:r>
              <a:rPr lang="en-GB"/>
              <a:t>Silverman MG, </a:t>
            </a:r>
            <a:r>
              <a:rPr lang="en-GB" i="1"/>
              <a:t>et al. JAMA</a:t>
            </a:r>
            <a:r>
              <a:rPr lang="en-GB"/>
              <a:t>. 2016;316(12):1289–97.</a:t>
            </a:r>
          </a:p>
          <a:p>
            <a:endParaRPr lang="en-GB"/>
          </a:p>
        </p:txBody>
      </p:sp>
      <p:pic>
        <p:nvPicPr>
          <p:cNvPr id="5" name="Imagen 1">
            <a:extLst>
              <a:ext uri="{FF2B5EF4-FFF2-40B4-BE49-F238E27FC236}">
                <a16:creationId xmlns:a16="http://schemas.microsoft.com/office/drawing/2014/main" id="{E37B1F45-F50C-49F4-87E1-5B8B58F218B0}"/>
              </a:ext>
            </a:extLst>
          </p:cNvPr>
          <p:cNvPicPr>
            <a:picLocks noChangeAspect="1"/>
          </p:cNvPicPr>
          <p:nvPr/>
        </p:nvPicPr>
        <p:blipFill>
          <a:blip r:embed="rId2"/>
          <a:stretch>
            <a:fillRect/>
          </a:stretch>
        </p:blipFill>
        <p:spPr>
          <a:xfrm>
            <a:off x="2191535" y="1123737"/>
            <a:ext cx="8023677" cy="5058405"/>
          </a:xfrm>
          <a:prstGeom prst="rect">
            <a:avLst/>
          </a:prstGeom>
          <a:ln>
            <a:solidFill>
              <a:srgbClr val="000090"/>
            </a:solidFill>
          </a:ln>
          <a:effectLst/>
        </p:spPr>
      </p:pic>
    </p:spTree>
    <p:extLst>
      <p:ext uri="{BB962C8B-B14F-4D97-AF65-F5344CB8AC3E}">
        <p14:creationId xmlns:p14="http://schemas.microsoft.com/office/powerpoint/2010/main" val="16695556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C25B9EE-7FC5-482A-938A-53FD1D0FDB2A}"/>
              </a:ext>
            </a:extLst>
          </p:cNvPr>
          <p:cNvSpPr>
            <a:spLocks noGrp="1"/>
          </p:cNvSpPr>
          <p:nvPr>
            <p:ph type="body" sz="quarter" idx="10"/>
          </p:nvPr>
        </p:nvSpPr>
        <p:spPr/>
        <p:txBody>
          <a:bodyPr/>
          <a:lstStyle/>
          <a:p>
            <a:endParaRPr lang="en-GB"/>
          </a:p>
        </p:txBody>
      </p:sp>
      <p:sp>
        <p:nvSpPr>
          <p:cNvPr id="5" name="Rectángulo 1">
            <a:extLst>
              <a:ext uri="{FF2B5EF4-FFF2-40B4-BE49-F238E27FC236}">
                <a16:creationId xmlns:a16="http://schemas.microsoft.com/office/drawing/2014/main" id="{D8F0CF75-4BC0-4C6C-8360-79E699FB5776}"/>
              </a:ext>
            </a:extLst>
          </p:cNvPr>
          <p:cNvSpPr/>
          <p:nvPr/>
        </p:nvSpPr>
        <p:spPr>
          <a:xfrm>
            <a:off x="1916118" y="1873016"/>
            <a:ext cx="8558753" cy="2603790"/>
          </a:xfrm>
          <a:prstGeom prst="rect">
            <a:avLst/>
          </a:prstGeom>
          <a:noFill/>
        </p:spPr>
        <p:txBody>
          <a:bodyPr wrap="none" lIns="91440" tIns="45720" rIns="91440" bIns="45720">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4800" b="1" i="0" u="none" strike="noStrike" kern="1200" cap="all" spc="0" normalizeH="0" baseline="0" noProof="0">
                <a:ln>
                  <a:noFill/>
                </a:ln>
                <a:solidFill>
                  <a:srgbClr val="009FFF"/>
                </a:solidFill>
                <a:effectLst/>
                <a:uLnTx/>
                <a:uFillTx/>
                <a:latin typeface="Trebuchet MS"/>
                <a:ea typeface="+mn-ea"/>
                <a:cs typeface="+mn-cs"/>
              </a:rPr>
              <a:t>CONCEPT  4:</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Attaining the new ESC/EAS 2019 </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LDL-cholesterol targets requires </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high intensity lipid-lowering</a:t>
            </a:r>
            <a:r>
              <a:rPr kumimoji="0" lang="en-GB" sz="4000" b="1" i="0" u="none" strike="noStrike" kern="1200" cap="none" spc="0" normalizeH="0" baseline="0" noProof="0">
                <a:ln w="0"/>
                <a:solidFill>
                  <a:prstClr val="black"/>
                </a:solidFill>
                <a:effectLst/>
                <a:uLnTx/>
                <a:uFillTx/>
                <a:latin typeface="Trebuchet MS"/>
                <a:ea typeface="+mn-ea"/>
                <a:cs typeface="+mn-cs"/>
              </a:rPr>
              <a:t> </a:t>
            </a:r>
            <a:r>
              <a:rPr kumimoji="0" lang="en-GB" sz="4000" b="0" i="0" u="none" strike="noStrike" kern="1200" cap="none" spc="0" normalizeH="0" baseline="0" noProof="0">
                <a:ln w="0"/>
                <a:solidFill>
                  <a:prstClr val="black"/>
                </a:solidFill>
                <a:effectLst/>
                <a:uLnTx/>
                <a:uFillTx/>
                <a:latin typeface="Trebuchet MS"/>
                <a:ea typeface="+mn-ea"/>
                <a:cs typeface="+mn-cs"/>
              </a:rPr>
              <a:t>therapy</a:t>
            </a:r>
          </a:p>
        </p:txBody>
      </p:sp>
    </p:spTree>
    <p:extLst>
      <p:ext uri="{BB962C8B-B14F-4D97-AF65-F5344CB8AC3E}">
        <p14:creationId xmlns:p14="http://schemas.microsoft.com/office/powerpoint/2010/main" val="3564067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1">
            <a:extLst>
              <a:ext uri="{FF2B5EF4-FFF2-40B4-BE49-F238E27FC236}">
                <a16:creationId xmlns:a16="http://schemas.microsoft.com/office/drawing/2014/main" id="{106F20CC-7DF6-4197-86EE-8C3E27A12EC6}"/>
              </a:ext>
            </a:extLst>
          </p:cNvPr>
          <p:cNvPicPr>
            <a:picLocks noChangeAspect="1"/>
          </p:cNvPicPr>
          <p:nvPr/>
        </p:nvPicPr>
        <p:blipFill>
          <a:blip r:embed="rId2"/>
          <a:stretch>
            <a:fillRect/>
          </a:stretch>
        </p:blipFill>
        <p:spPr>
          <a:xfrm>
            <a:off x="1927478" y="1087264"/>
            <a:ext cx="8549796" cy="5115157"/>
          </a:xfrm>
          <a:prstGeom prst="rect">
            <a:avLst/>
          </a:prstGeom>
          <a:solidFill>
            <a:schemeClr val="bg1"/>
          </a:solidFill>
          <a:ln>
            <a:noFill/>
          </a:ln>
          <a:effectLst/>
        </p:spPr>
      </p:pic>
      <p:sp>
        <p:nvSpPr>
          <p:cNvPr id="2" name="Title 1">
            <a:extLst>
              <a:ext uri="{FF2B5EF4-FFF2-40B4-BE49-F238E27FC236}">
                <a16:creationId xmlns:a16="http://schemas.microsoft.com/office/drawing/2014/main" id="{4924094B-F677-447D-B27B-D9CC74F9F837}"/>
              </a:ext>
            </a:extLst>
          </p:cNvPr>
          <p:cNvSpPr>
            <a:spLocks noGrp="1"/>
          </p:cNvSpPr>
          <p:nvPr>
            <p:ph type="title"/>
          </p:nvPr>
        </p:nvSpPr>
        <p:spPr/>
        <p:txBody>
          <a:bodyPr/>
          <a:lstStyle/>
          <a:p>
            <a:r>
              <a:rPr lang="en-GB"/>
              <a:t>ESC/EAS 2019 guidelines: treatment goals for LDL-C across cardiovascular risk categories </a:t>
            </a:r>
          </a:p>
        </p:txBody>
      </p:sp>
      <p:sp>
        <p:nvSpPr>
          <p:cNvPr id="4" name="Text Placeholder 3">
            <a:extLst>
              <a:ext uri="{FF2B5EF4-FFF2-40B4-BE49-F238E27FC236}">
                <a16:creationId xmlns:a16="http://schemas.microsoft.com/office/drawing/2014/main" id="{B0ABEA8A-3652-4DBD-A383-A697BC4819E0}"/>
              </a:ext>
            </a:extLst>
          </p:cNvPr>
          <p:cNvSpPr>
            <a:spLocks noGrp="1"/>
          </p:cNvSpPr>
          <p:nvPr>
            <p:ph type="body" sz="quarter" idx="10"/>
          </p:nvPr>
        </p:nvSpPr>
        <p:spPr>
          <a:xfrm>
            <a:off x="550864" y="6346825"/>
            <a:ext cx="3550620" cy="314325"/>
          </a:xfrm>
        </p:spPr>
        <p:txBody>
          <a:bodyPr/>
          <a:lstStyle/>
          <a:p>
            <a:r>
              <a:rPr lang="en-GB" sz="700"/>
              <a:t>ASCVD, atherosclerotic cardiovascular disease; BP, blood pressure, </a:t>
            </a:r>
            <a:br>
              <a:rPr lang="en-GB" sz="700"/>
            </a:br>
            <a:r>
              <a:rPr lang="en-GB" sz="700"/>
              <a:t>CKD, chronic kidney disease; CV, cardiovascular; CVD, cardiovascular disease; </a:t>
            </a:r>
            <a:br>
              <a:rPr lang="en-GB" sz="700"/>
            </a:br>
            <a:r>
              <a:rPr lang="en-GB" sz="700"/>
              <a:t>DM, diabetes mellitus; EAS, European Atherosclerosis Society; </a:t>
            </a:r>
            <a:br>
              <a:rPr lang="en-GB" sz="700"/>
            </a:br>
            <a:r>
              <a:rPr lang="en-GB" sz="700"/>
              <a:t>eGFR, estimated glomerular filtration rate; FH, familial hypercholesterolaemia; </a:t>
            </a:r>
            <a:br>
              <a:rPr lang="en-GB" sz="700"/>
            </a:br>
            <a:r>
              <a:rPr lang="en-GB" sz="700"/>
              <a:t>SCORE, Systematic </a:t>
            </a:r>
            <a:r>
              <a:rPr lang="en-GB" sz="700" err="1"/>
              <a:t>COronary</a:t>
            </a:r>
            <a:r>
              <a:rPr lang="en-GB" sz="700"/>
              <a:t> Risk Evaluation; T1DM, type 1 diabetes mellitus; </a:t>
            </a:r>
            <a:br>
              <a:rPr lang="en-GB" sz="700"/>
            </a:br>
            <a:r>
              <a:rPr lang="en-GB" sz="700"/>
              <a:t>T2DM, type 2 diabetes mellitus; TC, total cholesterol.</a:t>
            </a:r>
          </a:p>
          <a:p>
            <a:r>
              <a:rPr lang="en-GB" sz="700"/>
              <a:t>Mach F, </a:t>
            </a:r>
            <a:r>
              <a:rPr lang="en-GB" sz="700" i="1"/>
              <a:t>et al. Eur Heart J</a:t>
            </a:r>
            <a:r>
              <a:rPr lang="en-GB" sz="700"/>
              <a:t>. 2020;41:111–88.</a:t>
            </a:r>
          </a:p>
        </p:txBody>
      </p:sp>
      <p:sp>
        <p:nvSpPr>
          <p:cNvPr id="3" name="Elipse 4">
            <a:extLst>
              <a:ext uri="{FF2B5EF4-FFF2-40B4-BE49-F238E27FC236}">
                <a16:creationId xmlns:a16="http://schemas.microsoft.com/office/drawing/2014/main" id="{09A3122E-B02B-4E19-AB5B-766AD41E0630}"/>
              </a:ext>
            </a:extLst>
          </p:cNvPr>
          <p:cNvSpPr/>
          <p:nvPr/>
        </p:nvSpPr>
        <p:spPr>
          <a:xfrm>
            <a:off x="2002742" y="3617551"/>
            <a:ext cx="854831" cy="1587429"/>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en-GB" sz="1900" b="0" i="0" u="none" strike="noStrike" kern="1200" cap="none" spc="0" normalizeH="0" baseline="0" noProof="0">
              <a:ln>
                <a:noFill/>
              </a:ln>
              <a:solidFill>
                <a:prstClr val="white"/>
              </a:solidFill>
              <a:effectLst/>
              <a:uLnTx/>
              <a:uFillTx/>
              <a:latin typeface="Calibri"/>
              <a:ea typeface="+mn-ea"/>
              <a:cs typeface="+mn-cs"/>
            </a:endParaRPr>
          </a:p>
        </p:txBody>
      </p:sp>
      <p:sp>
        <p:nvSpPr>
          <p:cNvPr id="7" name="CuadroTexto 2">
            <a:extLst>
              <a:ext uri="{FF2B5EF4-FFF2-40B4-BE49-F238E27FC236}">
                <a16:creationId xmlns:a16="http://schemas.microsoft.com/office/drawing/2014/main" id="{FC7FEBEC-A105-4B9C-83F4-6C6165B21868}"/>
              </a:ext>
            </a:extLst>
          </p:cNvPr>
          <p:cNvSpPr txBox="1"/>
          <p:nvPr/>
        </p:nvSpPr>
        <p:spPr>
          <a:xfrm>
            <a:off x="2918380" y="5228361"/>
            <a:ext cx="1053859" cy="461665"/>
          </a:xfrm>
          <a:prstGeom prst="rect">
            <a:avLst/>
          </a:prstGeom>
          <a:solidFill>
            <a:srgbClr val="843C0C"/>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a:ea typeface="+mn-ea"/>
                <a:cs typeface="+mn-cs"/>
              </a:rPr>
              <a:t>1 </a:t>
            </a:r>
            <a:r>
              <a:rPr kumimoji="0" lang="en-GB" sz="1200" b="0" i="0" u="none" strike="noStrike" kern="1200" cap="none" spc="0" normalizeH="0" baseline="0" noProof="0" err="1">
                <a:ln>
                  <a:noFill/>
                </a:ln>
                <a:solidFill>
                  <a:prstClr val="white"/>
                </a:solidFill>
                <a:effectLst/>
                <a:uLnTx/>
                <a:uFillTx/>
                <a:latin typeface="Calibri"/>
                <a:ea typeface="+mn-ea"/>
                <a:cs typeface="+mn-cs"/>
              </a:rPr>
              <a:t>mmol</a:t>
            </a:r>
            <a:r>
              <a:rPr kumimoji="0" lang="en-GB" sz="1200" b="0" i="0" u="none" strike="noStrike" kern="1200" cap="none" spc="0" normalizeH="0" baseline="0" noProof="0">
                <a:ln>
                  <a:noFill/>
                </a:ln>
                <a:solidFill>
                  <a:prstClr val="white"/>
                </a:solidFill>
                <a:effectLst/>
                <a:uLnTx/>
                <a:uFillTx/>
                <a:latin typeface="Calibri"/>
                <a:ea typeface="+mn-ea"/>
                <a:cs typeface="+mn-cs"/>
              </a:rPr>
              <a:t>/L</a:t>
            </a:r>
          </a:p>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white"/>
                </a:solidFill>
                <a:effectLst/>
                <a:uLnTx/>
                <a:uFillTx/>
                <a:latin typeface="Calibri"/>
                <a:ea typeface="+mn-ea"/>
                <a:cs typeface="+mn-cs"/>
              </a:rPr>
              <a:t>(40 mg/dl)</a:t>
            </a:r>
          </a:p>
        </p:txBody>
      </p:sp>
      <p:sp>
        <p:nvSpPr>
          <p:cNvPr id="8" name="CuadroTexto 3">
            <a:extLst>
              <a:ext uri="{FF2B5EF4-FFF2-40B4-BE49-F238E27FC236}">
                <a16:creationId xmlns:a16="http://schemas.microsoft.com/office/drawing/2014/main" id="{7C5B3F56-F812-4565-A347-5DA9BAD6066C}"/>
              </a:ext>
            </a:extLst>
          </p:cNvPr>
          <p:cNvSpPr txBox="1"/>
          <p:nvPr/>
        </p:nvSpPr>
        <p:spPr>
          <a:xfrm>
            <a:off x="7701278" y="5214851"/>
            <a:ext cx="1634833" cy="307777"/>
          </a:xfrm>
          <a:prstGeom prst="rect">
            <a:avLst/>
          </a:prstGeom>
          <a:solidFill>
            <a:srgbClr val="843C0C"/>
          </a:solidFill>
        </p:spPr>
        <p:txBody>
          <a:bodyPr wrap="square" rtlCol="0">
            <a:spAutoFit/>
          </a:bodyPr>
          <a:lstStyle/>
          <a:p>
            <a:pPr marL="0" marR="0" lvl="0" indent="0" algn="ctr" defTabSz="914354"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FFFFFF"/>
                </a:solidFill>
                <a:effectLst/>
                <a:uLnTx/>
                <a:uFillTx/>
                <a:latin typeface="Calibri"/>
                <a:ea typeface="+mn-ea"/>
                <a:cs typeface="+mn-cs"/>
              </a:rPr>
              <a:t>Recurrent CVD</a:t>
            </a:r>
          </a:p>
        </p:txBody>
      </p:sp>
    </p:spTree>
    <p:extLst>
      <p:ext uri="{BB962C8B-B14F-4D97-AF65-F5344CB8AC3E}">
        <p14:creationId xmlns:p14="http://schemas.microsoft.com/office/powerpoint/2010/main" val="2972944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heckerboard(across)">
                                      <p:cBhvr>
                                        <p:cTn id="7" dur="500"/>
                                        <p:tgtEl>
                                          <p:spTgt spid="8"/>
                                        </p:tgtEl>
                                      </p:cBhvr>
                                    </p:animEffect>
                                  </p:childTnLst>
                                </p:cTn>
                              </p:par>
                              <p:par>
                                <p:cTn id="8" presetID="5"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checkerboard(across)">
                                      <p:cBhvr>
                                        <p:cTn id="1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5812FA-FE03-4550-A043-640EC54951EC}"/>
              </a:ext>
            </a:extLst>
          </p:cNvPr>
          <p:cNvSpPr>
            <a:spLocks noGrp="1"/>
          </p:cNvSpPr>
          <p:nvPr>
            <p:ph type="title"/>
          </p:nvPr>
        </p:nvSpPr>
        <p:spPr/>
        <p:txBody>
          <a:bodyPr/>
          <a:lstStyle/>
          <a:p>
            <a:r>
              <a:rPr lang="en-GB"/>
              <a:t>And… at least a 50% REDUCTION!!!</a:t>
            </a:r>
          </a:p>
        </p:txBody>
      </p:sp>
      <p:sp>
        <p:nvSpPr>
          <p:cNvPr id="4" name="Text Placeholder 3">
            <a:extLst>
              <a:ext uri="{FF2B5EF4-FFF2-40B4-BE49-F238E27FC236}">
                <a16:creationId xmlns:a16="http://schemas.microsoft.com/office/drawing/2014/main" id="{FE866379-05A3-44AA-9CB5-A42157B5E775}"/>
              </a:ext>
            </a:extLst>
          </p:cNvPr>
          <p:cNvSpPr>
            <a:spLocks noGrp="1"/>
          </p:cNvSpPr>
          <p:nvPr>
            <p:ph type="body" sz="quarter" idx="10"/>
          </p:nvPr>
        </p:nvSpPr>
        <p:spPr>
          <a:xfrm>
            <a:off x="550862" y="6346825"/>
            <a:ext cx="4393999" cy="314325"/>
          </a:xfrm>
        </p:spPr>
        <p:txBody>
          <a:bodyPr/>
          <a:lstStyle/>
          <a:p>
            <a:r>
              <a:rPr lang="en-GB" sz="800" dirty="0"/>
              <a:t>Data for each treatment is collected from across multiple studies. The point estimate indicates the weighted average of pooled analysis, and the vertical bar shows the range of lipid-lowering effects of the included studies.</a:t>
            </a:r>
            <a:br>
              <a:rPr lang="en-GB" sz="800" dirty="0"/>
            </a:br>
            <a:r>
              <a:rPr lang="en-GB" sz="800" dirty="0"/>
              <a:t>ATOR, </a:t>
            </a:r>
            <a:r>
              <a:rPr lang="en-GB" sz="800" dirty="0" err="1"/>
              <a:t>atovastatin</a:t>
            </a:r>
            <a:r>
              <a:rPr lang="en-GB" sz="800" dirty="0"/>
              <a:t>; FLUVA, fluvastatin; LOVA, lovastatin; PITA, pitavastatin; PRAVA, pravastatin; ROSU, rosuvastatin; SIMVA, simvastatin.</a:t>
            </a:r>
          </a:p>
          <a:p>
            <a:r>
              <a:rPr lang="en-GB" sz="800" dirty="0"/>
              <a:t>Adapted from: Catapano A, </a:t>
            </a:r>
            <a:r>
              <a:rPr lang="en-GB" sz="800" i="1" dirty="0"/>
              <a:t>et al. Eur Heart J</a:t>
            </a:r>
            <a:r>
              <a:rPr lang="en-GB" sz="800" dirty="0"/>
              <a:t>. </a:t>
            </a:r>
            <a:r>
              <a:rPr lang="en-GB" sz="800"/>
              <a:t>2016;37:2999–3058</a:t>
            </a:r>
            <a:r>
              <a:rPr lang="en-GB" sz="800" dirty="0"/>
              <a:t>. Supplementary Figure A. </a:t>
            </a:r>
          </a:p>
        </p:txBody>
      </p:sp>
      <p:pic>
        <p:nvPicPr>
          <p:cNvPr id="5" name="Imatge 1">
            <a:extLst>
              <a:ext uri="{FF2B5EF4-FFF2-40B4-BE49-F238E27FC236}">
                <a16:creationId xmlns:a16="http://schemas.microsoft.com/office/drawing/2014/main" id="{95C7B4FC-DB5D-490C-B018-9678E8C2C463}"/>
              </a:ext>
            </a:extLst>
          </p:cNvPr>
          <p:cNvPicPr>
            <a:picLocks noChangeAspect="1"/>
          </p:cNvPicPr>
          <p:nvPr/>
        </p:nvPicPr>
        <p:blipFill rotWithShape="1">
          <a:blip r:embed="rId2"/>
          <a:srcRect b="16679"/>
          <a:stretch/>
        </p:blipFill>
        <p:spPr>
          <a:xfrm>
            <a:off x="573452" y="1411997"/>
            <a:ext cx="11266097" cy="3404447"/>
          </a:xfrm>
          <a:prstGeom prst="rect">
            <a:avLst/>
          </a:prstGeom>
          <a:solidFill>
            <a:schemeClr val="bg1">
              <a:lumMod val="95000"/>
            </a:schemeClr>
          </a:solidFill>
          <a:effectLst/>
        </p:spPr>
      </p:pic>
      <p:cxnSp>
        <p:nvCxnSpPr>
          <p:cNvPr id="6" name="Connector recte 4">
            <a:extLst>
              <a:ext uri="{FF2B5EF4-FFF2-40B4-BE49-F238E27FC236}">
                <a16:creationId xmlns:a16="http://schemas.microsoft.com/office/drawing/2014/main" id="{8E99C81D-1527-417A-AC3B-025107073186}"/>
              </a:ext>
            </a:extLst>
          </p:cNvPr>
          <p:cNvCxnSpPr/>
          <p:nvPr/>
        </p:nvCxnSpPr>
        <p:spPr>
          <a:xfrm>
            <a:off x="1990990" y="2461152"/>
            <a:ext cx="9071295" cy="16779"/>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grpSp>
        <p:nvGrpSpPr>
          <p:cNvPr id="7" name="Agrupar 14">
            <a:extLst>
              <a:ext uri="{FF2B5EF4-FFF2-40B4-BE49-F238E27FC236}">
                <a16:creationId xmlns:a16="http://schemas.microsoft.com/office/drawing/2014/main" id="{787F3A2D-EBCA-4CD6-BD6B-E5A1398666FA}"/>
              </a:ext>
            </a:extLst>
          </p:cNvPr>
          <p:cNvGrpSpPr/>
          <p:nvPr/>
        </p:nvGrpSpPr>
        <p:grpSpPr>
          <a:xfrm>
            <a:off x="2472985" y="2046573"/>
            <a:ext cx="8347563" cy="650452"/>
            <a:chOff x="2472985" y="2318176"/>
            <a:chExt cx="8347563" cy="650452"/>
          </a:xfrm>
        </p:grpSpPr>
        <p:grpSp>
          <p:nvGrpSpPr>
            <p:cNvPr id="8" name="Agrupar 5">
              <a:extLst>
                <a:ext uri="{FF2B5EF4-FFF2-40B4-BE49-F238E27FC236}">
                  <a16:creationId xmlns:a16="http://schemas.microsoft.com/office/drawing/2014/main" id="{890975E1-4D39-447E-A484-E98386CB0C36}"/>
                </a:ext>
              </a:extLst>
            </p:cNvPr>
            <p:cNvGrpSpPr/>
            <p:nvPr/>
          </p:nvGrpSpPr>
          <p:grpSpPr>
            <a:xfrm>
              <a:off x="2472985" y="2381867"/>
              <a:ext cx="8347563" cy="586761"/>
              <a:chOff x="2472985" y="1922527"/>
              <a:chExt cx="8347563" cy="586761"/>
            </a:xfrm>
          </p:grpSpPr>
          <p:sp>
            <p:nvSpPr>
              <p:cNvPr id="11" name="Fletxa dreta 7">
                <a:extLst>
                  <a:ext uri="{FF2B5EF4-FFF2-40B4-BE49-F238E27FC236}">
                    <a16:creationId xmlns:a16="http://schemas.microsoft.com/office/drawing/2014/main" id="{9C25D4C4-C6D0-4B7F-9F07-989B3DCF94F5}"/>
                  </a:ext>
                </a:extLst>
              </p:cNvPr>
              <p:cNvSpPr/>
              <p:nvPr/>
            </p:nvSpPr>
            <p:spPr>
              <a:xfrm rot="16200000">
                <a:off x="2366025" y="2182491"/>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2" name="Fletxa dreta 8">
                <a:extLst>
                  <a:ext uri="{FF2B5EF4-FFF2-40B4-BE49-F238E27FC236}">
                    <a16:creationId xmlns:a16="http://schemas.microsoft.com/office/drawing/2014/main" id="{EE1623E3-D6D1-41B5-83CA-35572A6B754C}"/>
                  </a:ext>
                </a:extLst>
              </p:cNvPr>
              <p:cNvSpPr/>
              <p:nvPr/>
            </p:nvSpPr>
            <p:spPr>
              <a:xfrm rot="16200000">
                <a:off x="8407962" y="2251327"/>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3" name="Fletxa dreta 7">
                <a:extLst>
                  <a:ext uri="{FF2B5EF4-FFF2-40B4-BE49-F238E27FC236}">
                    <a16:creationId xmlns:a16="http://schemas.microsoft.com/office/drawing/2014/main" id="{751654EA-DF2B-4FCD-8A01-64AA85FB5BBC}"/>
                  </a:ext>
                </a:extLst>
              </p:cNvPr>
              <p:cNvSpPr/>
              <p:nvPr/>
            </p:nvSpPr>
            <p:spPr>
              <a:xfrm rot="16200000">
                <a:off x="2724306" y="2029487"/>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4" name="Fletxa dreta 7">
                <a:extLst>
                  <a:ext uri="{FF2B5EF4-FFF2-40B4-BE49-F238E27FC236}">
                    <a16:creationId xmlns:a16="http://schemas.microsoft.com/office/drawing/2014/main" id="{FD00D44B-31B1-40CD-AE32-4AA6C1302350}"/>
                  </a:ext>
                </a:extLst>
              </p:cNvPr>
              <p:cNvSpPr/>
              <p:nvPr/>
            </p:nvSpPr>
            <p:spPr>
              <a:xfrm rot="16200000">
                <a:off x="8766580" y="2130882"/>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5" name="Fletxa dreta 7">
                <a:extLst>
                  <a:ext uri="{FF2B5EF4-FFF2-40B4-BE49-F238E27FC236}">
                    <a16:creationId xmlns:a16="http://schemas.microsoft.com/office/drawing/2014/main" id="{058BE419-1A7F-4639-AB67-1AC51016ADEA}"/>
                  </a:ext>
                </a:extLst>
              </p:cNvPr>
              <p:cNvSpPr/>
              <p:nvPr/>
            </p:nvSpPr>
            <p:spPr>
              <a:xfrm rot="16200000">
                <a:off x="10562587" y="2092399"/>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6" name="Fletxa dreta 7">
                <a:extLst>
                  <a:ext uri="{FF2B5EF4-FFF2-40B4-BE49-F238E27FC236}">
                    <a16:creationId xmlns:a16="http://schemas.microsoft.com/office/drawing/2014/main" id="{917EF2B2-5925-44A9-B960-CE201B1B4161}"/>
                  </a:ext>
                </a:extLst>
              </p:cNvPr>
              <p:cNvSpPr/>
              <p:nvPr/>
            </p:nvSpPr>
            <p:spPr>
              <a:xfrm rot="16200000">
                <a:off x="10189013" y="2180660"/>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9" name="Fletxa dreta 7">
              <a:extLst>
                <a:ext uri="{FF2B5EF4-FFF2-40B4-BE49-F238E27FC236}">
                  <a16:creationId xmlns:a16="http://schemas.microsoft.com/office/drawing/2014/main" id="{19548952-5EBE-4E6E-B24E-0B12F9C9A8E4}"/>
                </a:ext>
              </a:extLst>
            </p:cNvPr>
            <p:cNvSpPr/>
            <p:nvPr/>
          </p:nvSpPr>
          <p:spPr>
            <a:xfrm rot="16200000">
              <a:off x="9126584" y="2425136"/>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sp>
          <p:nvSpPr>
            <p:cNvPr id="10" name="Fletxa dreta 7">
              <a:extLst>
                <a:ext uri="{FF2B5EF4-FFF2-40B4-BE49-F238E27FC236}">
                  <a16:creationId xmlns:a16="http://schemas.microsoft.com/office/drawing/2014/main" id="{B3AC9850-BC70-45D8-BED8-558D484230C9}"/>
                </a:ext>
              </a:extLst>
            </p:cNvPr>
            <p:cNvSpPr/>
            <p:nvPr/>
          </p:nvSpPr>
          <p:spPr>
            <a:xfrm rot="16200000">
              <a:off x="3072098" y="2458062"/>
              <a:ext cx="364921" cy="151001"/>
            </a:xfrm>
            <a:prstGeom prst="rightArrow">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1200" cap="none" spc="0" normalizeH="0" baseline="0" noProof="0">
                <a:ln>
                  <a:noFill/>
                </a:ln>
                <a:solidFill>
                  <a:prstClr val="white"/>
                </a:solidFill>
                <a:effectLst/>
                <a:uLnTx/>
                <a:uFillTx/>
                <a:latin typeface="Calibri"/>
                <a:ea typeface="+mn-ea"/>
                <a:cs typeface="+mn-cs"/>
              </a:endParaRPr>
            </a:p>
          </p:txBody>
        </p:sp>
      </p:grpSp>
    </p:spTree>
    <p:extLst>
      <p:ext uri="{BB962C8B-B14F-4D97-AF65-F5344CB8AC3E}">
        <p14:creationId xmlns:p14="http://schemas.microsoft.com/office/powerpoint/2010/main" val="274905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704083-C5FC-487C-81B0-52A3C7A89B67}"/>
              </a:ext>
            </a:extLst>
          </p:cNvPr>
          <p:cNvSpPr>
            <a:spLocks noGrp="1"/>
          </p:cNvSpPr>
          <p:nvPr>
            <p:ph type="title"/>
          </p:nvPr>
        </p:nvSpPr>
        <p:spPr/>
        <p:txBody>
          <a:bodyPr/>
          <a:lstStyle/>
          <a:p>
            <a:r>
              <a:rPr lang="en-GB" sz="4400"/>
              <a:t>CONCEPT 5:</a:t>
            </a:r>
          </a:p>
        </p:txBody>
      </p:sp>
      <p:sp>
        <p:nvSpPr>
          <p:cNvPr id="4" name="Text Placeholder 3">
            <a:extLst>
              <a:ext uri="{FF2B5EF4-FFF2-40B4-BE49-F238E27FC236}">
                <a16:creationId xmlns:a16="http://schemas.microsoft.com/office/drawing/2014/main" id="{702D441C-31E2-42B9-B5BD-E6324EDDB2C0}"/>
              </a:ext>
            </a:extLst>
          </p:cNvPr>
          <p:cNvSpPr>
            <a:spLocks noGrp="1"/>
          </p:cNvSpPr>
          <p:nvPr>
            <p:ph type="body" sz="quarter" idx="10"/>
          </p:nvPr>
        </p:nvSpPr>
        <p:spPr/>
        <p:txBody>
          <a:bodyPr/>
          <a:lstStyle/>
          <a:p>
            <a:r>
              <a:rPr lang="en-GB"/>
              <a:t>Masana L, </a:t>
            </a:r>
            <a:r>
              <a:rPr lang="en-GB" i="1"/>
              <a:t>et al. Atherosclerosis</a:t>
            </a:r>
            <a:r>
              <a:rPr lang="en-GB"/>
              <a:t>. 2015;240:161–62.</a:t>
            </a:r>
          </a:p>
        </p:txBody>
      </p:sp>
      <p:grpSp>
        <p:nvGrpSpPr>
          <p:cNvPr id="5" name="Agrupa 1">
            <a:extLst>
              <a:ext uri="{FF2B5EF4-FFF2-40B4-BE49-F238E27FC236}">
                <a16:creationId xmlns:a16="http://schemas.microsoft.com/office/drawing/2014/main" id="{56DCAF39-E916-4DAF-B323-01D671DC5023}"/>
              </a:ext>
            </a:extLst>
          </p:cNvPr>
          <p:cNvGrpSpPr/>
          <p:nvPr/>
        </p:nvGrpSpPr>
        <p:grpSpPr>
          <a:xfrm>
            <a:off x="4198782" y="1178041"/>
            <a:ext cx="3461196" cy="5413131"/>
            <a:chOff x="4311902" y="1178041"/>
            <a:chExt cx="3461196" cy="5413130"/>
          </a:xfrm>
        </p:grpSpPr>
        <p:sp>
          <p:nvSpPr>
            <p:cNvPr id="6" name="Trapecio 6">
              <a:extLst>
                <a:ext uri="{FF2B5EF4-FFF2-40B4-BE49-F238E27FC236}">
                  <a16:creationId xmlns:a16="http://schemas.microsoft.com/office/drawing/2014/main" id="{BC6B94F1-983B-4A49-9A76-1875BB68637E}"/>
                </a:ext>
              </a:extLst>
            </p:cNvPr>
            <p:cNvSpPr/>
            <p:nvPr/>
          </p:nvSpPr>
          <p:spPr>
            <a:xfrm>
              <a:off x="4419281" y="1178041"/>
              <a:ext cx="3237089" cy="4352701"/>
            </a:xfrm>
            <a:prstGeom prst="trapezoid">
              <a:avLst/>
            </a:prstGeom>
            <a:gradFill flip="none" rotWithShape="1">
              <a:gsLst>
                <a:gs pos="26000">
                  <a:schemeClr val="accent1">
                    <a:lumMod val="60000"/>
                    <a:lumOff val="40000"/>
                  </a:schemeClr>
                </a:gs>
                <a:gs pos="100000">
                  <a:srgbClr val="FFFFFF"/>
                </a:gs>
              </a:gsLst>
              <a:path path="circle">
                <a:fillToRect l="100000" t="100000"/>
              </a:path>
              <a:tileRect r="-100000" b="-100000"/>
            </a:gradFill>
            <a:ln>
              <a:noFill/>
            </a:ln>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GB" sz="1900" b="0" i="0" u="none" strike="noStrike" kern="1200" cap="none" spc="0" normalizeH="0" baseline="0" noProof="0">
                <a:ln>
                  <a:noFill/>
                </a:ln>
                <a:solidFill>
                  <a:prstClr val="white"/>
                </a:solidFill>
                <a:effectLst/>
                <a:uLnTx/>
                <a:uFillTx/>
                <a:latin typeface="Gotham Rounded Light"/>
                <a:ea typeface="+mn-ea"/>
                <a:cs typeface="+mn-cs"/>
              </a:endParaRPr>
            </a:p>
          </p:txBody>
        </p:sp>
        <p:grpSp>
          <p:nvGrpSpPr>
            <p:cNvPr id="7" name="Agrupar 8">
              <a:extLst>
                <a:ext uri="{FF2B5EF4-FFF2-40B4-BE49-F238E27FC236}">
                  <a16:creationId xmlns:a16="http://schemas.microsoft.com/office/drawing/2014/main" id="{0AFE0912-C56B-4A14-B863-A541E6F01D96}"/>
                </a:ext>
              </a:extLst>
            </p:cNvPr>
            <p:cNvGrpSpPr/>
            <p:nvPr/>
          </p:nvGrpSpPr>
          <p:grpSpPr>
            <a:xfrm>
              <a:off x="4311902" y="3254006"/>
              <a:ext cx="3461196" cy="3337165"/>
              <a:chOff x="5976165" y="2483247"/>
              <a:chExt cx="3461196" cy="3337165"/>
            </a:xfrm>
            <a:effectLst>
              <a:outerShdw blurRad="190500" dist="190500" dir="13500000" algn="br" rotWithShape="0">
                <a:prstClr val="black">
                  <a:alpha val="40000"/>
                </a:prstClr>
              </a:outerShdw>
            </a:effectLst>
          </p:grpSpPr>
          <p:sp>
            <p:nvSpPr>
              <p:cNvPr id="8" name="Elipse 5">
                <a:extLst>
                  <a:ext uri="{FF2B5EF4-FFF2-40B4-BE49-F238E27FC236}">
                    <a16:creationId xmlns:a16="http://schemas.microsoft.com/office/drawing/2014/main" id="{C96669B4-E83E-4691-9357-DF9C04CCB507}"/>
                  </a:ext>
                </a:extLst>
              </p:cNvPr>
              <p:cNvSpPr/>
              <p:nvPr/>
            </p:nvSpPr>
            <p:spPr>
              <a:xfrm>
                <a:off x="5976165" y="2483247"/>
                <a:ext cx="3461196" cy="3337165"/>
              </a:xfrm>
              <a:prstGeom prst="ellipse">
                <a:avLst/>
              </a:prstGeom>
              <a:solidFill>
                <a:srgbClr val="FF0000"/>
              </a:solidFill>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GB" sz="1900" b="0" i="0" u="none" strike="noStrike" kern="1200" cap="none" spc="0" normalizeH="0" baseline="0" noProof="0">
                  <a:ln>
                    <a:noFill/>
                  </a:ln>
                  <a:solidFill>
                    <a:prstClr val="white"/>
                  </a:solidFill>
                  <a:effectLst/>
                  <a:uLnTx/>
                  <a:uFillTx/>
                  <a:latin typeface="Gotham Rounded Light"/>
                  <a:ea typeface="+mn-ea"/>
                  <a:cs typeface="+mn-cs"/>
                </a:endParaRPr>
              </a:p>
            </p:txBody>
          </p:sp>
          <p:sp>
            <p:nvSpPr>
              <p:cNvPr id="9" name="Rectángulo 3">
                <a:extLst>
                  <a:ext uri="{FF2B5EF4-FFF2-40B4-BE49-F238E27FC236}">
                    <a16:creationId xmlns:a16="http://schemas.microsoft.com/office/drawing/2014/main" id="{23DE2211-642B-45A6-A1EA-94F1293B0ACD}"/>
                  </a:ext>
                </a:extLst>
              </p:cNvPr>
              <p:cNvSpPr/>
              <p:nvPr/>
            </p:nvSpPr>
            <p:spPr>
              <a:xfrm>
                <a:off x="6663908" y="3642802"/>
                <a:ext cx="2076402" cy="1200329"/>
              </a:xfrm>
              <a:prstGeom prst="rect">
                <a:avLst/>
              </a:prstGeom>
              <a:effectLst/>
            </p:spPr>
            <p:txBody>
              <a:bodyPr wrap="none">
                <a:spAutoFit/>
              </a:bodyPr>
              <a:lstStyle/>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otham Rounded Light"/>
                    <a:ea typeface="+mn-ea"/>
                    <a:cs typeface="+mn-cs"/>
                  </a:rPr>
                  <a:t>High-intensity</a:t>
                </a:r>
              </a:p>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otham Rounded Light"/>
                    <a:ea typeface="+mn-ea"/>
                    <a:cs typeface="+mn-cs"/>
                  </a:rPr>
                  <a:t>lipid-lowering </a:t>
                </a:r>
              </a:p>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a:ln>
                      <a:noFill/>
                    </a:ln>
                    <a:solidFill>
                      <a:prstClr val="white"/>
                    </a:solidFill>
                    <a:effectLst/>
                    <a:uLnTx/>
                    <a:uFillTx/>
                    <a:latin typeface="Gotham Rounded Light"/>
                    <a:ea typeface="+mn-ea"/>
                    <a:cs typeface="+mn-cs"/>
                  </a:rPr>
                  <a:t>therapy</a:t>
                </a:r>
                <a:endParaRPr kumimoji="0" lang="en-GB" sz="2400" b="1" i="0" u="none" strike="noStrike" kern="1200" cap="none" spc="0" normalizeH="0" baseline="0" noProof="0">
                  <a:ln>
                    <a:noFill/>
                  </a:ln>
                  <a:solidFill>
                    <a:srgbClr val="FFFFFF"/>
                  </a:solidFill>
                  <a:effectLst/>
                  <a:uLnTx/>
                  <a:uFillTx/>
                  <a:latin typeface="Gotham Rounded Light"/>
                  <a:ea typeface="+mn-ea"/>
                  <a:cs typeface="+mn-cs"/>
                </a:endParaRPr>
              </a:p>
            </p:txBody>
          </p:sp>
        </p:grpSp>
      </p:grpSp>
      <p:grpSp>
        <p:nvGrpSpPr>
          <p:cNvPr id="10" name="Agrupar 7">
            <a:extLst>
              <a:ext uri="{FF2B5EF4-FFF2-40B4-BE49-F238E27FC236}">
                <a16:creationId xmlns:a16="http://schemas.microsoft.com/office/drawing/2014/main" id="{981A3205-E9FD-451C-ACC3-A6B3901EB27E}"/>
              </a:ext>
            </a:extLst>
          </p:cNvPr>
          <p:cNvGrpSpPr/>
          <p:nvPr/>
        </p:nvGrpSpPr>
        <p:grpSpPr>
          <a:xfrm>
            <a:off x="4762747" y="389409"/>
            <a:ext cx="2378016" cy="2191571"/>
            <a:chOff x="2166360" y="1145596"/>
            <a:chExt cx="2378016" cy="2191571"/>
          </a:xfrm>
          <a:effectLst>
            <a:outerShdw blurRad="50800" dist="38100" dir="13500000" algn="br" rotWithShape="0">
              <a:prstClr val="black">
                <a:alpha val="40000"/>
              </a:prstClr>
            </a:outerShdw>
          </a:effectLst>
        </p:grpSpPr>
        <p:sp>
          <p:nvSpPr>
            <p:cNvPr id="11" name="Elipse 4">
              <a:extLst>
                <a:ext uri="{FF2B5EF4-FFF2-40B4-BE49-F238E27FC236}">
                  <a16:creationId xmlns:a16="http://schemas.microsoft.com/office/drawing/2014/main" id="{E21A7C9B-B55F-49AD-B9D5-C0758BB5D283}"/>
                </a:ext>
              </a:extLst>
            </p:cNvPr>
            <p:cNvSpPr/>
            <p:nvPr/>
          </p:nvSpPr>
          <p:spPr>
            <a:xfrm>
              <a:off x="2166360" y="1145596"/>
              <a:ext cx="2378016" cy="2191571"/>
            </a:xfrm>
            <a:prstGeom prst="ellipse">
              <a:avLst/>
            </a:prstGeom>
            <a:gradFill>
              <a:gsLst>
                <a:gs pos="4000">
                  <a:schemeClr val="dk1">
                    <a:lumMod val="110000"/>
                    <a:satMod val="105000"/>
                    <a:tint val="67000"/>
                  </a:schemeClr>
                </a:gs>
                <a:gs pos="58000">
                  <a:schemeClr val="dk1">
                    <a:lumMod val="105000"/>
                    <a:satMod val="103000"/>
                    <a:tint val="73000"/>
                  </a:schemeClr>
                </a:gs>
                <a:gs pos="100000">
                  <a:schemeClr val="dk1">
                    <a:lumMod val="105000"/>
                    <a:satMod val="109000"/>
                    <a:tint val="81000"/>
                  </a:schemeClr>
                </a:gs>
              </a:gsLst>
            </a:gradFill>
            <a:ln>
              <a:noFill/>
            </a:ln>
          </p:spPr>
          <p:style>
            <a:lnRef idx="1">
              <a:schemeClr val="dk1"/>
            </a:lnRef>
            <a:fillRef idx="2">
              <a:schemeClr val="dk1"/>
            </a:fillRef>
            <a:effectRef idx="1">
              <a:schemeClr val="dk1"/>
            </a:effectRef>
            <a:fontRef idx="minor">
              <a:schemeClr val="dk1"/>
            </a:fontRef>
          </p:style>
          <p:txBody>
            <a:bodyPr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GB" sz="1900" b="0" i="0" u="none" strike="noStrike" kern="1200" cap="none" spc="0" normalizeH="0" baseline="0" noProof="0">
                <a:ln>
                  <a:noFill/>
                </a:ln>
                <a:solidFill>
                  <a:prstClr val="black"/>
                </a:solidFill>
                <a:effectLst/>
                <a:uLnTx/>
                <a:uFillTx/>
                <a:latin typeface="Gotham Rounded Light"/>
                <a:ea typeface="+mn-ea"/>
                <a:cs typeface="+mn-cs"/>
              </a:endParaRPr>
            </a:p>
          </p:txBody>
        </p:sp>
        <p:sp>
          <p:nvSpPr>
            <p:cNvPr id="12" name="Rectángulo 2">
              <a:extLst>
                <a:ext uri="{FF2B5EF4-FFF2-40B4-BE49-F238E27FC236}">
                  <a16:creationId xmlns:a16="http://schemas.microsoft.com/office/drawing/2014/main" id="{A258A3CC-5CE4-4396-A388-775745E78899}"/>
                </a:ext>
              </a:extLst>
            </p:cNvPr>
            <p:cNvSpPr/>
            <p:nvPr/>
          </p:nvSpPr>
          <p:spPr>
            <a:xfrm>
              <a:off x="2454155" y="1849697"/>
              <a:ext cx="1730858" cy="707886"/>
            </a:xfrm>
            <a:prstGeom prst="rect">
              <a:avLst/>
            </a:prstGeom>
          </p:spPr>
          <p:txBody>
            <a:bodyPr wrap="none">
              <a:spAutoFit/>
            </a:bodyPr>
            <a:lstStyle/>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white"/>
                  </a:solidFill>
                  <a:effectLst/>
                  <a:uLnTx/>
                  <a:uFillTx/>
                  <a:latin typeface="Gotham Rounded Light"/>
                  <a:ea typeface="+mn-ea"/>
                  <a:cs typeface="+mn-cs"/>
                </a:rPr>
                <a:t>High-intensity </a:t>
              </a:r>
            </a:p>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a:ln>
                    <a:noFill/>
                  </a:ln>
                  <a:solidFill>
                    <a:prstClr val="white"/>
                  </a:solidFill>
                  <a:effectLst/>
                  <a:uLnTx/>
                  <a:uFillTx/>
                  <a:latin typeface="Gotham Rounded Light"/>
                  <a:ea typeface="+mn-ea"/>
                  <a:cs typeface="+mn-cs"/>
                </a:rPr>
                <a:t>statins</a:t>
              </a:r>
            </a:p>
          </p:txBody>
        </p:sp>
      </p:grpSp>
      <p:grpSp>
        <p:nvGrpSpPr>
          <p:cNvPr id="13" name="Agrupa 23">
            <a:extLst>
              <a:ext uri="{FF2B5EF4-FFF2-40B4-BE49-F238E27FC236}">
                <a16:creationId xmlns:a16="http://schemas.microsoft.com/office/drawing/2014/main" id="{296BB458-3296-40B0-B6AA-683489927424}"/>
              </a:ext>
            </a:extLst>
          </p:cNvPr>
          <p:cNvGrpSpPr/>
          <p:nvPr/>
        </p:nvGrpSpPr>
        <p:grpSpPr>
          <a:xfrm>
            <a:off x="432058" y="2349926"/>
            <a:ext cx="11106353" cy="923331"/>
            <a:chOff x="432056" y="2349928"/>
            <a:chExt cx="11106353" cy="923330"/>
          </a:xfrm>
        </p:grpSpPr>
        <p:grpSp>
          <p:nvGrpSpPr>
            <p:cNvPr id="14" name="Agrupa 22">
              <a:extLst>
                <a:ext uri="{FF2B5EF4-FFF2-40B4-BE49-F238E27FC236}">
                  <a16:creationId xmlns:a16="http://schemas.microsoft.com/office/drawing/2014/main" id="{4EE0A2F7-B175-44FA-8663-BDE2368EFC03}"/>
                </a:ext>
              </a:extLst>
            </p:cNvPr>
            <p:cNvGrpSpPr/>
            <p:nvPr/>
          </p:nvGrpSpPr>
          <p:grpSpPr>
            <a:xfrm>
              <a:off x="432056" y="2349928"/>
              <a:ext cx="4016952" cy="923330"/>
              <a:chOff x="432056" y="2349928"/>
              <a:chExt cx="4016952" cy="923330"/>
            </a:xfrm>
          </p:grpSpPr>
          <p:sp>
            <p:nvSpPr>
              <p:cNvPr id="19" name="Rectangle arrodonit 17">
                <a:extLst>
                  <a:ext uri="{FF2B5EF4-FFF2-40B4-BE49-F238E27FC236}">
                    <a16:creationId xmlns:a16="http://schemas.microsoft.com/office/drawing/2014/main" id="{C7199D52-E948-4568-95C7-C1580CE05AC1}"/>
                  </a:ext>
                </a:extLst>
              </p:cNvPr>
              <p:cNvSpPr/>
              <p:nvPr/>
            </p:nvSpPr>
            <p:spPr>
              <a:xfrm>
                <a:off x="432056" y="2349928"/>
                <a:ext cx="3412504" cy="923330"/>
              </a:xfrm>
              <a:prstGeom prst="round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ca-ES" sz="1900" b="0" i="0" u="none" strike="noStrike" kern="1200" cap="none" spc="0" normalizeH="0" baseline="0" noProof="0">
                  <a:ln>
                    <a:noFill/>
                  </a:ln>
                  <a:solidFill>
                    <a:prstClr val="white"/>
                  </a:solidFill>
                  <a:effectLst/>
                  <a:uLnTx/>
                  <a:uFillTx/>
                  <a:latin typeface="Gotham Rounded Light"/>
                  <a:ea typeface="+mn-ea"/>
                  <a:cs typeface="+mn-cs"/>
                </a:endParaRPr>
              </a:p>
            </p:txBody>
          </p:sp>
          <p:cxnSp>
            <p:nvCxnSpPr>
              <p:cNvPr id="20" name="Connector de fletxa recta 18">
                <a:extLst>
                  <a:ext uri="{FF2B5EF4-FFF2-40B4-BE49-F238E27FC236}">
                    <a16:creationId xmlns:a16="http://schemas.microsoft.com/office/drawing/2014/main" id="{C6AB73F9-3F0C-4B18-ADF7-E892104DEDF8}"/>
                  </a:ext>
                </a:extLst>
              </p:cNvPr>
              <p:cNvCxnSpPr>
                <a:stCxn id="19" idx="3"/>
              </p:cNvCxnSpPr>
              <p:nvPr/>
            </p:nvCxnSpPr>
            <p:spPr>
              <a:xfrm>
                <a:off x="3844560" y="2811593"/>
                <a:ext cx="604448"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
          <p:nvSpPr>
            <p:cNvPr id="15" name="Rectangle arrodonit 13">
              <a:extLst>
                <a:ext uri="{FF2B5EF4-FFF2-40B4-BE49-F238E27FC236}">
                  <a16:creationId xmlns:a16="http://schemas.microsoft.com/office/drawing/2014/main" id="{65A5BDE0-27EA-4B14-8698-1187436111E3}"/>
                </a:ext>
              </a:extLst>
            </p:cNvPr>
            <p:cNvSpPr/>
            <p:nvPr/>
          </p:nvSpPr>
          <p:spPr>
            <a:xfrm>
              <a:off x="8125905" y="2349928"/>
              <a:ext cx="3412504" cy="923330"/>
            </a:xfrm>
            <a:prstGeom prst="roundRect">
              <a:avLst/>
            </a:prstGeom>
            <a:solidFill>
              <a:schemeClr val="bg1">
                <a:lumMod val="8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ca-ES" sz="1900" b="0" i="0" u="none" strike="noStrike" kern="1200" cap="none" spc="0" normalizeH="0" baseline="0" noProof="0">
                <a:ln>
                  <a:noFill/>
                </a:ln>
                <a:solidFill>
                  <a:prstClr val="white"/>
                </a:solidFill>
                <a:effectLst/>
                <a:uLnTx/>
                <a:uFillTx/>
                <a:latin typeface="Gotham Rounded Light"/>
                <a:ea typeface="+mn-ea"/>
                <a:cs typeface="+mn-cs"/>
              </a:endParaRPr>
            </a:p>
          </p:txBody>
        </p:sp>
        <p:sp>
          <p:nvSpPr>
            <p:cNvPr id="16" name="QuadreDeText 11">
              <a:extLst>
                <a:ext uri="{FF2B5EF4-FFF2-40B4-BE49-F238E27FC236}">
                  <a16:creationId xmlns:a16="http://schemas.microsoft.com/office/drawing/2014/main" id="{994DD4E6-EF4E-4028-B83C-4486C020EF41}"/>
                </a:ext>
              </a:extLst>
            </p:cNvPr>
            <p:cNvSpPr txBox="1"/>
            <p:nvPr/>
          </p:nvSpPr>
          <p:spPr>
            <a:xfrm>
              <a:off x="1136977" y="2650888"/>
              <a:ext cx="2245983" cy="384721"/>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s-ES" sz="1900" b="1" i="1" u="none" strike="noStrike" kern="1200" cap="none" spc="0" normalizeH="0" baseline="0" noProof="0" err="1">
                  <a:ln>
                    <a:noFill/>
                  </a:ln>
                  <a:solidFill>
                    <a:prstClr val="black"/>
                  </a:solidFill>
                  <a:effectLst/>
                  <a:uLnTx/>
                  <a:uFillTx/>
                  <a:latin typeface="Gotham Rounded Light"/>
                  <a:ea typeface="+mn-ea"/>
                  <a:cs typeface="+mn-cs"/>
                </a:rPr>
                <a:t>LDL</a:t>
              </a:r>
              <a:r>
                <a:rPr kumimoji="0" lang="es-ES" sz="1900" b="1" i="1" u="none" strike="noStrike" kern="1200" cap="none" spc="0" normalizeH="0" baseline="0" noProof="0">
                  <a:ln>
                    <a:noFill/>
                  </a:ln>
                  <a:solidFill>
                    <a:prstClr val="black"/>
                  </a:solidFill>
                  <a:effectLst/>
                  <a:uLnTx/>
                  <a:uFillTx/>
                  <a:latin typeface="Gotham Rounded Light"/>
                  <a:ea typeface="+mn-ea"/>
                  <a:cs typeface="+mn-cs"/>
                </a:rPr>
                <a:t> IS CAUSAL</a:t>
              </a:r>
              <a:endParaRPr kumimoji="0" lang="ca-ES" sz="1900" b="1" i="1" u="none" strike="noStrike" kern="1200" cap="none" spc="0" normalizeH="0" baseline="0" noProof="0">
                <a:ln>
                  <a:noFill/>
                </a:ln>
                <a:solidFill>
                  <a:prstClr val="black"/>
                </a:solidFill>
                <a:effectLst/>
                <a:uLnTx/>
                <a:uFillTx/>
                <a:latin typeface="Gotham Rounded Light"/>
                <a:ea typeface="+mn-ea"/>
                <a:cs typeface="+mn-cs"/>
              </a:endParaRPr>
            </a:p>
          </p:txBody>
        </p:sp>
        <p:sp>
          <p:nvSpPr>
            <p:cNvPr id="17" name="QuadreDeText 12">
              <a:extLst>
                <a:ext uri="{FF2B5EF4-FFF2-40B4-BE49-F238E27FC236}">
                  <a16:creationId xmlns:a16="http://schemas.microsoft.com/office/drawing/2014/main" id="{B17DFA91-D680-41BF-9179-294DB536FC60}"/>
                </a:ext>
              </a:extLst>
            </p:cNvPr>
            <p:cNvSpPr txBox="1"/>
            <p:nvPr/>
          </p:nvSpPr>
          <p:spPr>
            <a:xfrm>
              <a:off x="8229601" y="2473040"/>
              <a:ext cx="3308808" cy="677107"/>
            </a:xfrm>
            <a:prstGeom prst="rect">
              <a:avLst/>
            </a:prstGeom>
            <a:noFill/>
          </p:spPr>
          <p:txBody>
            <a:bodyPr wrap="square" rtlCol="0">
              <a:spAutoFit/>
            </a:bodyPr>
            <a:lstStyle/>
            <a:p>
              <a:pPr marL="0" marR="0" lvl="0" indent="0" algn="l" defTabSz="914354" rtl="0" eaLnBrk="1" fontAlgn="auto" latinLnBrk="0" hangingPunct="1">
                <a:lnSpc>
                  <a:spcPct val="100000"/>
                </a:lnSpc>
                <a:spcBef>
                  <a:spcPts val="0"/>
                </a:spcBef>
                <a:spcAft>
                  <a:spcPts val="0"/>
                </a:spcAft>
                <a:buClrTx/>
                <a:buSzTx/>
                <a:buFontTx/>
                <a:buNone/>
                <a:tabLst/>
                <a:defRPr/>
              </a:pPr>
              <a:r>
                <a:rPr kumimoji="0" lang="en-GB" sz="1900" b="1" i="1" u="none" strike="noStrike" kern="1200" cap="none" spc="0" normalizeH="0" baseline="0" noProof="0">
                  <a:ln>
                    <a:noFill/>
                  </a:ln>
                  <a:solidFill>
                    <a:prstClr val="black"/>
                  </a:solidFill>
                  <a:effectLst/>
                  <a:uLnTx/>
                  <a:uFillTx/>
                  <a:latin typeface="Gotham Rounded Light"/>
                  <a:ea typeface="+mn-ea"/>
                  <a:cs typeface="+mn-cs"/>
                </a:rPr>
                <a:t>Risk reduction is driven </a:t>
              </a:r>
            </a:p>
            <a:p>
              <a:pPr marL="0" marR="0" lvl="0" indent="0" algn="l" defTabSz="914354" rtl="0" eaLnBrk="1" fontAlgn="auto" latinLnBrk="0" hangingPunct="1">
                <a:lnSpc>
                  <a:spcPct val="100000"/>
                </a:lnSpc>
                <a:spcBef>
                  <a:spcPts val="0"/>
                </a:spcBef>
                <a:spcAft>
                  <a:spcPts val="0"/>
                </a:spcAft>
                <a:buClrTx/>
                <a:buSzTx/>
                <a:buFontTx/>
                <a:buNone/>
                <a:tabLst/>
                <a:defRPr/>
              </a:pPr>
              <a:r>
                <a:rPr kumimoji="0" lang="en-GB" sz="1900" b="1" i="1" u="none" strike="noStrike" kern="1200" cap="none" spc="0" normalizeH="0" baseline="0" noProof="0">
                  <a:ln>
                    <a:noFill/>
                  </a:ln>
                  <a:solidFill>
                    <a:prstClr val="black"/>
                  </a:solidFill>
                  <a:effectLst/>
                  <a:uLnTx/>
                  <a:uFillTx/>
                  <a:latin typeface="Gotham Rounded Light"/>
                  <a:ea typeface="+mn-ea"/>
                  <a:cs typeface="+mn-cs"/>
                </a:rPr>
                <a:t>by LDL-C lowering</a:t>
              </a:r>
            </a:p>
          </p:txBody>
        </p:sp>
        <p:cxnSp>
          <p:nvCxnSpPr>
            <p:cNvPr id="18" name="Connector de fletxa recta 15">
              <a:extLst>
                <a:ext uri="{FF2B5EF4-FFF2-40B4-BE49-F238E27FC236}">
                  <a16:creationId xmlns:a16="http://schemas.microsoft.com/office/drawing/2014/main" id="{68D17234-0CA7-4AC7-B9CB-4A2DDCAAD6B8}"/>
                </a:ext>
              </a:extLst>
            </p:cNvPr>
            <p:cNvCxnSpPr>
              <a:stCxn id="15" idx="1"/>
            </p:cNvCxnSpPr>
            <p:nvPr/>
          </p:nvCxnSpPr>
          <p:spPr>
            <a:xfrm flipH="1">
              <a:off x="7543249" y="2811593"/>
              <a:ext cx="582656" cy="0"/>
            </a:xfrm>
            <a:prstGeom prst="straightConnector1">
              <a:avLst/>
            </a:prstGeom>
            <a:ln w="5715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03357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95B4F2-C060-4BFA-AEEF-6C4E07B15B71}"/>
              </a:ext>
            </a:extLst>
          </p:cNvPr>
          <p:cNvSpPr>
            <a:spLocks noGrp="1"/>
          </p:cNvSpPr>
          <p:nvPr>
            <p:ph type="title"/>
          </p:nvPr>
        </p:nvSpPr>
        <p:spPr/>
        <p:txBody>
          <a:bodyPr/>
          <a:lstStyle/>
          <a:p>
            <a:r>
              <a:rPr lang="en-GB"/>
              <a:t>Evidence-based combined lipid-lowering therapies*</a:t>
            </a:r>
            <a:br>
              <a:rPr lang="en-GB"/>
            </a:br>
            <a:endParaRPr lang="en-GB"/>
          </a:p>
        </p:txBody>
      </p:sp>
      <p:sp>
        <p:nvSpPr>
          <p:cNvPr id="4" name="Text Placeholder 3">
            <a:extLst>
              <a:ext uri="{FF2B5EF4-FFF2-40B4-BE49-F238E27FC236}">
                <a16:creationId xmlns:a16="http://schemas.microsoft.com/office/drawing/2014/main" id="{8AF2AE75-B858-46BA-A53B-F11AA1FB74C0}"/>
              </a:ext>
            </a:extLst>
          </p:cNvPr>
          <p:cNvSpPr>
            <a:spLocks noGrp="1"/>
          </p:cNvSpPr>
          <p:nvPr>
            <p:ph type="body" sz="quarter" idx="10"/>
          </p:nvPr>
        </p:nvSpPr>
        <p:spPr/>
        <p:txBody>
          <a:bodyPr/>
          <a:lstStyle/>
          <a:p>
            <a:r>
              <a:rPr lang="en-GB"/>
              <a:t>RCT, randomised controlled trial.</a:t>
            </a:r>
            <a:br>
              <a:rPr lang="en-GB"/>
            </a:br>
            <a:r>
              <a:rPr lang="en-GB"/>
              <a:t>Masana L, </a:t>
            </a:r>
            <a:r>
              <a:rPr lang="en-GB" i="1"/>
              <a:t>et al. </a:t>
            </a:r>
            <a:r>
              <a:rPr lang="en-GB" i="1" err="1"/>
              <a:t>Curr</a:t>
            </a:r>
            <a:r>
              <a:rPr lang="en-GB" i="1"/>
              <a:t> Card Rep</a:t>
            </a:r>
            <a:r>
              <a:rPr lang="en-GB"/>
              <a:t>. 2020;22(66). </a:t>
            </a:r>
          </a:p>
        </p:txBody>
      </p:sp>
      <p:grpSp>
        <p:nvGrpSpPr>
          <p:cNvPr id="27" name="Grupo 3">
            <a:extLst>
              <a:ext uri="{FF2B5EF4-FFF2-40B4-BE49-F238E27FC236}">
                <a16:creationId xmlns:a16="http://schemas.microsoft.com/office/drawing/2014/main" id="{B8E990C9-1CBB-418F-BAA8-23B988E80251}"/>
              </a:ext>
            </a:extLst>
          </p:cNvPr>
          <p:cNvGrpSpPr/>
          <p:nvPr/>
        </p:nvGrpSpPr>
        <p:grpSpPr>
          <a:xfrm>
            <a:off x="1096247" y="781876"/>
            <a:ext cx="10035579" cy="5021395"/>
            <a:chOff x="1096247" y="551602"/>
            <a:chExt cx="10070467" cy="5384724"/>
          </a:xfrm>
          <a:effectLst/>
        </p:grpSpPr>
        <p:sp>
          <p:nvSpPr>
            <p:cNvPr id="28" name="Rectángulo 34">
              <a:extLst>
                <a:ext uri="{FF2B5EF4-FFF2-40B4-BE49-F238E27FC236}">
                  <a16:creationId xmlns:a16="http://schemas.microsoft.com/office/drawing/2014/main" id="{6F4A7E6C-BAEA-456F-9B46-99A7BAE38E16}"/>
                </a:ext>
              </a:extLst>
            </p:cNvPr>
            <p:cNvSpPr/>
            <p:nvPr/>
          </p:nvSpPr>
          <p:spPr>
            <a:xfrm>
              <a:off x="1096247" y="551602"/>
              <a:ext cx="10070467" cy="5384724"/>
            </a:xfrm>
            <a:prstGeom prst="rect">
              <a:avLst/>
            </a:prstGeom>
            <a:solidFill>
              <a:srgbClr val="70AD47">
                <a:lumMod val="20000"/>
                <a:lumOff val="80000"/>
              </a:srgbClr>
            </a:solidFill>
            <a:ln w="6350" cap="flat" cmpd="sng" algn="ctr">
              <a:noFill/>
              <a:prstDash val="solid"/>
              <a:miter lim="800000"/>
            </a:ln>
            <a:effectLst/>
          </p:spPr>
          <p:txBody>
            <a:bodyPr lIns="91428" tIns="45719" rIns="91428" bIns="4571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Gotham Rounded Light"/>
                <a:ea typeface="+mn-ea"/>
                <a:cs typeface="+mn-cs"/>
              </a:endParaRPr>
            </a:p>
          </p:txBody>
        </p:sp>
        <p:sp>
          <p:nvSpPr>
            <p:cNvPr id="29" name="CuadroTexto 5">
              <a:extLst>
                <a:ext uri="{FF2B5EF4-FFF2-40B4-BE49-F238E27FC236}">
                  <a16:creationId xmlns:a16="http://schemas.microsoft.com/office/drawing/2014/main" id="{56E7742F-5EC0-4770-8A43-A6EF60DEF845}"/>
                </a:ext>
              </a:extLst>
            </p:cNvPr>
            <p:cNvSpPr txBox="1"/>
            <p:nvPr/>
          </p:nvSpPr>
          <p:spPr>
            <a:xfrm>
              <a:off x="5342320" y="826743"/>
              <a:ext cx="1076920" cy="368791"/>
            </a:xfrm>
            <a:prstGeom prst="rect">
              <a:avLst/>
            </a:prstGeom>
            <a:noFill/>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0090"/>
                  </a:solidFill>
                  <a:effectLst/>
                  <a:uLnTx/>
                  <a:uFillTx/>
                  <a:latin typeface="Calibri" panose="020F0502020204030204"/>
                  <a:ea typeface="+mn-ea"/>
                  <a:cs typeface="+mn-cs"/>
                </a:rPr>
                <a:t>  Statins</a:t>
              </a:r>
            </a:p>
          </p:txBody>
        </p:sp>
        <p:sp>
          <p:nvSpPr>
            <p:cNvPr id="30" name="CuadroTexto 6">
              <a:extLst>
                <a:ext uri="{FF2B5EF4-FFF2-40B4-BE49-F238E27FC236}">
                  <a16:creationId xmlns:a16="http://schemas.microsoft.com/office/drawing/2014/main" id="{C504F797-0EB9-4735-B0EF-5CB06B4B2F5A}"/>
                </a:ext>
              </a:extLst>
            </p:cNvPr>
            <p:cNvSpPr txBox="1"/>
            <p:nvPr/>
          </p:nvSpPr>
          <p:spPr>
            <a:xfrm>
              <a:off x="8220954" y="2092275"/>
              <a:ext cx="1817751" cy="368791"/>
            </a:xfrm>
            <a:prstGeom prst="rect">
              <a:avLst/>
            </a:prstGeom>
            <a:noFill/>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0090"/>
                  </a:solidFill>
                  <a:effectLst/>
                  <a:uLnTx/>
                  <a:uFillTx/>
                  <a:latin typeface="Calibri" panose="020F0502020204030204"/>
                  <a:ea typeface="+mn-ea"/>
                  <a:cs typeface="+mn-cs"/>
                </a:rPr>
                <a:t>Ezetimibe</a:t>
              </a:r>
            </a:p>
          </p:txBody>
        </p:sp>
        <p:sp>
          <p:nvSpPr>
            <p:cNvPr id="31" name="CuadroTexto 7">
              <a:extLst>
                <a:ext uri="{FF2B5EF4-FFF2-40B4-BE49-F238E27FC236}">
                  <a16:creationId xmlns:a16="http://schemas.microsoft.com/office/drawing/2014/main" id="{6759A7BF-5108-4567-BC50-4BF2B1D4E373}"/>
                </a:ext>
              </a:extLst>
            </p:cNvPr>
            <p:cNvSpPr txBox="1"/>
            <p:nvPr/>
          </p:nvSpPr>
          <p:spPr>
            <a:xfrm>
              <a:off x="8252634" y="4108307"/>
              <a:ext cx="2818464" cy="368791"/>
            </a:xfrm>
            <a:prstGeom prst="rect">
              <a:avLst/>
            </a:prstGeom>
            <a:noFill/>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0090"/>
                  </a:solidFill>
                  <a:effectLst/>
                  <a:uLnTx/>
                  <a:uFillTx/>
                  <a:latin typeface="Calibri" panose="020F0502020204030204"/>
                  <a:ea typeface="+mn-ea"/>
                  <a:cs typeface="+mn-cs"/>
                </a:rPr>
                <a:t>PCSK9 inhibitors</a:t>
              </a:r>
            </a:p>
          </p:txBody>
        </p:sp>
        <p:sp>
          <p:nvSpPr>
            <p:cNvPr id="32" name="CuadroTexto 8">
              <a:extLst>
                <a:ext uri="{FF2B5EF4-FFF2-40B4-BE49-F238E27FC236}">
                  <a16:creationId xmlns:a16="http://schemas.microsoft.com/office/drawing/2014/main" id="{651BFE1E-FC13-444B-B147-D7CA6B72FC35}"/>
                </a:ext>
              </a:extLst>
            </p:cNvPr>
            <p:cNvSpPr txBox="1"/>
            <p:nvPr/>
          </p:nvSpPr>
          <p:spPr>
            <a:xfrm>
              <a:off x="1964508" y="2092275"/>
              <a:ext cx="1435077" cy="368791"/>
            </a:xfrm>
            <a:prstGeom prst="rect">
              <a:avLst/>
            </a:prstGeom>
            <a:noFill/>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8000"/>
                  </a:solidFill>
                  <a:effectLst/>
                  <a:uLnTx/>
                  <a:uFillTx/>
                  <a:latin typeface="Calibri" panose="020F0502020204030204"/>
                  <a:ea typeface="+mn-ea"/>
                  <a:cs typeface="+mn-cs"/>
                </a:rPr>
                <a:t>Fibrates</a:t>
              </a:r>
            </a:p>
          </p:txBody>
        </p:sp>
        <p:sp>
          <p:nvSpPr>
            <p:cNvPr id="33" name="CuadroTexto 9">
              <a:extLst>
                <a:ext uri="{FF2B5EF4-FFF2-40B4-BE49-F238E27FC236}">
                  <a16:creationId xmlns:a16="http://schemas.microsoft.com/office/drawing/2014/main" id="{FC25E8A3-2462-4FE1-880C-CFCD9353CC90}"/>
                </a:ext>
              </a:extLst>
            </p:cNvPr>
            <p:cNvSpPr txBox="1"/>
            <p:nvPr/>
          </p:nvSpPr>
          <p:spPr>
            <a:xfrm>
              <a:off x="1648786" y="3963208"/>
              <a:ext cx="1853439" cy="368791"/>
            </a:xfrm>
            <a:prstGeom prst="rect">
              <a:avLst/>
            </a:prstGeom>
            <a:noFill/>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8000"/>
                  </a:solidFill>
                  <a:effectLst/>
                  <a:uLnTx/>
                  <a:uFillTx/>
                  <a:latin typeface="Calibri" panose="020F0502020204030204"/>
                  <a:ea typeface="+mn-ea"/>
                  <a:cs typeface="+mn-cs"/>
                </a:rPr>
                <a:t>      Omega-3 </a:t>
              </a:r>
            </a:p>
          </p:txBody>
        </p:sp>
        <p:sp>
          <p:nvSpPr>
            <p:cNvPr id="34" name="CuadroTexto 10">
              <a:extLst>
                <a:ext uri="{FF2B5EF4-FFF2-40B4-BE49-F238E27FC236}">
                  <a16:creationId xmlns:a16="http://schemas.microsoft.com/office/drawing/2014/main" id="{FD0ED0D5-8AE7-4EB9-B9D1-0F681EFF4B1C}"/>
                </a:ext>
              </a:extLst>
            </p:cNvPr>
            <p:cNvSpPr txBox="1"/>
            <p:nvPr/>
          </p:nvSpPr>
          <p:spPr>
            <a:xfrm>
              <a:off x="4753063" y="5457611"/>
              <a:ext cx="2273623" cy="368791"/>
            </a:xfrm>
            <a:prstGeom prst="rect">
              <a:avLst/>
            </a:prstGeom>
            <a:noFill/>
          </p:spPr>
          <p:txBody>
            <a:bodyPr wrap="square" lIns="91428" tIns="45719" rIns="91428" bIns="45719" rtlCol="0">
              <a:spAutoFit/>
            </a:bodyPr>
            <a:lstStyle/>
            <a:p>
              <a:pPr marL="0" marR="0" lvl="0" indent="0" algn="ctr"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srgbClr val="0000FF"/>
                  </a:solidFill>
                  <a:effectLst/>
                  <a:uLnTx/>
                  <a:uFillTx/>
                  <a:latin typeface="Calibri" panose="020F0502020204030204"/>
                  <a:ea typeface="+mn-ea"/>
                  <a:cs typeface="+mn-cs"/>
                </a:rPr>
                <a:t>Resins</a:t>
              </a:r>
            </a:p>
          </p:txBody>
        </p:sp>
        <p:sp>
          <p:nvSpPr>
            <p:cNvPr id="35" name="Hexágono 15">
              <a:extLst>
                <a:ext uri="{FF2B5EF4-FFF2-40B4-BE49-F238E27FC236}">
                  <a16:creationId xmlns:a16="http://schemas.microsoft.com/office/drawing/2014/main" id="{AFE700DA-A0F4-4727-8711-018406514347}"/>
                </a:ext>
              </a:extLst>
            </p:cNvPr>
            <p:cNvSpPr/>
            <p:nvPr/>
          </p:nvSpPr>
          <p:spPr>
            <a:xfrm rot="5400000">
              <a:off x="3839167" y="1306969"/>
              <a:ext cx="4061815" cy="4141703"/>
            </a:xfrm>
            <a:prstGeom prst="hexagon">
              <a:avLst/>
            </a:prstGeom>
            <a:noFill/>
            <a:ln w="6350" cap="flat" cmpd="sng" algn="ctr">
              <a:solidFill>
                <a:sysClr val="window" lastClr="FFFFFF">
                  <a:lumMod val="75000"/>
                </a:sysClr>
              </a:solidFill>
              <a:prstDash val="solid"/>
              <a:miter lim="800000"/>
            </a:ln>
            <a:effectLst/>
          </p:spPr>
          <p:txBody>
            <a:bodyPr lIns="91428" tIns="45719" rIns="91428" bIns="45719" rtlCol="0" anchor="ctr"/>
            <a:lstStyle/>
            <a:p>
              <a:pPr marL="0" marR="0" lvl="0" indent="0" algn="ctr" defTabSz="914218"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Gotham Rounded Light"/>
                <a:ea typeface="+mn-ea"/>
                <a:cs typeface="+mn-cs"/>
              </a:endParaRPr>
            </a:p>
          </p:txBody>
        </p:sp>
        <p:cxnSp>
          <p:nvCxnSpPr>
            <p:cNvPr id="36" name="Conector recto de flecha 17">
              <a:extLst>
                <a:ext uri="{FF2B5EF4-FFF2-40B4-BE49-F238E27FC236}">
                  <a16:creationId xmlns:a16="http://schemas.microsoft.com/office/drawing/2014/main" id="{C6DD2D57-DC93-4D5B-A0B6-CEFF3D234491}"/>
                </a:ext>
              </a:extLst>
            </p:cNvPr>
            <p:cNvCxnSpPr>
              <a:stCxn id="35" idx="3"/>
              <a:endCxn id="35" idx="4"/>
            </p:cNvCxnSpPr>
            <p:nvPr/>
          </p:nvCxnSpPr>
          <p:spPr>
            <a:xfrm>
              <a:off x="5870065" y="1346911"/>
              <a:ext cx="2070851" cy="1015455"/>
            </a:xfrm>
            <a:prstGeom prst="straightConnector1">
              <a:avLst/>
            </a:prstGeom>
            <a:noFill/>
            <a:ln w="57150" cap="flat" cmpd="sng" algn="ctr">
              <a:solidFill>
                <a:srgbClr val="000090"/>
              </a:solidFill>
              <a:prstDash val="solid"/>
              <a:miter lim="800000"/>
              <a:tailEnd type="arrow"/>
            </a:ln>
            <a:effectLst/>
          </p:spPr>
        </p:cxnSp>
        <p:cxnSp>
          <p:nvCxnSpPr>
            <p:cNvPr id="37" name="Conector recto de flecha 21">
              <a:extLst>
                <a:ext uri="{FF2B5EF4-FFF2-40B4-BE49-F238E27FC236}">
                  <a16:creationId xmlns:a16="http://schemas.microsoft.com/office/drawing/2014/main" id="{77258095-3B79-4A61-89A5-0ABF47BEF510}"/>
                </a:ext>
              </a:extLst>
            </p:cNvPr>
            <p:cNvCxnSpPr>
              <a:stCxn id="35" idx="3"/>
              <a:endCxn id="35" idx="5"/>
            </p:cNvCxnSpPr>
            <p:nvPr/>
          </p:nvCxnSpPr>
          <p:spPr>
            <a:xfrm>
              <a:off x="5870065" y="1346913"/>
              <a:ext cx="2070851" cy="3046361"/>
            </a:xfrm>
            <a:prstGeom prst="straightConnector1">
              <a:avLst/>
            </a:prstGeom>
            <a:noFill/>
            <a:ln w="57150" cap="flat" cmpd="sng" algn="ctr">
              <a:solidFill>
                <a:srgbClr val="000090"/>
              </a:solidFill>
              <a:prstDash val="solid"/>
              <a:miter lim="800000"/>
              <a:tailEnd type="arrow"/>
            </a:ln>
            <a:effectLst/>
          </p:spPr>
        </p:cxnSp>
        <p:cxnSp>
          <p:nvCxnSpPr>
            <p:cNvPr id="38" name="Conector recto de flecha 25">
              <a:extLst>
                <a:ext uri="{FF2B5EF4-FFF2-40B4-BE49-F238E27FC236}">
                  <a16:creationId xmlns:a16="http://schemas.microsoft.com/office/drawing/2014/main" id="{2A40DF10-0587-4F9B-B896-108EC87D655A}"/>
                </a:ext>
              </a:extLst>
            </p:cNvPr>
            <p:cNvCxnSpPr>
              <a:stCxn id="35" idx="4"/>
              <a:endCxn id="35" idx="5"/>
            </p:cNvCxnSpPr>
            <p:nvPr/>
          </p:nvCxnSpPr>
          <p:spPr>
            <a:xfrm>
              <a:off x="7940915" y="2362357"/>
              <a:ext cx="0" cy="2030907"/>
            </a:xfrm>
            <a:prstGeom prst="straightConnector1">
              <a:avLst/>
            </a:prstGeom>
            <a:noFill/>
            <a:ln w="38100" cap="flat" cmpd="sng" algn="ctr">
              <a:solidFill>
                <a:srgbClr val="000090"/>
              </a:solidFill>
              <a:prstDash val="sysDash"/>
              <a:miter lim="800000"/>
              <a:tailEnd type="arrow"/>
            </a:ln>
            <a:effectLst/>
          </p:spPr>
        </p:cxnSp>
        <p:grpSp>
          <p:nvGrpSpPr>
            <p:cNvPr id="39" name="Agrupar 2">
              <a:extLst>
                <a:ext uri="{FF2B5EF4-FFF2-40B4-BE49-F238E27FC236}">
                  <a16:creationId xmlns:a16="http://schemas.microsoft.com/office/drawing/2014/main" id="{A23A6260-1364-413A-8D0C-9F4C2499B81B}"/>
                </a:ext>
              </a:extLst>
            </p:cNvPr>
            <p:cNvGrpSpPr/>
            <p:nvPr/>
          </p:nvGrpSpPr>
          <p:grpSpPr>
            <a:xfrm>
              <a:off x="3799213" y="1346911"/>
              <a:ext cx="2070851" cy="3046363"/>
              <a:chOff x="3799212" y="1346910"/>
              <a:chExt cx="2070851" cy="3046363"/>
            </a:xfrm>
          </p:grpSpPr>
          <p:cxnSp>
            <p:nvCxnSpPr>
              <p:cNvPr id="45" name="Conector recto de flecha 27">
                <a:extLst>
                  <a:ext uri="{FF2B5EF4-FFF2-40B4-BE49-F238E27FC236}">
                    <a16:creationId xmlns:a16="http://schemas.microsoft.com/office/drawing/2014/main" id="{3E53845A-AADA-4F5D-A6F8-1760D6A097A3}"/>
                  </a:ext>
                </a:extLst>
              </p:cNvPr>
              <p:cNvCxnSpPr>
                <a:stCxn id="35" idx="3"/>
                <a:endCxn id="35" idx="2"/>
              </p:cNvCxnSpPr>
              <p:nvPr/>
            </p:nvCxnSpPr>
            <p:spPr>
              <a:xfrm flipH="1">
                <a:off x="3799212" y="1346910"/>
                <a:ext cx="2070851" cy="1015455"/>
              </a:xfrm>
              <a:prstGeom prst="straightConnector1">
                <a:avLst/>
              </a:prstGeom>
              <a:noFill/>
              <a:ln w="28575" cap="flat" cmpd="sng" algn="ctr">
                <a:solidFill>
                  <a:srgbClr val="008000"/>
                </a:solidFill>
                <a:prstDash val="solid"/>
                <a:miter lim="800000"/>
                <a:tailEnd type="arrow"/>
              </a:ln>
              <a:effectLst/>
            </p:spPr>
          </p:cxnSp>
          <p:cxnSp>
            <p:nvCxnSpPr>
              <p:cNvPr id="46" name="Conector recto de flecha 29">
                <a:extLst>
                  <a:ext uri="{FF2B5EF4-FFF2-40B4-BE49-F238E27FC236}">
                    <a16:creationId xmlns:a16="http://schemas.microsoft.com/office/drawing/2014/main" id="{6D3299DC-C9AD-43BD-97A8-75E446B4AE9D}"/>
                  </a:ext>
                </a:extLst>
              </p:cNvPr>
              <p:cNvCxnSpPr>
                <a:stCxn id="35" idx="3"/>
                <a:endCxn id="35" idx="1"/>
              </p:cNvCxnSpPr>
              <p:nvPr/>
            </p:nvCxnSpPr>
            <p:spPr>
              <a:xfrm flipH="1">
                <a:off x="3799212" y="1346912"/>
                <a:ext cx="2070851" cy="3046361"/>
              </a:xfrm>
              <a:prstGeom prst="straightConnector1">
                <a:avLst/>
              </a:prstGeom>
              <a:noFill/>
              <a:ln w="57150" cap="flat" cmpd="sng" algn="ctr">
                <a:solidFill>
                  <a:srgbClr val="008000"/>
                </a:solidFill>
                <a:prstDash val="solid"/>
                <a:miter lim="800000"/>
                <a:tailEnd type="arrow"/>
              </a:ln>
              <a:effectLst/>
            </p:spPr>
          </p:cxnSp>
          <p:cxnSp>
            <p:nvCxnSpPr>
              <p:cNvPr id="47" name="Conector recto de flecha 31">
                <a:extLst>
                  <a:ext uri="{FF2B5EF4-FFF2-40B4-BE49-F238E27FC236}">
                    <a16:creationId xmlns:a16="http://schemas.microsoft.com/office/drawing/2014/main" id="{2526986A-2757-4D0F-8058-0ECB78238ADC}"/>
                  </a:ext>
                </a:extLst>
              </p:cNvPr>
              <p:cNvCxnSpPr>
                <a:stCxn id="35" idx="2"/>
                <a:endCxn id="35" idx="1"/>
              </p:cNvCxnSpPr>
              <p:nvPr/>
            </p:nvCxnSpPr>
            <p:spPr>
              <a:xfrm>
                <a:off x="3799213" y="2362357"/>
                <a:ext cx="0" cy="2030907"/>
              </a:xfrm>
              <a:prstGeom prst="straightConnector1">
                <a:avLst/>
              </a:prstGeom>
              <a:noFill/>
              <a:ln w="28575" cap="flat" cmpd="sng" algn="ctr">
                <a:solidFill>
                  <a:srgbClr val="008000"/>
                </a:solidFill>
                <a:prstDash val="solid"/>
                <a:miter lim="800000"/>
                <a:tailEnd type="arrow"/>
              </a:ln>
              <a:effectLst/>
            </p:spPr>
          </p:cxnSp>
        </p:grpSp>
        <p:grpSp>
          <p:nvGrpSpPr>
            <p:cNvPr id="40" name="Agrupar 1">
              <a:extLst>
                <a:ext uri="{FF2B5EF4-FFF2-40B4-BE49-F238E27FC236}">
                  <a16:creationId xmlns:a16="http://schemas.microsoft.com/office/drawing/2014/main" id="{6A465F7A-BCE7-479B-8985-1E7400107B0E}"/>
                </a:ext>
              </a:extLst>
            </p:cNvPr>
            <p:cNvGrpSpPr/>
            <p:nvPr/>
          </p:nvGrpSpPr>
          <p:grpSpPr>
            <a:xfrm>
              <a:off x="5870065" y="1346913"/>
              <a:ext cx="2070851" cy="4061815"/>
              <a:chOff x="5870063" y="1346902"/>
              <a:chExt cx="2070851" cy="4061815"/>
            </a:xfrm>
          </p:grpSpPr>
          <p:cxnSp>
            <p:nvCxnSpPr>
              <p:cNvPr id="43" name="Conector recto de flecha 19">
                <a:extLst>
                  <a:ext uri="{FF2B5EF4-FFF2-40B4-BE49-F238E27FC236}">
                    <a16:creationId xmlns:a16="http://schemas.microsoft.com/office/drawing/2014/main" id="{FEB6978A-A0AF-4587-AF14-BC43ED4A4466}"/>
                  </a:ext>
                </a:extLst>
              </p:cNvPr>
              <p:cNvCxnSpPr>
                <a:stCxn id="35" idx="3"/>
                <a:endCxn id="35" idx="0"/>
              </p:cNvCxnSpPr>
              <p:nvPr/>
            </p:nvCxnSpPr>
            <p:spPr>
              <a:xfrm>
                <a:off x="5870063" y="1346902"/>
                <a:ext cx="0" cy="4061815"/>
              </a:xfrm>
              <a:prstGeom prst="straightConnector1">
                <a:avLst/>
              </a:prstGeom>
              <a:noFill/>
              <a:ln w="28575" cap="flat" cmpd="sng" algn="ctr">
                <a:solidFill>
                  <a:srgbClr val="3366FF"/>
                </a:solidFill>
                <a:prstDash val="sysDash"/>
                <a:miter lim="800000"/>
                <a:tailEnd type="arrow"/>
              </a:ln>
              <a:effectLst/>
            </p:spPr>
          </p:cxnSp>
          <p:cxnSp>
            <p:nvCxnSpPr>
              <p:cNvPr id="44" name="Conector recto de flecha 33">
                <a:extLst>
                  <a:ext uri="{FF2B5EF4-FFF2-40B4-BE49-F238E27FC236}">
                    <a16:creationId xmlns:a16="http://schemas.microsoft.com/office/drawing/2014/main" id="{351A0C2E-7224-4FE0-B311-8B7F3D6F92D6}"/>
                  </a:ext>
                </a:extLst>
              </p:cNvPr>
              <p:cNvCxnSpPr>
                <a:stCxn id="35" idx="4"/>
                <a:endCxn id="35" idx="0"/>
              </p:cNvCxnSpPr>
              <p:nvPr/>
            </p:nvCxnSpPr>
            <p:spPr>
              <a:xfrm flipH="1">
                <a:off x="5870063" y="2362356"/>
                <a:ext cx="2070851" cy="3046361"/>
              </a:xfrm>
              <a:prstGeom prst="straightConnector1">
                <a:avLst/>
              </a:prstGeom>
              <a:noFill/>
              <a:ln w="28575" cap="flat" cmpd="sng" algn="ctr">
                <a:solidFill>
                  <a:srgbClr val="3366FF"/>
                </a:solidFill>
                <a:prstDash val="sysDash"/>
                <a:miter lim="800000"/>
                <a:tailEnd type="arrow"/>
              </a:ln>
              <a:effectLst/>
            </p:spPr>
          </p:cxnSp>
        </p:grpSp>
        <p:sp>
          <p:nvSpPr>
            <p:cNvPr id="41" name="CuadroTexto 35">
              <a:extLst>
                <a:ext uri="{FF2B5EF4-FFF2-40B4-BE49-F238E27FC236}">
                  <a16:creationId xmlns:a16="http://schemas.microsoft.com/office/drawing/2014/main" id="{79B11125-61D5-4875-A60A-C4E048BC68DF}"/>
                </a:ext>
              </a:extLst>
            </p:cNvPr>
            <p:cNvSpPr txBox="1"/>
            <p:nvPr/>
          </p:nvSpPr>
          <p:spPr>
            <a:xfrm>
              <a:off x="8041520" y="952365"/>
              <a:ext cx="2818458" cy="396053"/>
            </a:xfrm>
            <a:prstGeom prst="rect">
              <a:avLst/>
            </a:prstGeom>
            <a:solidFill>
              <a:sysClr val="window" lastClr="FFFFFF"/>
            </a:solidFill>
            <a:effectLst>
              <a:outerShdw blurRad="63500" sx="102000" sy="102000" algn="ctr" rotWithShape="0">
                <a:prstClr val="black">
                  <a:alpha val="40000"/>
                </a:prstClr>
              </a:outerShdw>
            </a:effectLst>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black"/>
                  </a:solidFill>
                  <a:effectLst/>
                  <a:uLnTx/>
                  <a:uFillTx/>
                  <a:latin typeface="Calibri" panose="020F0502020204030204"/>
                  <a:ea typeface="+mn-ea"/>
                  <a:cs typeface="+mn-cs"/>
                </a:rPr>
                <a:t>       High cholesterol</a:t>
              </a:r>
            </a:p>
          </p:txBody>
        </p:sp>
        <p:sp>
          <p:nvSpPr>
            <p:cNvPr id="42" name="CuadroTexto 36">
              <a:extLst>
                <a:ext uri="{FF2B5EF4-FFF2-40B4-BE49-F238E27FC236}">
                  <a16:creationId xmlns:a16="http://schemas.microsoft.com/office/drawing/2014/main" id="{8EC8BF5E-670D-4922-9F28-CE05CC8C34D9}"/>
                </a:ext>
              </a:extLst>
            </p:cNvPr>
            <p:cNvSpPr txBox="1"/>
            <p:nvPr/>
          </p:nvSpPr>
          <p:spPr>
            <a:xfrm>
              <a:off x="1350104" y="949251"/>
              <a:ext cx="2941417" cy="396053"/>
            </a:xfrm>
            <a:prstGeom prst="rect">
              <a:avLst/>
            </a:prstGeom>
            <a:solidFill>
              <a:sysClr val="window" lastClr="FFFFFF"/>
            </a:solidFill>
            <a:effectLst>
              <a:outerShdw blurRad="63500" sx="102000" sy="102000" algn="ctr" rotWithShape="0">
                <a:prstClr val="black">
                  <a:alpha val="40000"/>
                </a:prstClr>
              </a:outerShdw>
            </a:effectLst>
          </p:spPr>
          <p:txBody>
            <a:bodyPr wrap="square" lIns="91428" tIns="45719" rIns="91428" bIns="45719" rtlCol="0">
              <a:spAutoFit/>
            </a:bodyPr>
            <a:lstStyle/>
            <a:p>
              <a:pPr marL="0" marR="0" lvl="0" indent="0" algn="l" defTabSz="914218"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a:ln>
                    <a:noFill/>
                  </a:ln>
                  <a:solidFill>
                    <a:prstClr val="black"/>
                  </a:solidFill>
                  <a:effectLst/>
                  <a:uLnTx/>
                  <a:uFillTx/>
                  <a:latin typeface="Calibri" panose="020F0502020204030204"/>
                  <a:ea typeface="+mn-ea"/>
                  <a:cs typeface="+mn-cs"/>
                </a:rPr>
                <a:t>       High triglycerides</a:t>
              </a:r>
            </a:p>
          </p:txBody>
        </p:sp>
      </p:grpSp>
      <p:sp>
        <p:nvSpPr>
          <p:cNvPr id="48" name="Rectángulo 6">
            <a:extLst>
              <a:ext uri="{FF2B5EF4-FFF2-40B4-BE49-F238E27FC236}">
                <a16:creationId xmlns:a16="http://schemas.microsoft.com/office/drawing/2014/main" id="{3A3D9980-D803-464B-8848-54B4C4DCE51D}"/>
              </a:ext>
            </a:extLst>
          </p:cNvPr>
          <p:cNvSpPr/>
          <p:nvPr/>
        </p:nvSpPr>
        <p:spPr>
          <a:xfrm>
            <a:off x="835891" y="5875682"/>
            <a:ext cx="10520218" cy="276999"/>
          </a:xfrm>
          <a:prstGeom prst="rect">
            <a:avLst/>
          </a:prstGeom>
          <a:no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prstClr val="black"/>
                </a:solidFill>
                <a:effectLst/>
                <a:uLnTx/>
                <a:uFillTx/>
                <a:latin typeface="Calibri"/>
                <a:ea typeface="+mn-ea"/>
                <a:cs typeface="+mn-cs"/>
              </a:rPr>
              <a:t>*Thicker continuous lines indicate that at least one </a:t>
            </a:r>
            <a:r>
              <a:rPr kumimoji="0" lang="en-GB" sz="1200" b="0" i="0" u="none" strike="noStrike" kern="1200" cap="none" spc="0" normalizeH="0" baseline="0" noProof="0" err="1">
                <a:ln>
                  <a:noFill/>
                </a:ln>
                <a:solidFill>
                  <a:prstClr val="black"/>
                </a:solidFill>
                <a:effectLst/>
                <a:uLnTx/>
                <a:uFillTx/>
                <a:latin typeface="Calibri"/>
                <a:ea typeface="+mn-ea"/>
                <a:cs typeface="+mn-cs"/>
              </a:rPr>
              <a:t>RCT</a:t>
            </a:r>
            <a:r>
              <a:rPr kumimoji="0" lang="en-GB" sz="1200" b="0" i="0" u="none" strike="noStrike" kern="1200" cap="none" spc="0" normalizeH="0" baseline="0" noProof="0">
                <a:ln>
                  <a:noFill/>
                </a:ln>
                <a:solidFill>
                  <a:prstClr val="black"/>
                </a:solidFill>
                <a:effectLst/>
                <a:uLnTx/>
                <a:uFillTx/>
                <a:latin typeface="Calibri"/>
                <a:ea typeface="+mn-ea"/>
                <a:cs typeface="+mn-cs"/>
              </a:rPr>
              <a:t> supports the association. Thinner continuous lines indicate that combination is supported by subgroup analyses</a:t>
            </a:r>
          </a:p>
        </p:txBody>
      </p:sp>
    </p:spTree>
    <p:extLst>
      <p:ext uri="{BB962C8B-B14F-4D97-AF65-F5344CB8AC3E}">
        <p14:creationId xmlns:p14="http://schemas.microsoft.com/office/powerpoint/2010/main" val="19902034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2CC536-89D5-4879-964A-363E9A9AA197}"/>
              </a:ext>
            </a:extLst>
          </p:cNvPr>
          <p:cNvSpPr>
            <a:spLocks noGrp="1"/>
          </p:cNvSpPr>
          <p:nvPr>
            <p:ph type="title"/>
          </p:nvPr>
        </p:nvSpPr>
        <p:spPr/>
        <p:txBody>
          <a:bodyPr/>
          <a:lstStyle/>
          <a:p>
            <a:r>
              <a:rPr lang="en-GB"/>
              <a:t>Theoretical percentage LDL-C reduction produced by combined lipid therapies </a:t>
            </a:r>
          </a:p>
        </p:txBody>
      </p:sp>
      <p:sp>
        <p:nvSpPr>
          <p:cNvPr id="4" name="Text Placeholder 3">
            <a:extLst>
              <a:ext uri="{FF2B5EF4-FFF2-40B4-BE49-F238E27FC236}">
                <a16:creationId xmlns:a16="http://schemas.microsoft.com/office/drawing/2014/main" id="{CB42955A-3F72-4074-9966-141054CD34B6}"/>
              </a:ext>
            </a:extLst>
          </p:cNvPr>
          <p:cNvSpPr>
            <a:spLocks noGrp="1"/>
          </p:cNvSpPr>
          <p:nvPr>
            <p:ph type="body" sz="quarter" idx="10"/>
          </p:nvPr>
        </p:nvSpPr>
        <p:spPr/>
        <p:txBody>
          <a:bodyPr/>
          <a:lstStyle/>
          <a:p>
            <a:r>
              <a:rPr lang="en-GB"/>
              <a:t>EZE, ezetimibe.</a:t>
            </a:r>
          </a:p>
          <a:p>
            <a:r>
              <a:rPr lang="en-GB"/>
              <a:t>Figure created using data from </a:t>
            </a:r>
            <a:r>
              <a:rPr lang="en-GB" err="1"/>
              <a:t>Masana</a:t>
            </a:r>
            <a:r>
              <a:rPr lang="en-GB"/>
              <a:t> L, </a:t>
            </a:r>
            <a:r>
              <a:rPr lang="en-GB" i="1"/>
              <a:t>et al. Rev </a:t>
            </a:r>
            <a:r>
              <a:rPr lang="en-GB" i="1" err="1"/>
              <a:t>Esp</a:t>
            </a:r>
            <a:r>
              <a:rPr lang="en-GB" i="1"/>
              <a:t> </a:t>
            </a:r>
            <a:r>
              <a:rPr lang="en-GB" i="1" err="1"/>
              <a:t>Cardiol</a:t>
            </a:r>
            <a:r>
              <a:rPr lang="en-GB" i="1"/>
              <a:t>.</a:t>
            </a:r>
            <a:r>
              <a:rPr lang="en-GB"/>
              <a:t> 2016;69:342–3.</a:t>
            </a:r>
          </a:p>
          <a:p>
            <a:r>
              <a:rPr lang="en-GB"/>
              <a:t>Masana L, </a:t>
            </a:r>
            <a:r>
              <a:rPr lang="en-GB" i="1"/>
              <a:t>et al. </a:t>
            </a:r>
            <a:r>
              <a:rPr lang="en-GB" i="1" err="1"/>
              <a:t>Curr</a:t>
            </a:r>
            <a:r>
              <a:rPr lang="en-GB" i="1"/>
              <a:t> Card Rep.</a:t>
            </a:r>
            <a:r>
              <a:rPr lang="en-GB"/>
              <a:t> 2020;22(66). </a:t>
            </a:r>
          </a:p>
        </p:txBody>
      </p:sp>
      <p:grpSp>
        <p:nvGrpSpPr>
          <p:cNvPr id="29" name="Agrupa 43">
            <a:extLst>
              <a:ext uri="{FF2B5EF4-FFF2-40B4-BE49-F238E27FC236}">
                <a16:creationId xmlns:a16="http://schemas.microsoft.com/office/drawing/2014/main" id="{C2F05C73-8B88-41F7-831A-BA2FE0F0F7DE}"/>
              </a:ext>
            </a:extLst>
          </p:cNvPr>
          <p:cNvGrpSpPr/>
          <p:nvPr/>
        </p:nvGrpSpPr>
        <p:grpSpPr>
          <a:xfrm>
            <a:off x="441182" y="617756"/>
            <a:ext cx="10422970" cy="5707753"/>
            <a:chOff x="330878" y="644375"/>
            <a:chExt cx="7817227" cy="5707751"/>
          </a:xfrm>
        </p:grpSpPr>
        <p:cxnSp>
          <p:nvCxnSpPr>
            <p:cNvPr id="30" name="Connector recte 4">
              <a:extLst>
                <a:ext uri="{FF2B5EF4-FFF2-40B4-BE49-F238E27FC236}">
                  <a16:creationId xmlns:a16="http://schemas.microsoft.com/office/drawing/2014/main" id="{2206D3F3-8CC3-4A25-B264-4283678E9B59}"/>
                </a:ext>
              </a:extLst>
            </p:cNvPr>
            <p:cNvCxnSpPr/>
            <p:nvPr/>
          </p:nvCxnSpPr>
          <p:spPr>
            <a:xfrm>
              <a:off x="676334" y="2415882"/>
              <a:ext cx="7272808" cy="0"/>
            </a:xfrm>
            <a:prstGeom prst="line">
              <a:avLst/>
            </a:prstGeom>
            <a:noFill/>
            <a:ln w="12700" cap="flat" cmpd="sng" algn="ctr">
              <a:solidFill>
                <a:srgbClr val="FF0000"/>
              </a:solidFill>
              <a:prstDash val="solid"/>
              <a:miter lim="800000"/>
            </a:ln>
            <a:effectLst/>
          </p:spPr>
        </p:cxnSp>
        <p:cxnSp>
          <p:nvCxnSpPr>
            <p:cNvPr id="31" name="Connector de fletxa recta 6">
              <a:extLst>
                <a:ext uri="{FF2B5EF4-FFF2-40B4-BE49-F238E27FC236}">
                  <a16:creationId xmlns:a16="http://schemas.microsoft.com/office/drawing/2014/main" id="{9E792FB8-03E2-47D9-B912-B4FFC2A124AC}"/>
                </a:ext>
              </a:extLst>
            </p:cNvPr>
            <p:cNvCxnSpPr/>
            <p:nvPr/>
          </p:nvCxnSpPr>
          <p:spPr>
            <a:xfrm flipH="1">
              <a:off x="1033590" y="2420888"/>
              <a:ext cx="2784" cy="929575"/>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2" name="Connector de fletxa recta 8">
              <a:extLst>
                <a:ext uri="{FF2B5EF4-FFF2-40B4-BE49-F238E27FC236}">
                  <a16:creationId xmlns:a16="http://schemas.microsoft.com/office/drawing/2014/main" id="{3C1F192E-8DF8-4B41-95C8-57D7AB0F1879}"/>
                </a:ext>
              </a:extLst>
            </p:cNvPr>
            <p:cNvCxnSpPr/>
            <p:nvPr/>
          </p:nvCxnSpPr>
          <p:spPr>
            <a:xfrm flipH="1">
              <a:off x="1611186" y="2420888"/>
              <a:ext cx="1253" cy="1578054"/>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3" name="Connector de fletxa recta 10">
              <a:extLst>
                <a:ext uri="{FF2B5EF4-FFF2-40B4-BE49-F238E27FC236}">
                  <a16:creationId xmlns:a16="http://schemas.microsoft.com/office/drawing/2014/main" id="{746A29B5-0653-4BCE-855B-4756AF3AE4EC}"/>
                </a:ext>
              </a:extLst>
            </p:cNvPr>
            <p:cNvCxnSpPr/>
            <p:nvPr/>
          </p:nvCxnSpPr>
          <p:spPr>
            <a:xfrm flipH="1">
              <a:off x="2259715" y="2420888"/>
              <a:ext cx="796" cy="1861763"/>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4" name="Connector de fletxa recta 12">
              <a:extLst>
                <a:ext uri="{FF2B5EF4-FFF2-40B4-BE49-F238E27FC236}">
                  <a16:creationId xmlns:a16="http://schemas.microsoft.com/office/drawing/2014/main" id="{D0C99740-9057-47B4-A85A-1C6C28CBC125}"/>
                </a:ext>
              </a:extLst>
            </p:cNvPr>
            <p:cNvCxnSpPr/>
            <p:nvPr/>
          </p:nvCxnSpPr>
          <p:spPr>
            <a:xfrm>
              <a:off x="2980590" y="2420888"/>
              <a:ext cx="0" cy="2556284"/>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5" name="Connector de fletxa recta 15">
              <a:extLst>
                <a:ext uri="{FF2B5EF4-FFF2-40B4-BE49-F238E27FC236}">
                  <a16:creationId xmlns:a16="http://schemas.microsoft.com/office/drawing/2014/main" id="{E340072B-911D-4270-9D02-3FE096E1041B}"/>
                </a:ext>
              </a:extLst>
            </p:cNvPr>
            <p:cNvCxnSpPr/>
            <p:nvPr/>
          </p:nvCxnSpPr>
          <p:spPr>
            <a:xfrm flipH="1">
              <a:off x="3678371" y="2420888"/>
              <a:ext cx="22301" cy="2023883"/>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6" name="Connector de fletxa recta 17">
              <a:extLst>
                <a:ext uri="{FF2B5EF4-FFF2-40B4-BE49-F238E27FC236}">
                  <a16:creationId xmlns:a16="http://schemas.microsoft.com/office/drawing/2014/main" id="{422BEDFF-45CE-4422-8277-74996C4967EE}"/>
                </a:ext>
              </a:extLst>
            </p:cNvPr>
            <p:cNvCxnSpPr/>
            <p:nvPr/>
          </p:nvCxnSpPr>
          <p:spPr>
            <a:xfrm>
              <a:off x="4420750" y="2420888"/>
              <a:ext cx="0" cy="2556284"/>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7" name="Connector de fletxa recta 19">
              <a:extLst>
                <a:ext uri="{FF2B5EF4-FFF2-40B4-BE49-F238E27FC236}">
                  <a16:creationId xmlns:a16="http://schemas.microsoft.com/office/drawing/2014/main" id="{A240ABB7-90FA-4081-BEE5-7F6451D21164}"/>
                </a:ext>
              </a:extLst>
            </p:cNvPr>
            <p:cNvCxnSpPr/>
            <p:nvPr/>
          </p:nvCxnSpPr>
          <p:spPr>
            <a:xfrm>
              <a:off x="5212838" y="2420888"/>
              <a:ext cx="5788" cy="3253291"/>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8" name="Connector de fletxa recta 21">
              <a:extLst>
                <a:ext uri="{FF2B5EF4-FFF2-40B4-BE49-F238E27FC236}">
                  <a16:creationId xmlns:a16="http://schemas.microsoft.com/office/drawing/2014/main" id="{A344F118-BE07-41E4-9163-64F84B4FC1A4}"/>
                </a:ext>
              </a:extLst>
            </p:cNvPr>
            <p:cNvCxnSpPr>
              <a:cxnSpLocks/>
            </p:cNvCxnSpPr>
            <p:nvPr/>
          </p:nvCxnSpPr>
          <p:spPr>
            <a:xfrm>
              <a:off x="6004926" y="2420888"/>
              <a:ext cx="0" cy="3584432"/>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39" name="Connector de fletxa recta 26">
              <a:extLst>
                <a:ext uri="{FF2B5EF4-FFF2-40B4-BE49-F238E27FC236}">
                  <a16:creationId xmlns:a16="http://schemas.microsoft.com/office/drawing/2014/main" id="{D0A37C1D-D95B-4888-950E-B3DA4D3F126A}"/>
                </a:ext>
              </a:extLst>
            </p:cNvPr>
            <p:cNvCxnSpPr>
              <a:cxnSpLocks/>
            </p:cNvCxnSpPr>
            <p:nvPr/>
          </p:nvCxnSpPr>
          <p:spPr>
            <a:xfrm>
              <a:off x="6797015" y="2420888"/>
              <a:ext cx="2399" cy="3672100"/>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cxnSp>
          <p:nvCxnSpPr>
            <p:cNvPr id="40" name="Connector de fletxa recta 29">
              <a:extLst>
                <a:ext uri="{FF2B5EF4-FFF2-40B4-BE49-F238E27FC236}">
                  <a16:creationId xmlns:a16="http://schemas.microsoft.com/office/drawing/2014/main" id="{C47500AB-4833-4A0B-A7AA-B2F15A19A394}"/>
                </a:ext>
              </a:extLst>
            </p:cNvPr>
            <p:cNvCxnSpPr>
              <a:cxnSpLocks/>
            </p:cNvCxnSpPr>
            <p:nvPr/>
          </p:nvCxnSpPr>
          <p:spPr>
            <a:xfrm>
              <a:off x="7517094" y="2420888"/>
              <a:ext cx="0" cy="3931238"/>
            </a:xfrm>
            <a:prstGeom prst="straightConnector1">
              <a:avLst/>
            </a:prstGeom>
            <a:noFill/>
            <a:ln w="76200" cap="flat" cmpd="sng" algn="ctr">
              <a:solidFill>
                <a:srgbClr val="A5A5A5"/>
              </a:solidFill>
              <a:prstDash val="solid"/>
              <a:miter lim="800000"/>
              <a:tailEnd type="arrow"/>
            </a:ln>
            <a:effectLst>
              <a:outerShdw blurRad="50800" dist="38100" dir="2700000" algn="tl" rotWithShape="0">
                <a:prstClr val="black">
                  <a:alpha val="40000"/>
                </a:prstClr>
              </a:outerShdw>
            </a:effectLst>
          </p:spPr>
        </p:cxnSp>
        <p:sp>
          <p:nvSpPr>
            <p:cNvPr id="41" name="QuadreDeText 30">
              <a:extLst>
                <a:ext uri="{FF2B5EF4-FFF2-40B4-BE49-F238E27FC236}">
                  <a16:creationId xmlns:a16="http://schemas.microsoft.com/office/drawing/2014/main" id="{3077A713-66D3-41FA-96B7-3171483A12DD}"/>
                </a:ext>
              </a:extLst>
            </p:cNvPr>
            <p:cNvSpPr txBox="1"/>
            <p:nvPr/>
          </p:nvSpPr>
          <p:spPr>
            <a:xfrm rot="18976429">
              <a:off x="862052" y="1947758"/>
              <a:ext cx="576064" cy="307777"/>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a:ln>
                    <a:noFill/>
                  </a:ln>
                  <a:solidFill>
                    <a:srgbClr val="0070C0"/>
                  </a:solidFill>
                  <a:effectLst/>
                  <a:uLnTx/>
                  <a:uFillTx/>
                  <a:latin typeface="Calibri"/>
                  <a:ea typeface="+mn-ea"/>
                  <a:cs typeface="+mn-cs"/>
                </a:rPr>
                <a:t>EZE</a:t>
              </a:r>
            </a:p>
          </p:txBody>
        </p:sp>
        <p:sp>
          <p:nvSpPr>
            <p:cNvPr id="42" name="QuadreDeText 31">
              <a:extLst>
                <a:ext uri="{FF2B5EF4-FFF2-40B4-BE49-F238E27FC236}">
                  <a16:creationId xmlns:a16="http://schemas.microsoft.com/office/drawing/2014/main" id="{7A4A0F9D-3555-4C92-8770-2EE9E8035961}"/>
                </a:ext>
              </a:extLst>
            </p:cNvPr>
            <p:cNvSpPr txBox="1"/>
            <p:nvPr/>
          </p:nvSpPr>
          <p:spPr>
            <a:xfrm rot="18866335">
              <a:off x="1119159" y="1459213"/>
              <a:ext cx="1815151" cy="392415"/>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err="1">
                  <a:ln>
                    <a:noFill/>
                  </a:ln>
                  <a:solidFill>
                    <a:srgbClr val="0070C0"/>
                  </a:solidFill>
                  <a:effectLst/>
                  <a:uLnTx/>
                  <a:uFillTx/>
                  <a:latin typeface="Calibri"/>
                  <a:ea typeface="+mn-ea"/>
                  <a:cs typeface="+mn-cs"/>
                </a:rPr>
                <a:t>Moderate-intensity</a:t>
              </a:r>
              <a:r>
                <a:rPr kumimoji="0" lang="es-ES" sz="1400" b="1" i="0" u="none" strike="noStrike" kern="0" cap="none" spc="0" normalizeH="0" baseline="0" noProof="0">
                  <a:ln>
                    <a:noFill/>
                  </a:ln>
                  <a:solidFill>
                    <a:srgbClr val="0070C0"/>
                  </a:solidFill>
                  <a:effectLst/>
                  <a:uLnTx/>
                  <a:uFillTx/>
                  <a:latin typeface="Calibri"/>
                  <a:ea typeface="+mn-ea"/>
                  <a:cs typeface="+mn-cs"/>
                </a:rPr>
                <a:t> </a:t>
              </a:r>
              <a:r>
                <a:rPr kumimoji="0" lang="es-ES" sz="1400" b="1" i="0" u="none" strike="noStrike" kern="0" cap="none" spc="0" normalizeH="0" baseline="0" noProof="0" err="1">
                  <a:ln>
                    <a:noFill/>
                  </a:ln>
                  <a:solidFill>
                    <a:srgbClr val="0070C0"/>
                  </a:solidFill>
                  <a:effectLst/>
                  <a:uLnTx/>
                  <a:uFillTx/>
                  <a:latin typeface="Calibri"/>
                  <a:ea typeface="+mn-ea"/>
                  <a:cs typeface="+mn-cs"/>
                </a:rPr>
                <a:t>statin</a:t>
              </a:r>
              <a:endParaRPr kumimoji="0" lang="es-ES" sz="1400" b="1" i="0" u="none" strike="noStrike" kern="0" cap="none" spc="0" normalizeH="0" baseline="0" noProof="0">
                <a:ln>
                  <a:noFill/>
                </a:ln>
                <a:solidFill>
                  <a:srgbClr val="0070C0"/>
                </a:solidFill>
                <a:effectLst/>
                <a:uLnTx/>
                <a:uFillTx/>
                <a:latin typeface="Calibri"/>
                <a:ea typeface="+mn-ea"/>
                <a:cs typeface="+mn-cs"/>
              </a:endParaRPr>
            </a:p>
          </p:txBody>
        </p:sp>
        <p:sp>
          <p:nvSpPr>
            <p:cNvPr id="43" name="QuadreDeText 32">
              <a:extLst>
                <a:ext uri="{FF2B5EF4-FFF2-40B4-BE49-F238E27FC236}">
                  <a16:creationId xmlns:a16="http://schemas.microsoft.com/office/drawing/2014/main" id="{3BF86D35-8A6F-4986-AD82-5E0CFC792832}"/>
                </a:ext>
              </a:extLst>
            </p:cNvPr>
            <p:cNvSpPr txBox="1"/>
            <p:nvPr/>
          </p:nvSpPr>
          <p:spPr>
            <a:xfrm rot="18823905">
              <a:off x="1782165" y="1512603"/>
              <a:ext cx="1633141" cy="392415"/>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a:ln>
                    <a:noFill/>
                  </a:ln>
                  <a:solidFill>
                    <a:srgbClr val="0070C0"/>
                  </a:solidFill>
                  <a:effectLst/>
                  <a:uLnTx/>
                  <a:uFillTx/>
                  <a:latin typeface="Calibri"/>
                  <a:ea typeface="+mn-ea"/>
                  <a:cs typeface="+mn-cs"/>
                </a:rPr>
                <a:t>High-</a:t>
              </a:r>
              <a:r>
                <a:rPr kumimoji="0" lang="es-ES" sz="1400" b="1" i="0" u="none" strike="noStrike" kern="0" cap="none" spc="0" normalizeH="0" baseline="0" noProof="0" err="1">
                  <a:ln>
                    <a:noFill/>
                  </a:ln>
                  <a:solidFill>
                    <a:srgbClr val="0070C0"/>
                  </a:solidFill>
                  <a:effectLst/>
                  <a:uLnTx/>
                  <a:uFillTx/>
                  <a:latin typeface="Calibri"/>
                  <a:ea typeface="+mn-ea"/>
                  <a:cs typeface="+mn-cs"/>
                </a:rPr>
                <a:t>intensity</a:t>
              </a:r>
              <a:r>
                <a:rPr kumimoji="0" lang="es-ES" sz="1400" b="1" i="0" u="none" strike="noStrike" kern="0" cap="none" spc="0" normalizeH="0" baseline="0" noProof="0">
                  <a:ln>
                    <a:noFill/>
                  </a:ln>
                  <a:solidFill>
                    <a:srgbClr val="0070C0"/>
                  </a:solidFill>
                  <a:effectLst/>
                  <a:uLnTx/>
                  <a:uFillTx/>
                  <a:latin typeface="Calibri"/>
                  <a:ea typeface="+mn-ea"/>
                  <a:cs typeface="+mn-cs"/>
                </a:rPr>
                <a:t> </a:t>
              </a:r>
              <a:r>
                <a:rPr kumimoji="0" lang="es-ES" sz="1400" b="1" i="0" u="none" strike="noStrike" kern="0" cap="none" spc="0" normalizeH="0" baseline="0" noProof="0" err="1">
                  <a:ln>
                    <a:noFill/>
                  </a:ln>
                  <a:solidFill>
                    <a:srgbClr val="0070C0"/>
                  </a:solidFill>
                  <a:effectLst/>
                  <a:uLnTx/>
                  <a:uFillTx/>
                  <a:latin typeface="Calibri"/>
                  <a:ea typeface="+mn-ea"/>
                  <a:cs typeface="+mn-cs"/>
                </a:rPr>
                <a:t>statin</a:t>
              </a:r>
              <a:endParaRPr kumimoji="0" lang="es-ES" sz="1400" b="1" i="0" u="none" strike="noStrike" kern="0" cap="none" spc="0" normalizeH="0" baseline="0" noProof="0">
                <a:ln>
                  <a:noFill/>
                </a:ln>
                <a:solidFill>
                  <a:srgbClr val="0070C0"/>
                </a:solidFill>
                <a:effectLst/>
                <a:uLnTx/>
                <a:uFillTx/>
                <a:latin typeface="Calibri"/>
                <a:ea typeface="+mn-ea"/>
                <a:cs typeface="+mn-cs"/>
              </a:endParaRPr>
            </a:p>
          </p:txBody>
        </p:sp>
        <p:sp>
          <p:nvSpPr>
            <p:cNvPr id="44" name="QuadreDeText 33">
              <a:extLst>
                <a:ext uri="{FF2B5EF4-FFF2-40B4-BE49-F238E27FC236}">
                  <a16:creationId xmlns:a16="http://schemas.microsoft.com/office/drawing/2014/main" id="{C8ECB897-5D24-403B-834E-F978D2AFA34B}"/>
                </a:ext>
              </a:extLst>
            </p:cNvPr>
            <p:cNvSpPr txBox="1"/>
            <p:nvPr/>
          </p:nvSpPr>
          <p:spPr>
            <a:xfrm rot="18553518">
              <a:off x="2661783" y="1790412"/>
              <a:ext cx="1080120" cy="242374"/>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500" b="1" i="0" u="none" strike="noStrike" kern="0" cap="none" spc="0" normalizeH="0" baseline="0" noProof="0">
                  <a:ln>
                    <a:noFill/>
                  </a:ln>
                  <a:solidFill>
                    <a:srgbClr val="0070C0"/>
                  </a:solidFill>
                  <a:effectLst/>
                  <a:uLnTx/>
                  <a:uFillTx/>
                  <a:latin typeface="Calibri"/>
                  <a:ea typeface="+mn-ea"/>
                  <a:cs typeface="+mn-cs"/>
                </a:rPr>
                <a:t>PCSK9i</a:t>
              </a:r>
            </a:p>
          </p:txBody>
        </p:sp>
        <p:sp>
          <p:nvSpPr>
            <p:cNvPr id="45" name="QuadreDeText 34">
              <a:extLst>
                <a:ext uri="{FF2B5EF4-FFF2-40B4-BE49-F238E27FC236}">
                  <a16:creationId xmlns:a16="http://schemas.microsoft.com/office/drawing/2014/main" id="{ED17BE9A-3935-403C-B56B-1AF3947B4AD5}"/>
                </a:ext>
              </a:extLst>
            </p:cNvPr>
            <p:cNvSpPr txBox="1"/>
            <p:nvPr/>
          </p:nvSpPr>
          <p:spPr>
            <a:xfrm rot="18455411">
              <a:off x="3195258" y="1387704"/>
              <a:ext cx="1879074" cy="392415"/>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err="1">
                  <a:ln>
                    <a:noFill/>
                  </a:ln>
                  <a:solidFill>
                    <a:srgbClr val="0070C0"/>
                  </a:solidFill>
                  <a:effectLst/>
                  <a:uLnTx/>
                  <a:uFillTx/>
                  <a:latin typeface="Calibri"/>
                  <a:ea typeface="+mn-ea"/>
                  <a:cs typeface="+mn-cs"/>
                </a:rPr>
                <a:t>Moderate-intensity</a:t>
              </a:r>
              <a:r>
                <a:rPr kumimoji="0" lang="es-ES" sz="1400" b="1" i="0" u="none" strike="noStrike" kern="0" cap="none" spc="0" normalizeH="0" baseline="0" noProof="0">
                  <a:ln>
                    <a:noFill/>
                  </a:ln>
                  <a:solidFill>
                    <a:srgbClr val="0070C0"/>
                  </a:solidFill>
                  <a:effectLst/>
                  <a:uLnTx/>
                  <a:uFillTx/>
                  <a:latin typeface="Calibri"/>
                  <a:ea typeface="+mn-ea"/>
                  <a:cs typeface="+mn-cs"/>
                </a:rPr>
                <a:t> </a:t>
              </a:r>
              <a:r>
                <a:rPr kumimoji="0" lang="es-ES" sz="1400" b="1" i="0" u="none" strike="noStrike" kern="0" cap="none" spc="0" normalizeH="0" baseline="0" noProof="0" err="1">
                  <a:ln>
                    <a:noFill/>
                  </a:ln>
                  <a:solidFill>
                    <a:srgbClr val="0070C0"/>
                  </a:solidFill>
                  <a:effectLst/>
                  <a:uLnTx/>
                  <a:uFillTx/>
                  <a:latin typeface="Calibri"/>
                  <a:ea typeface="+mn-ea"/>
                  <a:cs typeface="+mn-cs"/>
                </a:rPr>
                <a:t>statin</a:t>
              </a:r>
              <a:r>
                <a:rPr kumimoji="0" lang="es-ES" sz="1400" b="1" i="0" u="none" strike="noStrike" kern="0" cap="none" spc="0" normalizeH="0" baseline="0" noProof="0">
                  <a:ln>
                    <a:noFill/>
                  </a:ln>
                  <a:solidFill>
                    <a:srgbClr val="0070C0"/>
                  </a:solidFill>
                  <a:effectLst/>
                  <a:uLnTx/>
                  <a:uFillTx/>
                  <a:latin typeface="Calibri"/>
                  <a:ea typeface="+mn-ea"/>
                  <a:cs typeface="+mn-cs"/>
                </a:rPr>
                <a:t> + EZE</a:t>
              </a:r>
            </a:p>
          </p:txBody>
        </p:sp>
        <p:sp>
          <p:nvSpPr>
            <p:cNvPr id="46" name="Rectangle 45">
              <a:extLst>
                <a:ext uri="{FF2B5EF4-FFF2-40B4-BE49-F238E27FC236}">
                  <a16:creationId xmlns:a16="http://schemas.microsoft.com/office/drawing/2014/main" id="{03B048C4-DEF6-443D-8C84-A0A89A5C1538}"/>
                </a:ext>
              </a:extLst>
            </p:cNvPr>
            <p:cNvSpPr/>
            <p:nvPr/>
          </p:nvSpPr>
          <p:spPr>
            <a:xfrm rot="18556240">
              <a:off x="4014461" y="1527711"/>
              <a:ext cx="1636123" cy="392415"/>
            </a:xfrm>
            <a:prstGeom prst="rect">
              <a:avLst/>
            </a:prstGeom>
          </p:spPr>
          <p:txBody>
            <a:bodyPr wrap="square">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0" cap="none" spc="0" normalizeH="0" baseline="0" noProof="0">
                  <a:ln>
                    <a:noFill/>
                  </a:ln>
                  <a:solidFill>
                    <a:srgbClr val="0070C0"/>
                  </a:solidFill>
                  <a:effectLst/>
                  <a:uLnTx/>
                  <a:uFillTx/>
                  <a:latin typeface="Calibri"/>
                  <a:ea typeface="+mn-ea"/>
                  <a:cs typeface="+mn-cs"/>
                </a:rPr>
                <a:t>High-</a:t>
              </a:r>
              <a:r>
                <a:rPr kumimoji="0" lang="es-ES" sz="1400" b="1" i="0" u="none" strike="noStrike" kern="0" cap="none" spc="0" normalizeH="0" baseline="0" noProof="0" err="1">
                  <a:ln>
                    <a:noFill/>
                  </a:ln>
                  <a:solidFill>
                    <a:srgbClr val="0070C0"/>
                  </a:solidFill>
                  <a:effectLst/>
                  <a:uLnTx/>
                  <a:uFillTx/>
                  <a:latin typeface="Calibri"/>
                  <a:ea typeface="+mn-ea"/>
                  <a:cs typeface="+mn-cs"/>
                </a:rPr>
                <a:t>intensity</a:t>
              </a:r>
              <a:r>
                <a:rPr kumimoji="0" lang="es-ES" sz="1400" b="1" i="0" u="none" strike="noStrike" kern="0" cap="none" spc="0" normalizeH="0" baseline="0" noProof="0">
                  <a:ln>
                    <a:noFill/>
                  </a:ln>
                  <a:solidFill>
                    <a:srgbClr val="0070C0"/>
                  </a:solidFill>
                  <a:effectLst/>
                  <a:uLnTx/>
                  <a:uFillTx/>
                  <a:latin typeface="Calibri"/>
                  <a:ea typeface="+mn-ea"/>
                  <a:cs typeface="+mn-cs"/>
                </a:rPr>
                <a:t> </a:t>
              </a:r>
              <a:r>
                <a:rPr kumimoji="0" lang="es-ES" sz="1400" b="1" i="0" u="none" strike="noStrike" kern="0" cap="none" spc="0" normalizeH="0" baseline="0" noProof="0" err="1">
                  <a:ln>
                    <a:noFill/>
                  </a:ln>
                  <a:solidFill>
                    <a:srgbClr val="0070C0"/>
                  </a:solidFill>
                  <a:effectLst/>
                  <a:uLnTx/>
                  <a:uFillTx/>
                  <a:latin typeface="Calibri"/>
                  <a:ea typeface="+mn-ea"/>
                  <a:cs typeface="+mn-cs"/>
                </a:rPr>
                <a:t>statin</a:t>
              </a:r>
              <a:r>
                <a:rPr kumimoji="0" lang="es-ES" sz="1400" b="1" i="0" u="none" strike="noStrike" kern="0" cap="none" spc="0" normalizeH="0" baseline="0" noProof="0">
                  <a:ln>
                    <a:noFill/>
                  </a:ln>
                  <a:solidFill>
                    <a:srgbClr val="0070C0"/>
                  </a:solidFill>
                  <a:effectLst/>
                  <a:uLnTx/>
                  <a:uFillTx/>
                  <a:latin typeface="Calibri"/>
                  <a:ea typeface="+mn-ea"/>
                  <a:cs typeface="+mn-cs"/>
                </a:rPr>
                <a:t> + EZE</a:t>
              </a:r>
            </a:p>
          </p:txBody>
        </p:sp>
        <p:sp>
          <p:nvSpPr>
            <p:cNvPr id="47" name="QuadreDeText 40">
              <a:extLst>
                <a:ext uri="{FF2B5EF4-FFF2-40B4-BE49-F238E27FC236}">
                  <a16:creationId xmlns:a16="http://schemas.microsoft.com/office/drawing/2014/main" id="{ADA29339-7625-4749-B94A-CECBF27D7B91}"/>
                </a:ext>
              </a:extLst>
            </p:cNvPr>
            <p:cNvSpPr txBox="1"/>
            <p:nvPr/>
          </p:nvSpPr>
          <p:spPr>
            <a:xfrm>
              <a:off x="330878" y="4051819"/>
              <a:ext cx="7817227" cy="461665"/>
            </a:xfrm>
            <a:prstGeom prst="rect">
              <a:avLst/>
            </a:prstGeom>
            <a:solidFill>
              <a:sysClr val="window" lastClr="FFFFFF"/>
            </a:solid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2400" b="1" i="0" u="none" strike="noStrike" kern="0" cap="none" spc="0" normalizeH="0" baseline="0" noProof="0">
                  <a:ln>
                    <a:noFill/>
                  </a:ln>
                  <a:solidFill>
                    <a:srgbClr val="FF0000"/>
                  </a:solidFill>
                  <a:effectLst/>
                  <a:uLnTx/>
                  <a:uFillTx/>
                  <a:latin typeface="Calibri"/>
                  <a:ea typeface="+mn-ea"/>
                  <a:cs typeface="+mn-cs"/>
                </a:rPr>
                <a:t>        -20     -40        -50        -60        -52        -60          -76         -80          -81        -84</a:t>
              </a:r>
            </a:p>
          </p:txBody>
        </p:sp>
      </p:grpSp>
      <p:sp>
        <p:nvSpPr>
          <p:cNvPr id="48" name="Oval 47">
            <a:extLst>
              <a:ext uri="{FF2B5EF4-FFF2-40B4-BE49-F238E27FC236}">
                <a16:creationId xmlns:a16="http://schemas.microsoft.com/office/drawing/2014/main" id="{3D929C12-46B8-4189-AD86-8977625C8381}"/>
              </a:ext>
            </a:extLst>
          </p:cNvPr>
          <p:cNvSpPr/>
          <p:nvPr/>
        </p:nvSpPr>
        <p:spPr>
          <a:xfrm>
            <a:off x="4450544" y="2290541"/>
            <a:ext cx="907923" cy="2660015"/>
          </a:xfrm>
          <a:prstGeom prst="ellipse">
            <a:avLst/>
          </a:prstGeom>
          <a:noFill/>
          <a:ln w="12700" cap="flat" cmpd="sng" algn="ctr">
            <a:solidFill>
              <a:srgbClr val="FF0000"/>
            </a:solidFill>
            <a:prstDash val="solid"/>
            <a:miter lim="800000"/>
          </a:ln>
          <a:effectLst/>
        </p:spPr>
        <p:txBody>
          <a:bodyPr lIns="91439" tIns="45719" rIns="91439" bIns="45719"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ca-ES" sz="1900" b="0" i="0" u="none" strike="noStrike" kern="0" cap="none" spc="0" normalizeH="0" baseline="0" noProof="0">
              <a:ln>
                <a:noFill/>
              </a:ln>
              <a:solidFill>
                <a:prstClr val="white"/>
              </a:solidFill>
              <a:effectLst/>
              <a:uLnTx/>
              <a:uFillTx/>
              <a:latin typeface="Gotham Rounded Light"/>
              <a:ea typeface="+mn-ea"/>
              <a:cs typeface="+mn-cs"/>
            </a:endParaRPr>
          </a:p>
        </p:txBody>
      </p:sp>
      <p:sp>
        <p:nvSpPr>
          <p:cNvPr id="49" name="Oval 48">
            <a:extLst>
              <a:ext uri="{FF2B5EF4-FFF2-40B4-BE49-F238E27FC236}">
                <a16:creationId xmlns:a16="http://schemas.microsoft.com/office/drawing/2014/main" id="{67F047A6-AEB5-4CDD-A5C7-0395B3789F5F}"/>
              </a:ext>
            </a:extLst>
          </p:cNvPr>
          <p:cNvSpPr/>
          <p:nvPr/>
        </p:nvSpPr>
        <p:spPr>
          <a:xfrm>
            <a:off x="2561809" y="2290540"/>
            <a:ext cx="907923" cy="2660015"/>
          </a:xfrm>
          <a:prstGeom prst="ellipse">
            <a:avLst/>
          </a:prstGeom>
          <a:noFill/>
          <a:ln w="12700" cap="flat" cmpd="sng" algn="ctr">
            <a:solidFill>
              <a:srgbClr val="FF0000"/>
            </a:solidFill>
            <a:prstDash val="solid"/>
            <a:miter lim="800000"/>
          </a:ln>
          <a:effectLst/>
        </p:spPr>
        <p:txBody>
          <a:bodyPr lIns="91439" tIns="45719" rIns="91439" bIns="45719" rtlCol="0" anchor="ctr"/>
          <a:lstStyle/>
          <a:p>
            <a:pPr marL="0" marR="0" lvl="0" indent="0" algn="ctr" defTabSz="914354" rtl="0" eaLnBrk="1" fontAlgn="auto" latinLnBrk="0" hangingPunct="1">
              <a:lnSpc>
                <a:spcPct val="100000"/>
              </a:lnSpc>
              <a:spcBef>
                <a:spcPts val="0"/>
              </a:spcBef>
              <a:spcAft>
                <a:spcPts val="0"/>
              </a:spcAft>
              <a:buClrTx/>
              <a:buSzTx/>
              <a:buFontTx/>
              <a:buNone/>
              <a:tabLst/>
              <a:defRPr/>
            </a:pPr>
            <a:endParaRPr kumimoji="0" lang="ca-ES" sz="1900" b="0" i="0" u="none" strike="noStrike" kern="0" cap="none" spc="0" normalizeH="0" baseline="0" noProof="0">
              <a:ln>
                <a:noFill/>
              </a:ln>
              <a:solidFill>
                <a:prstClr val="white"/>
              </a:solidFill>
              <a:effectLst/>
              <a:uLnTx/>
              <a:uFillTx/>
              <a:latin typeface="Gotham Rounded Light"/>
              <a:ea typeface="+mn-ea"/>
              <a:cs typeface="+mn-cs"/>
            </a:endParaRPr>
          </a:p>
        </p:txBody>
      </p:sp>
      <p:sp>
        <p:nvSpPr>
          <p:cNvPr id="50" name="QuadreDeText 34">
            <a:extLst>
              <a:ext uri="{FF2B5EF4-FFF2-40B4-BE49-F238E27FC236}">
                <a16:creationId xmlns:a16="http://schemas.microsoft.com/office/drawing/2014/main" id="{173C575E-E1CA-478E-9857-04CC39FE00CF}"/>
              </a:ext>
            </a:extLst>
          </p:cNvPr>
          <p:cNvSpPr txBox="1"/>
          <p:nvPr/>
        </p:nvSpPr>
        <p:spPr>
          <a:xfrm rot="18455411">
            <a:off x="6588426" y="1341000"/>
            <a:ext cx="1879075" cy="523220"/>
          </a:xfrm>
          <a:prstGeom prst="rect">
            <a:avLst/>
          </a:prstGeom>
          <a:noFill/>
        </p:spPr>
        <p:txBody>
          <a:bodyPr wrap="square" rtlCol="0">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err="1">
                <a:ln>
                  <a:noFill/>
                </a:ln>
                <a:solidFill>
                  <a:srgbClr val="0070C0"/>
                </a:solidFill>
                <a:effectLst/>
                <a:uLnTx/>
                <a:uFillTx/>
                <a:latin typeface="Calibri"/>
                <a:ea typeface="+mn-ea"/>
                <a:cs typeface="+mn-cs"/>
              </a:rPr>
              <a:t>Moderate-intensity</a:t>
            </a:r>
            <a:r>
              <a:rPr kumimoji="0" lang="es-ES" sz="1400" b="1" i="0" u="none" strike="noStrike" kern="1200" cap="none" spc="0" normalizeH="0" baseline="0" noProof="0">
                <a:ln>
                  <a:noFill/>
                </a:ln>
                <a:solidFill>
                  <a:srgbClr val="0070C0"/>
                </a:solidFill>
                <a:effectLst/>
                <a:uLnTx/>
                <a:uFillTx/>
                <a:latin typeface="Calibri"/>
                <a:ea typeface="+mn-ea"/>
                <a:cs typeface="+mn-cs"/>
              </a:rPr>
              <a:t> </a:t>
            </a:r>
            <a:r>
              <a:rPr kumimoji="0" lang="es-ES" sz="1400" b="1" i="0" u="none" strike="noStrike" kern="1200" cap="none" spc="0" normalizeH="0" baseline="0" noProof="0" err="1">
                <a:ln>
                  <a:noFill/>
                </a:ln>
                <a:solidFill>
                  <a:srgbClr val="0070C0"/>
                </a:solidFill>
                <a:effectLst/>
                <a:uLnTx/>
                <a:uFillTx/>
                <a:latin typeface="Calibri"/>
                <a:ea typeface="+mn-ea"/>
                <a:cs typeface="+mn-cs"/>
              </a:rPr>
              <a:t>statin</a:t>
            </a:r>
            <a:r>
              <a:rPr kumimoji="0" lang="es-ES" sz="1400" b="1" i="0" u="none" strike="noStrike" kern="1200" cap="none" spc="0" normalizeH="0" baseline="0" noProof="0">
                <a:ln>
                  <a:noFill/>
                </a:ln>
                <a:solidFill>
                  <a:srgbClr val="0070C0"/>
                </a:solidFill>
                <a:effectLst/>
                <a:uLnTx/>
                <a:uFillTx/>
                <a:latin typeface="Calibri"/>
                <a:ea typeface="+mn-ea"/>
                <a:cs typeface="+mn-cs"/>
              </a:rPr>
              <a:t> + PCSK9i</a:t>
            </a:r>
          </a:p>
        </p:txBody>
      </p:sp>
      <p:sp>
        <p:nvSpPr>
          <p:cNvPr id="51" name="Rectangle 50">
            <a:extLst>
              <a:ext uri="{FF2B5EF4-FFF2-40B4-BE49-F238E27FC236}">
                <a16:creationId xmlns:a16="http://schemas.microsoft.com/office/drawing/2014/main" id="{3B56811D-5796-41DE-AFFF-9128F71593AD}"/>
              </a:ext>
            </a:extLst>
          </p:cNvPr>
          <p:cNvSpPr/>
          <p:nvPr/>
        </p:nvSpPr>
        <p:spPr>
          <a:xfrm rot="18556240">
            <a:off x="7677632" y="1382810"/>
            <a:ext cx="1636124" cy="523220"/>
          </a:xfrm>
          <a:prstGeom prst="rect">
            <a:avLst/>
          </a:prstGeom>
        </p:spPr>
        <p:txBody>
          <a:bodyPr wrap="square">
            <a:spAutoFit/>
          </a:bodyPr>
          <a:lstStyle/>
          <a:p>
            <a:pPr marL="0" marR="0" lvl="0" indent="0" algn="l" defTabSz="609491" rtl="0" eaLnBrk="1" fontAlgn="auto" latinLnBrk="0" hangingPunct="1">
              <a:lnSpc>
                <a:spcPct val="100000"/>
              </a:lnSpc>
              <a:spcBef>
                <a:spcPts val="0"/>
              </a:spcBef>
              <a:spcAft>
                <a:spcPts val="0"/>
              </a:spcAft>
              <a:buClrTx/>
              <a:buSzTx/>
              <a:buFontTx/>
              <a:buNone/>
              <a:tabLst/>
              <a:defRPr/>
            </a:pPr>
            <a:r>
              <a:rPr kumimoji="0" lang="es-ES" sz="1400" b="1" i="0" u="none" strike="noStrike" kern="1200" cap="none" spc="0" normalizeH="0" baseline="0" noProof="0">
                <a:ln>
                  <a:noFill/>
                </a:ln>
                <a:solidFill>
                  <a:srgbClr val="0070C0"/>
                </a:solidFill>
                <a:effectLst/>
                <a:uLnTx/>
                <a:uFillTx/>
                <a:latin typeface="Calibri"/>
                <a:ea typeface="+mn-ea"/>
                <a:cs typeface="+mn-cs"/>
              </a:rPr>
              <a:t>High-</a:t>
            </a:r>
            <a:r>
              <a:rPr kumimoji="0" lang="es-ES" sz="1400" b="1" i="0" u="none" strike="noStrike" kern="1200" cap="none" spc="0" normalizeH="0" baseline="0" noProof="0" err="1">
                <a:ln>
                  <a:noFill/>
                </a:ln>
                <a:solidFill>
                  <a:srgbClr val="0070C0"/>
                </a:solidFill>
                <a:effectLst/>
                <a:uLnTx/>
                <a:uFillTx/>
                <a:latin typeface="Calibri"/>
                <a:ea typeface="+mn-ea"/>
                <a:cs typeface="+mn-cs"/>
              </a:rPr>
              <a:t>intensity</a:t>
            </a:r>
            <a:r>
              <a:rPr kumimoji="0" lang="es-ES" sz="1400" b="1" i="0" u="none" strike="noStrike" kern="1200" cap="none" spc="0" normalizeH="0" baseline="0" noProof="0">
                <a:ln>
                  <a:noFill/>
                </a:ln>
                <a:solidFill>
                  <a:srgbClr val="0070C0"/>
                </a:solidFill>
                <a:effectLst/>
                <a:uLnTx/>
                <a:uFillTx/>
                <a:latin typeface="Calibri"/>
                <a:ea typeface="+mn-ea"/>
                <a:cs typeface="+mn-cs"/>
              </a:rPr>
              <a:t> </a:t>
            </a:r>
            <a:r>
              <a:rPr kumimoji="0" lang="es-ES" sz="1400" b="1" i="0" u="none" strike="noStrike" kern="1200" cap="none" spc="0" normalizeH="0" baseline="0" noProof="0" err="1">
                <a:ln>
                  <a:noFill/>
                </a:ln>
                <a:solidFill>
                  <a:srgbClr val="0070C0"/>
                </a:solidFill>
                <a:effectLst/>
                <a:uLnTx/>
                <a:uFillTx/>
                <a:latin typeface="Calibri"/>
                <a:ea typeface="+mn-ea"/>
                <a:cs typeface="+mn-cs"/>
              </a:rPr>
              <a:t>statin</a:t>
            </a:r>
            <a:r>
              <a:rPr kumimoji="0" lang="es-ES" sz="1400" b="1" i="0" u="none" strike="noStrike" kern="1200" cap="none" spc="0" normalizeH="0" baseline="0" noProof="0">
                <a:ln>
                  <a:noFill/>
                </a:ln>
                <a:solidFill>
                  <a:srgbClr val="0070C0"/>
                </a:solidFill>
                <a:effectLst/>
                <a:uLnTx/>
                <a:uFillTx/>
                <a:latin typeface="Calibri"/>
                <a:ea typeface="+mn-ea"/>
                <a:cs typeface="+mn-cs"/>
              </a:rPr>
              <a:t> + </a:t>
            </a:r>
            <a:r>
              <a:rPr kumimoji="0" lang="es-ES" sz="1400" b="1" i="0" u="none" strike="noStrike" kern="1200" cap="none" spc="0" normalizeH="0" baseline="0" noProof="0" err="1">
                <a:ln>
                  <a:noFill/>
                </a:ln>
                <a:solidFill>
                  <a:srgbClr val="0070C0"/>
                </a:solidFill>
                <a:effectLst/>
                <a:uLnTx/>
                <a:uFillTx/>
                <a:latin typeface="Calibri"/>
                <a:ea typeface="+mn-ea"/>
                <a:cs typeface="+mn-cs"/>
              </a:rPr>
              <a:t>PCSK9i</a:t>
            </a:r>
            <a:endParaRPr kumimoji="0" lang="es-ES" sz="1400" b="1" i="0" u="none" strike="noStrike" kern="1200" cap="none" spc="0" normalizeH="0" baseline="0" noProof="0">
              <a:ln>
                <a:noFill/>
              </a:ln>
              <a:solidFill>
                <a:srgbClr val="0070C0"/>
              </a:solidFill>
              <a:effectLst/>
              <a:uLnTx/>
              <a:uFillTx/>
              <a:latin typeface="Calibri"/>
              <a:ea typeface="+mn-ea"/>
              <a:cs typeface="+mn-cs"/>
            </a:endParaRPr>
          </a:p>
        </p:txBody>
      </p:sp>
      <p:sp>
        <p:nvSpPr>
          <p:cNvPr id="52" name="TextBox 51">
            <a:extLst>
              <a:ext uri="{FF2B5EF4-FFF2-40B4-BE49-F238E27FC236}">
                <a16:creationId xmlns:a16="http://schemas.microsoft.com/office/drawing/2014/main" id="{3066DFFD-7634-4028-B263-A2F6F48322BE}"/>
              </a:ext>
            </a:extLst>
          </p:cNvPr>
          <p:cNvSpPr txBox="1"/>
          <p:nvPr/>
        </p:nvSpPr>
        <p:spPr>
          <a:xfrm>
            <a:off x="3945196" y="5904434"/>
            <a:ext cx="3414942"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panose="020F0502020204030204"/>
                <a:ea typeface="+mn-ea"/>
                <a:cs typeface="+mn-cs"/>
              </a:rPr>
              <a:t>Percentage LDL-C reduction</a:t>
            </a:r>
          </a:p>
        </p:txBody>
      </p:sp>
    </p:spTree>
    <p:extLst>
      <p:ext uri="{BB962C8B-B14F-4D97-AF65-F5344CB8AC3E}">
        <p14:creationId xmlns:p14="http://schemas.microsoft.com/office/powerpoint/2010/main" val="2336121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circle(in)">
                                      <p:cBhvr>
                                        <p:cTn id="7" dur="2000"/>
                                        <p:tgtEl>
                                          <p:spTgt spid="48"/>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9"/>
                                        </p:tgtEl>
                                        <p:attrNameLst>
                                          <p:attrName>style.visibility</p:attrName>
                                        </p:attrNameLst>
                                      </p:cBhvr>
                                      <p:to>
                                        <p:strVal val="visible"/>
                                      </p:to>
                                    </p:set>
                                    <p:animEffect transition="in" filter="circle(in)">
                                      <p:cBhvr>
                                        <p:cTn id="12"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animBg="1"/>
      <p:bldP spid="49"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1B5E36D-771C-402D-AAD4-ACC22BC22E6B}"/>
              </a:ext>
            </a:extLst>
          </p:cNvPr>
          <p:cNvSpPr>
            <a:spLocks noGrp="1"/>
          </p:cNvSpPr>
          <p:nvPr>
            <p:ph type="body" sz="quarter" idx="10"/>
          </p:nvPr>
        </p:nvSpPr>
        <p:spPr/>
        <p:txBody>
          <a:bodyPr/>
          <a:lstStyle/>
          <a:p>
            <a:endParaRPr lang="en-GB"/>
          </a:p>
        </p:txBody>
      </p:sp>
      <p:sp>
        <p:nvSpPr>
          <p:cNvPr id="5" name="Rectángulo 1">
            <a:extLst>
              <a:ext uri="{FF2B5EF4-FFF2-40B4-BE49-F238E27FC236}">
                <a16:creationId xmlns:a16="http://schemas.microsoft.com/office/drawing/2014/main" id="{B0842A22-E263-4EDF-A7E2-2C28B46B21B9}"/>
              </a:ext>
            </a:extLst>
          </p:cNvPr>
          <p:cNvSpPr/>
          <p:nvPr/>
        </p:nvSpPr>
        <p:spPr>
          <a:xfrm>
            <a:off x="2379292" y="1867439"/>
            <a:ext cx="7433445" cy="1988237"/>
          </a:xfrm>
          <a:prstGeom prst="rect">
            <a:avLst/>
          </a:prstGeom>
          <a:noFill/>
        </p:spPr>
        <p:txBody>
          <a:bodyPr wrap="none" lIns="91440" tIns="45720" rIns="91440" bIns="45720">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4800" b="1" i="0" u="none" strike="noStrike" kern="1200" cap="all" spc="0" normalizeH="0" baseline="0" noProof="0">
                <a:ln>
                  <a:noFill/>
                </a:ln>
                <a:solidFill>
                  <a:srgbClr val="009FFF"/>
                </a:solidFill>
                <a:effectLst/>
                <a:uLnTx/>
                <a:uFillTx/>
                <a:latin typeface="Trebuchet MS"/>
                <a:ea typeface="+mn-ea"/>
                <a:cs typeface="+mn-cs"/>
              </a:rPr>
              <a:t>CONCEPT 6:</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Therapeutic planning is crucial </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to achieve the objectives </a:t>
            </a:r>
          </a:p>
        </p:txBody>
      </p:sp>
    </p:spTree>
    <p:extLst>
      <p:ext uri="{BB962C8B-B14F-4D97-AF65-F5344CB8AC3E}">
        <p14:creationId xmlns:p14="http://schemas.microsoft.com/office/powerpoint/2010/main" val="1719280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Agrupar 13">
            <a:extLst>
              <a:ext uri="{FF2B5EF4-FFF2-40B4-BE49-F238E27FC236}">
                <a16:creationId xmlns:a16="http://schemas.microsoft.com/office/drawing/2014/main" id="{0ECE5A9B-325C-442C-865B-9D0C15CD24BF}"/>
              </a:ext>
            </a:extLst>
          </p:cNvPr>
          <p:cNvGrpSpPr>
            <a:grpSpLocks/>
          </p:cNvGrpSpPr>
          <p:nvPr/>
        </p:nvGrpSpPr>
        <p:grpSpPr bwMode="auto">
          <a:xfrm>
            <a:off x="2418082" y="1043041"/>
            <a:ext cx="7818439" cy="5192857"/>
            <a:chOff x="2683428" y="423296"/>
            <a:chExt cx="8184099" cy="5789308"/>
          </a:xfrm>
          <a:effectLst/>
        </p:grpSpPr>
        <p:pic>
          <p:nvPicPr>
            <p:cNvPr id="6" name="Imatge 1">
              <a:extLst>
                <a:ext uri="{FF2B5EF4-FFF2-40B4-BE49-F238E27FC236}">
                  <a16:creationId xmlns:a16="http://schemas.microsoft.com/office/drawing/2014/main" id="{7A46931B-9F15-45B5-9C0F-8346B2C9DD9B}"/>
                </a:ext>
              </a:extLst>
            </p:cNvPr>
            <p:cNvPicPr>
              <a:picLocks noChangeAspect="1"/>
            </p:cNvPicPr>
            <p:nvPr/>
          </p:nvPicPr>
          <p:blipFill rotWithShape="1">
            <a:blip r:embed="rId2"/>
            <a:srcRect b="1385"/>
            <a:stretch/>
          </p:blipFill>
          <p:spPr bwMode="auto">
            <a:xfrm>
              <a:off x="2683428" y="423296"/>
              <a:ext cx="6462824" cy="5789308"/>
            </a:xfrm>
            <a:prstGeom prst="rect">
              <a:avLst/>
            </a:prstGeom>
            <a:noFill/>
            <a:ln w="9525">
              <a:noFill/>
              <a:miter lim="800000"/>
              <a:headEnd/>
              <a:tailEnd/>
            </a:ln>
            <a:effectLst/>
          </p:spPr>
        </p:pic>
        <p:pic>
          <p:nvPicPr>
            <p:cNvPr id="7" name="Imagen 4">
              <a:extLst>
                <a:ext uri="{FF2B5EF4-FFF2-40B4-BE49-F238E27FC236}">
                  <a16:creationId xmlns:a16="http://schemas.microsoft.com/office/drawing/2014/main" id="{DD14AA1F-6119-419F-891D-EB248B6E911C}"/>
                </a:ext>
              </a:extLst>
            </p:cNvPr>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266516" y="2358441"/>
              <a:ext cx="1549400" cy="1155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Imagen 11">
              <a:extLst>
                <a:ext uri="{FF2B5EF4-FFF2-40B4-BE49-F238E27FC236}">
                  <a16:creationId xmlns:a16="http://schemas.microsoft.com/office/drawing/2014/main" id="{A18CD118-8BE2-4A53-A535-604C3B353A43}"/>
                </a:ext>
              </a:extLst>
            </p:cNvPr>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9280838" y="3961819"/>
              <a:ext cx="15748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Imagen 12">
              <a:extLst>
                <a:ext uri="{FF2B5EF4-FFF2-40B4-BE49-F238E27FC236}">
                  <a16:creationId xmlns:a16="http://schemas.microsoft.com/office/drawing/2014/main" id="{EB204233-52E8-449B-881D-F41F04327A71}"/>
                </a:ext>
              </a:extLst>
            </p:cNvPr>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9229227" y="5070369"/>
              <a:ext cx="16383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Title 1">
            <a:extLst>
              <a:ext uri="{FF2B5EF4-FFF2-40B4-BE49-F238E27FC236}">
                <a16:creationId xmlns:a16="http://schemas.microsoft.com/office/drawing/2014/main" id="{F90BEEBD-4171-46D6-B569-45A2CC78B83F}"/>
              </a:ext>
            </a:extLst>
          </p:cNvPr>
          <p:cNvSpPr>
            <a:spLocks noGrp="1"/>
          </p:cNvSpPr>
          <p:nvPr>
            <p:ph type="title"/>
          </p:nvPr>
        </p:nvSpPr>
        <p:spPr>
          <a:xfrm>
            <a:off x="556180" y="365125"/>
            <a:ext cx="11331019" cy="643543"/>
          </a:xfrm>
        </p:spPr>
        <p:txBody>
          <a:bodyPr/>
          <a:lstStyle/>
          <a:p>
            <a:r>
              <a:rPr lang="en-GB" dirty="0"/>
              <a:t>2019 ESC/EAS dyslipidaemia guidelines: Therapeutic strategy</a:t>
            </a:r>
            <a:r>
              <a:rPr lang="en-GB" baseline="30000" dirty="0"/>
              <a:t>*</a:t>
            </a:r>
            <a:r>
              <a:rPr lang="en-GB" dirty="0"/>
              <a:t> </a:t>
            </a:r>
          </a:p>
        </p:txBody>
      </p:sp>
      <p:sp>
        <p:nvSpPr>
          <p:cNvPr id="4" name="Text Placeholder 3">
            <a:extLst>
              <a:ext uri="{FF2B5EF4-FFF2-40B4-BE49-F238E27FC236}">
                <a16:creationId xmlns:a16="http://schemas.microsoft.com/office/drawing/2014/main" id="{3E63A331-6AFB-45C2-A0CE-E3C64C81BBAC}"/>
              </a:ext>
            </a:extLst>
          </p:cNvPr>
          <p:cNvSpPr>
            <a:spLocks noGrp="1"/>
          </p:cNvSpPr>
          <p:nvPr>
            <p:ph type="body" sz="quarter" idx="10"/>
          </p:nvPr>
        </p:nvSpPr>
        <p:spPr/>
        <p:txBody>
          <a:bodyPr/>
          <a:lstStyle/>
          <a:p>
            <a:r>
              <a:rPr lang="en-GB" dirty="0"/>
              <a:t>*Prevention refers to ASCVD not MACE. </a:t>
            </a:r>
          </a:p>
          <a:p>
            <a:r>
              <a:rPr lang="en-GB" dirty="0"/>
              <a:t>Mach F, </a:t>
            </a:r>
            <a:r>
              <a:rPr lang="en-GB" i="1" dirty="0"/>
              <a:t>et al. Eur Heart J</a:t>
            </a:r>
            <a:r>
              <a:rPr lang="en-GB" dirty="0"/>
              <a:t>. 2020;41:111–88.</a:t>
            </a:r>
          </a:p>
        </p:txBody>
      </p:sp>
      <p:grpSp>
        <p:nvGrpSpPr>
          <p:cNvPr id="18" name="Group 17">
            <a:extLst>
              <a:ext uri="{FF2B5EF4-FFF2-40B4-BE49-F238E27FC236}">
                <a16:creationId xmlns:a16="http://schemas.microsoft.com/office/drawing/2014/main" id="{10BEA399-5522-4AFE-B1C2-A9A383278A22}"/>
              </a:ext>
            </a:extLst>
          </p:cNvPr>
          <p:cNvGrpSpPr/>
          <p:nvPr/>
        </p:nvGrpSpPr>
        <p:grpSpPr>
          <a:xfrm>
            <a:off x="5522236" y="3124063"/>
            <a:ext cx="2623827" cy="2044522"/>
            <a:chOff x="5522236" y="3124063"/>
            <a:chExt cx="2623827" cy="2044522"/>
          </a:xfrm>
        </p:grpSpPr>
        <p:sp>
          <p:nvSpPr>
            <p:cNvPr id="3" name="QuadreDeText 3">
              <a:extLst>
                <a:ext uri="{FF2B5EF4-FFF2-40B4-BE49-F238E27FC236}">
                  <a16:creationId xmlns:a16="http://schemas.microsoft.com/office/drawing/2014/main" id="{2327D825-5A26-43EC-9028-19BBCBED7107}"/>
                </a:ext>
              </a:extLst>
            </p:cNvPr>
            <p:cNvSpPr txBox="1">
              <a:spLocks noChangeArrowheads="1"/>
            </p:cNvSpPr>
            <p:nvPr/>
          </p:nvSpPr>
          <p:spPr bwMode="auto">
            <a:xfrm>
              <a:off x="5522236" y="3124063"/>
              <a:ext cx="1183387"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4213">
                <a:spcBef>
                  <a:spcPct val="20000"/>
                </a:spcBef>
                <a:buClr>
                  <a:schemeClr val="accent1"/>
                </a:buClr>
                <a:buSzPct val="85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1pPr>
              <a:lvl2pPr marL="742950" indent="-285750" defTabSz="684213">
                <a:spcBef>
                  <a:spcPct val="20000"/>
                </a:spcBef>
                <a:buClr>
                  <a:schemeClr val="accent1"/>
                </a:buClr>
                <a:buSzPct val="85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defTabSz="684213">
                <a:spcBef>
                  <a:spcPct val="20000"/>
                </a:spcBef>
                <a:buClr>
                  <a:schemeClr val="accent1"/>
                </a:buClr>
                <a:buSzPct val="9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defTabSz="684213">
                <a:spcBef>
                  <a:spcPct val="20000"/>
                </a:spcBef>
                <a:buClr>
                  <a:schemeClr val="accent1"/>
                </a:buClr>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defRPr>
              </a:lvl4pPr>
              <a:lvl5pPr marL="2057400" indent="-228600" defTabSz="684213">
                <a:spcBef>
                  <a:spcPct val="20000"/>
                </a:spcBef>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5pPr>
              <a:lvl6pPr marL="25146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6pPr>
              <a:lvl7pPr marL="29718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7pPr>
              <a:lvl8pPr marL="34290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8pPr>
              <a:lvl9pPr marL="38862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9pPr>
            </a:lstStyle>
            <a:p>
              <a:pPr marL="0" marR="0" lvl="0" indent="0" algn="l" defTabSz="684196"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s-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2 </a:t>
              </a:r>
              <a:r>
                <a:rPr kumimoji="0" lang="es-ES" altLang="es-ES" sz="1200" b="1" i="0" u="none" strike="noStrike" kern="1200" cap="none" spc="0" normalizeH="0" baseline="0" noProof="0" err="1">
                  <a:ln>
                    <a:noFill/>
                  </a:ln>
                  <a:solidFill>
                    <a:srgbClr val="FF0000"/>
                  </a:solidFill>
                  <a:effectLst/>
                  <a:uLnTx/>
                  <a:uFillTx/>
                  <a:latin typeface="Calibri" panose="020F0502020204030204" pitchFamily="34" charset="0"/>
                  <a:ea typeface="ＭＳ Ｐゴシック" panose="020B0600070205080204" pitchFamily="34" charset="-128"/>
                  <a:cs typeface="+mn-cs"/>
                </a:rPr>
                <a:t>months</a:t>
              </a:r>
              <a:endParaRPr kumimoji="0" lang="ca-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endParaRPr>
            </a:p>
          </p:txBody>
        </p:sp>
        <p:sp>
          <p:nvSpPr>
            <p:cNvPr id="12" name="QuadreDeText 7">
              <a:extLst>
                <a:ext uri="{FF2B5EF4-FFF2-40B4-BE49-F238E27FC236}">
                  <a16:creationId xmlns:a16="http://schemas.microsoft.com/office/drawing/2014/main" id="{43CD0F42-1011-4B7A-828E-E13359732AE9}"/>
                </a:ext>
              </a:extLst>
            </p:cNvPr>
            <p:cNvSpPr txBox="1">
              <a:spLocks noChangeArrowheads="1"/>
            </p:cNvSpPr>
            <p:nvPr/>
          </p:nvSpPr>
          <p:spPr bwMode="auto">
            <a:xfrm>
              <a:off x="5813354" y="4223161"/>
              <a:ext cx="1301097"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4213">
                <a:spcBef>
                  <a:spcPct val="20000"/>
                </a:spcBef>
                <a:buClr>
                  <a:schemeClr val="accent1"/>
                </a:buClr>
                <a:buSzPct val="85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1pPr>
              <a:lvl2pPr marL="742950" indent="-285750" defTabSz="684213">
                <a:spcBef>
                  <a:spcPct val="20000"/>
                </a:spcBef>
                <a:buClr>
                  <a:schemeClr val="accent1"/>
                </a:buClr>
                <a:buSzPct val="85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defTabSz="684213">
                <a:spcBef>
                  <a:spcPct val="20000"/>
                </a:spcBef>
                <a:buClr>
                  <a:schemeClr val="accent1"/>
                </a:buClr>
                <a:buSzPct val="9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defTabSz="684213">
                <a:spcBef>
                  <a:spcPct val="20000"/>
                </a:spcBef>
                <a:buClr>
                  <a:schemeClr val="accent1"/>
                </a:buClr>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defRPr>
              </a:lvl4pPr>
              <a:lvl5pPr marL="2057400" indent="-228600" defTabSz="684213">
                <a:spcBef>
                  <a:spcPct val="20000"/>
                </a:spcBef>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5pPr>
              <a:lvl6pPr marL="25146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6pPr>
              <a:lvl7pPr marL="29718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7pPr>
              <a:lvl8pPr marL="34290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8pPr>
              <a:lvl9pPr marL="38862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9pPr>
            </a:lstStyle>
            <a:p>
              <a:pPr marL="0" marR="0" lvl="0" indent="0" algn="l" defTabSz="684196"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s-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2 </a:t>
              </a:r>
              <a:r>
                <a:rPr kumimoji="0" lang="es-ES" altLang="es-ES" sz="1200" b="1" i="0" u="none" strike="noStrike" kern="1200" cap="none" spc="0" normalizeH="0" baseline="0" noProof="0" err="1">
                  <a:ln>
                    <a:noFill/>
                  </a:ln>
                  <a:solidFill>
                    <a:srgbClr val="FF0000"/>
                  </a:solidFill>
                  <a:effectLst/>
                  <a:uLnTx/>
                  <a:uFillTx/>
                  <a:latin typeface="Calibri" panose="020F0502020204030204" pitchFamily="34" charset="0"/>
                  <a:ea typeface="ＭＳ Ｐゴシック" panose="020B0600070205080204" pitchFamily="34" charset="-128"/>
                  <a:cs typeface="+mn-cs"/>
                </a:rPr>
                <a:t>months</a:t>
              </a:r>
              <a:endParaRPr kumimoji="0" lang="ca-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endParaRPr>
            </a:p>
          </p:txBody>
        </p:sp>
        <p:sp>
          <p:nvSpPr>
            <p:cNvPr id="14" name="QuadreDeText 8">
              <a:extLst>
                <a:ext uri="{FF2B5EF4-FFF2-40B4-BE49-F238E27FC236}">
                  <a16:creationId xmlns:a16="http://schemas.microsoft.com/office/drawing/2014/main" id="{949C95E5-EAF1-4784-B06C-9C67E55770B2}"/>
                </a:ext>
              </a:extLst>
            </p:cNvPr>
            <p:cNvSpPr txBox="1">
              <a:spLocks noChangeArrowheads="1"/>
            </p:cNvSpPr>
            <p:nvPr/>
          </p:nvSpPr>
          <p:spPr bwMode="auto">
            <a:xfrm>
              <a:off x="6952272" y="4891587"/>
              <a:ext cx="1193791"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684213">
                <a:spcBef>
                  <a:spcPct val="20000"/>
                </a:spcBef>
                <a:buClr>
                  <a:schemeClr val="accent1"/>
                </a:buClr>
                <a:buSzPct val="85000"/>
                <a:buFont typeface="Arial" panose="020B0604020202020204" pitchFamily="34" charset="0"/>
                <a:buChar char="•"/>
                <a:defRPr sz="2400">
                  <a:solidFill>
                    <a:schemeClr val="tx1"/>
                  </a:solidFill>
                  <a:latin typeface="Arial" panose="020B0604020202020204" pitchFamily="34" charset="0"/>
                  <a:ea typeface="ＭＳ Ｐゴシック" panose="020B0600070205080204" pitchFamily="34" charset="-128"/>
                </a:defRPr>
              </a:lvl1pPr>
              <a:lvl2pPr marL="742950" indent="-285750" defTabSz="684213">
                <a:spcBef>
                  <a:spcPct val="20000"/>
                </a:spcBef>
                <a:buClr>
                  <a:schemeClr val="accent1"/>
                </a:buClr>
                <a:buSzPct val="85000"/>
                <a:buFont typeface="Arial" panose="020B0604020202020204" pitchFamily="34" charset="0"/>
                <a:buChar char="•"/>
                <a:defRPr sz="2000">
                  <a:solidFill>
                    <a:schemeClr val="tx1"/>
                  </a:solidFill>
                  <a:latin typeface="Arial" panose="020B0604020202020204" pitchFamily="34" charset="0"/>
                  <a:ea typeface="ＭＳ Ｐゴシック" panose="020B0600070205080204" pitchFamily="34" charset="-128"/>
                </a:defRPr>
              </a:lvl2pPr>
              <a:lvl3pPr marL="1143000" indent="-228600" defTabSz="684213">
                <a:spcBef>
                  <a:spcPct val="20000"/>
                </a:spcBef>
                <a:buClr>
                  <a:schemeClr val="accent1"/>
                </a:buClr>
                <a:buSzPct val="90000"/>
                <a:buFont typeface="Arial" panose="020B0604020202020204" pitchFamily="34" charset="0"/>
                <a:buChar char="•"/>
                <a:defRPr>
                  <a:solidFill>
                    <a:schemeClr val="tx1"/>
                  </a:solidFill>
                  <a:latin typeface="Arial" panose="020B0604020202020204" pitchFamily="34" charset="0"/>
                  <a:ea typeface="ＭＳ Ｐゴシック" panose="020B0600070205080204" pitchFamily="34" charset="-128"/>
                </a:defRPr>
              </a:lvl3pPr>
              <a:lvl4pPr marL="1600200" indent="-228600" defTabSz="684213">
                <a:spcBef>
                  <a:spcPct val="20000"/>
                </a:spcBef>
                <a:buClr>
                  <a:schemeClr val="accent1"/>
                </a:buClr>
                <a:buFont typeface="Arial" panose="020B0604020202020204" pitchFamily="34" charset="0"/>
                <a:buChar char="•"/>
                <a:defRPr sz="1600">
                  <a:solidFill>
                    <a:schemeClr val="tx1"/>
                  </a:solidFill>
                  <a:latin typeface="Arial" panose="020B0604020202020204" pitchFamily="34" charset="0"/>
                  <a:ea typeface="ＭＳ Ｐゴシック" panose="020B0600070205080204" pitchFamily="34" charset="-128"/>
                </a:defRPr>
              </a:lvl4pPr>
              <a:lvl5pPr marL="2057400" indent="-228600" defTabSz="684213">
                <a:spcBef>
                  <a:spcPct val="20000"/>
                </a:spcBef>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5pPr>
              <a:lvl6pPr marL="25146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6pPr>
              <a:lvl7pPr marL="29718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7pPr>
              <a:lvl8pPr marL="34290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8pPr>
              <a:lvl9pPr marL="3886200" indent="-228600" defTabSz="684213" eaLnBrk="0" fontAlgn="base" hangingPunct="0">
                <a:spcBef>
                  <a:spcPct val="20000"/>
                </a:spcBef>
                <a:spcAft>
                  <a:spcPct val="0"/>
                </a:spcAft>
                <a:buClr>
                  <a:schemeClr val="accent1"/>
                </a:buClr>
                <a:buSzPct val="100000"/>
                <a:buFont typeface="Arial" panose="020B0604020202020204" pitchFamily="34" charset="0"/>
                <a:buChar char="•"/>
                <a:defRPr sz="1400">
                  <a:solidFill>
                    <a:schemeClr val="tx1"/>
                  </a:solidFill>
                  <a:latin typeface="Arial" panose="020B0604020202020204" pitchFamily="34" charset="0"/>
                  <a:ea typeface="ＭＳ Ｐゴシック" panose="020B0600070205080204" pitchFamily="34" charset="-128"/>
                </a:defRPr>
              </a:lvl9pPr>
            </a:lstStyle>
            <a:p>
              <a:pPr marL="0" marR="0" lvl="0" indent="0" algn="l" defTabSz="684196"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s-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rPr>
                <a:t>2 </a:t>
              </a:r>
              <a:r>
                <a:rPr kumimoji="0" lang="es-ES" altLang="es-ES" sz="1200" b="1" i="0" u="none" strike="noStrike" kern="1200" cap="none" spc="0" normalizeH="0" baseline="0" noProof="0" err="1">
                  <a:ln>
                    <a:noFill/>
                  </a:ln>
                  <a:solidFill>
                    <a:srgbClr val="FF0000"/>
                  </a:solidFill>
                  <a:effectLst/>
                  <a:uLnTx/>
                  <a:uFillTx/>
                  <a:latin typeface="Calibri" panose="020F0502020204030204" pitchFamily="34" charset="0"/>
                  <a:ea typeface="ＭＳ Ｐゴシック" panose="020B0600070205080204" pitchFamily="34" charset="-128"/>
                  <a:cs typeface="+mn-cs"/>
                </a:rPr>
                <a:t>months</a:t>
              </a:r>
              <a:endParaRPr kumimoji="0" lang="ca-ES" altLang="es-ES" sz="1200" b="1" i="0" u="none" strike="noStrike" kern="1200" cap="none" spc="0" normalizeH="0" baseline="0" noProof="0">
                <a:ln>
                  <a:noFill/>
                </a:ln>
                <a:solidFill>
                  <a:srgbClr val="FF0000"/>
                </a:solidFill>
                <a:effectLst/>
                <a:uLnTx/>
                <a:uFillTx/>
                <a:latin typeface="Calibri" panose="020F0502020204030204" pitchFamily="34" charset="0"/>
                <a:ea typeface="ＭＳ Ｐゴシック" panose="020B0600070205080204" pitchFamily="34" charset="-128"/>
                <a:cs typeface="+mn-cs"/>
              </a:endParaRPr>
            </a:p>
          </p:txBody>
        </p:sp>
      </p:grpSp>
      <p:sp>
        <p:nvSpPr>
          <p:cNvPr id="15" name="CuadroTexto 2">
            <a:extLst>
              <a:ext uri="{FF2B5EF4-FFF2-40B4-BE49-F238E27FC236}">
                <a16:creationId xmlns:a16="http://schemas.microsoft.com/office/drawing/2014/main" id="{C23AF393-4B2D-4A40-8124-9964CB4B3CF0}"/>
              </a:ext>
            </a:extLst>
          </p:cNvPr>
          <p:cNvSpPr txBox="1"/>
          <p:nvPr/>
        </p:nvSpPr>
        <p:spPr>
          <a:xfrm>
            <a:off x="1491449" y="3031731"/>
            <a:ext cx="4002212" cy="461665"/>
          </a:xfrm>
          <a:prstGeom prst="rect">
            <a:avLst/>
          </a:prstGeom>
          <a:solidFill>
            <a:schemeClr val="accent5">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dirty="0">
                <a:ln>
                  <a:noFill/>
                </a:ln>
                <a:solidFill>
                  <a:srgbClr val="0070C0"/>
                </a:solidFill>
                <a:effectLst/>
                <a:uLnTx/>
                <a:uFillTx/>
                <a:latin typeface="Calibri" panose="020F0502020204030204"/>
                <a:ea typeface="+mn-ea"/>
                <a:cs typeface="+mn-cs"/>
              </a:rPr>
              <a:t>Highest tolerated statin dose </a:t>
            </a:r>
          </a:p>
        </p:txBody>
      </p:sp>
      <p:sp>
        <p:nvSpPr>
          <p:cNvPr id="16" name="CuadroTexto 3">
            <a:extLst>
              <a:ext uri="{FF2B5EF4-FFF2-40B4-BE49-F238E27FC236}">
                <a16:creationId xmlns:a16="http://schemas.microsoft.com/office/drawing/2014/main" id="{6E791849-F13C-486D-BB38-7A20C3C7D826}"/>
              </a:ext>
            </a:extLst>
          </p:cNvPr>
          <p:cNvSpPr txBox="1"/>
          <p:nvPr/>
        </p:nvSpPr>
        <p:spPr>
          <a:xfrm>
            <a:off x="4187255" y="4168929"/>
            <a:ext cx="1547413" cy="461665"/>
          </a:xfrm>
          <a:prstGeom prst="rect">
            <a:avLst/>
          </a:prstGeom>
          <a:solidFill>
            <a:schemeClr val="accent5">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0070C0"/>
                </a:solidFill>
                <a:effectLst/>
                <a:uLnTx/>
                <a:uFillTx/>
                <a:latin typeface="Calibri" panose="020F0502020204030204"/>
                <a:ea typeface="+mn-ea"/>
                <a:cs typeface="+mn-cs"/>
              </a:rPr>
              <a:t>Ezetimibe</a:t>
            </a:r>
          </a:p>
        </p:txBody>
      </p:sp>
      <p:sp>
        <p:nvSpPr>
          <p:cNvPr id="17" name="CuadroTexto 4">
            <a:extLst>
              <a:ext uri="{FF2B5EF4-FFF2-40B4-BE49-F238E27FC236}">
                <a16:creationId xmlns:a16="http://schemas.microsoft.com/office/drawing/2014/main" id="{7C0C4BDD-FF07-4982-82B6-50AE18739513}"/>
              </a:ext>
            </a:extLst>
          </p:cNvPr>
          <p:cNvSpPr txBox="1"/>
          <p:nvPr/>
        </p:nvSpPr>
        <p:spPr>
          <a:xfrm>
            <a:off x="4926789" y="5238448"/>
            <a:ext cx="1579395" cy="461665"/>
          </a:xfrm>
          <a:prstGeom prst="rect">
            <a:avLst/>
          </a:prstGeom>
          <a:solidFill>
            <a:schemeClr val="accent5">
              <a:lumMod val="40000"/>
              <a:lumOff val="60000"/>
            </a:schemeClr>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2400" b="0" i="0" u="none" strike="noStrike" kern="1200" cap="none" spc="0" normalizeH="0" baseline="0" noProof="0">
                <a:ln>
                  <a:noFill/>
                </a:ln>
                <a:solidFill>
                  <a:srgbClr val="0070C0"/>
                </a:solidFill>
                <a:effectLst/>
                <a:uLnTx/>
                <a:uFillTx/>
                <a:latin typeface="Calibri" panose="020F0502020204030204"/>
                <a:ea typeface="+mn-ea"/>
                <a:cs typeface="+mn-cs"/>
              </a:rPr>
              <a:t>PCSK9i</a:t>
            </a:r>
          </a:p>
        </p:txBody>
      </p:sp>
    </p:spTree>
    <p:extLst>
      <p:ext uri="{BB962C8B-B14F-4D97-AF65-F5344CB8AC3E}">
        <p14:creationId xmlns:p14="http://schemas.microsoft.com/office/powerpoint/2010/main" val="2771848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checkerboard(across)">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checkerboard(across)">
                                      <p:cBhvr>
                                        <p:cTn id="12" dur="500"/>
                                        <p:tgtEl>
                                          <p:spTgt spid="16"/>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checkerboard(across)">
                                      <p:cBhvr>
                                        <p:cTn id="17" dur="500"/>
                                        <p:tgtEl>
                                          <p:spTgt spid="17"/>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Effect transition="in" filter="wipe(up)">
                                      <p:cBhvr>
                                        <p:cTn id="22"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55889B-B03F-4351-AD91-2BEBB22BDF84}"/>
              </a:ext>
            </a:extLst>
          </p:cNvPr>
          <p:cNvSpPr>
            <a:spLocks noGrp="1"/>
          </p:cNvSpPr>
          <p:nvPr>
            <p:ph type="title"/>
          </p:nvPr>
        </p:nvSpPr>
        <p:spPr/>
        <p:txBody>
          <a:bodyPr/>
          <a:lstStyle/>
          <a:p>
            <a:r>
              <a:rPr lang="en-GB" sz="1800">
                <a:solidFill>
                  <a:prstClr val="black"/>
                </a:solidFill>
              </a:rPr>
              <a:t>This recorded INDUSTRY </a:t>
            </a:r>
            <a:r>
              <a:rPr lang="en-GB" sz="1800" err="1">
                <a:solidFill>
                  <a:prstClr val="black"/>
                </a:solidFill>
              </a:rPr>
              <a:t>q&amp;a</a:t>
            </a:r>
            <a:r>
              <a:rPr lang="en-GB" sz="1800">
                <a:solidFill>
                  <a:prstClr val="black"/>
                </a:solidFill>
              </a:rPr>
              <a:t>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a:t>
            </a:r>
            <a:endParaRPr lang="en-GB" sz="1800"/>
          </a:p>
        </p:txBody>
      </p:sp>
    </p:spTree>
    <p:extLst>
      <p:ext uri="{BB962C8B-B14F-4D97-AF65-F5344CB8AC3E}">
        <p14:creationId xmlns:p14="http://schemas.microsoft.com/office/powerpoint/2010/main" val="192289270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1EEDD6-F8DB-4F25-948C-9BDF5E9F5C11}"/>
              </a:ext>
            </a:extLst>
          </p:cNvPr>
          <p:cNvSpPr>
            <a:spLocks noGrp="1"/>
          </p:cNvSpPr>
          <p:nvPr>
            <p:ph type="body" sz="quarter" idx="10"/>
          </p:nvPr>
        </p:nvSpPr>
        <p:spPr/>
        <p:txBody>
          <a:bodyPr/>
          <a:lstStyle/>
          <a:p>
            <a:r>
              <a:rPr lang="en-GB" sz="1100" dirty="0">
                <a:solidFill>
                  <a:prstClr val="black"/>
                </a:solidFill>
              </a:rPr>
              <a:t>*Theoretical LDL-C reduction</a:t>
            </a:r>
          </a:p>
          <a:p>
            <a:r>
              <a:rPr lang="en-GB" sz="1100" dirty="0"/>
              <a:t>Mach F, </a:t>
            </a:r>
            <a:r>
              <a:rPr lang="en-GB" sz="1100" i="1" dirty="0"/>
              <a:t>et al. Eur Heart J</a:t>
            </a:r>
            <a:r>
              <a:rPr lang="en-GB" sz="1100" dirty="0"/>
              <a:t>. 2020;41:111</a:t>
            </a:r>
            <a:r>
              <a:rPr lang="en-GB" sz="1100" dirty="0">
                <a:latin typeface="Courier New" panose="02070309020205020404" pitchFamily="49" charset="0"/>
                <a:cs typeface="Courier New" panose="02070309020205020404" pitchFamily="49" charset="0"/>
              </a:rPr>
              <a:t>–</a:t>
            </a:r>
            <a:r>
              <a:rPr lang="en-GB" sz="1100" dirty="0"/>
              <a:t>88; Masana L, </a:t>
            </a:r>
            <a:r>
              <a:rPr lang="en-GB" sz="1100" i="1" dirty="0"/>
              <a:t>et al. Rev </a:t>
            </a:r>
            <a:r>
              <a:rPr lang="en-GB" sz="1100" i="1" dirty="0" err="1"/>
              <a:t>Español</a:t>
            </a:r>
            <a:r>
              <a:rPr lang="en-GB" sz="1100" i="1" dirty="0"/>
              <a:t> Cardiol (English Ed). </a:t>
            </a:r>
            <a:r>
              <a:rPr lang="en-GB" sz="1100" dirty="0"/>
              <a:t>2016;69:342</a:t>
            </a:r>
            <a:r>
              <a:rPr lang="en-GB" sz="1100" dirty="0">
                <a:latin typeface="Courier New" panose="02070309020205020404" pitchFamily="49" charset="0"/>
                <a:cs typeface="Courier New" panose="02070309020205020404" pitchFamily="49" charset="0"/>
              </a:rPr>
              <a:t>–</a:t>
            </a:r>
            <a:r>
              <a:rPr lang="en-GB" sz="1100" dirty="0"/>
              <a:t>43. </a:t>
            </a:r>
          </a:p>
        </p:txBody>
      </p:sp>
      <p:cxnSp>
        <p:nvCxnSpPr>
          <p:cNvPr id="25" name="Straight Connector 24">
            <a:extLst>
              <a:ext uri="{FF2B5EF4-FFF2-40B4-BE49-F238E27FC236}">
                <a16:creationId xmlns:a16="http://schemas.microsoft.com/office/drawing/2014/main" id="{C48434FE-1920-43CF-AEDB-533142F5C429}"/>
              </a:ext>
            </a:extLst>
          </p:cNvPr>
          <p:cNvCxnSpPr>
            <a:cxnSpLocks/>
          </p:cNvCxnSpPr>
          <p:nvPr/>
        </p:nvCxnSpPr>
        <p:spPr>
          <a:xfrm>
            <a:off x="9017214" y="5313055"/>
            <a:ext cx="0" cy="215119"/>
          </a:xfrm>
          <a:prstGeom prst="line">
            <a:avLst/>
          </a:prstGeom>
          <a:noFill/>
          <a:ln w="6350" cap="flat" cmpd="sng" algn="ctr">
            <a:solidFill>
              <a:sysClr val="windowText" lastClr="000000"/>
            </a:solidFill>
            <a:prstDash val="solid"/>
            <a:miter lim="800000"/>
          </a:ln>
          <a:effectLst/>
        </p:spPr>
      </p:cxnSp>
      <p:cxnSp>
        <p:nvCxnSpPr>
          <p:cNvPr id="26" name="Straight Connector 25">
            <a:extLst>
              <a:ext uri="{FF2B5EF4-FFF2-40B4-BE49-F238E27FC236}">
                <a16:creationId xmlns:a16="http://schemas.microsoft.com/office/drawing/2014/main" id="{D978994E-6EF0-471F-9743-99DFFE0B0C72}"/>
              </a:ext>
            </a:extLst>
          </p:cNvPr>
          <p:cNvCxnSpPr>
            <a:cxnSpLocks/>
          </p:cNvCxnSpPr>
          <p:nvPr/>
        </p:nvCxnSpPr>
        <p:spPr>
          <a:xfrm>
            <a:off x="6037740" y="5313053"/>
            <a:ext cx="0" cy="215119"/>
          </a:xfrm>
          <a:prstGeom prst="line">
            <a:avLst/>
          </a:prstGeom>
          <a:noFill/>
          <a:ln w="6350" cap="flat" cmpd="sng" algn="ctr">
            <a:solidFill>
              <a:sysClr val="windowText" lastClr="000000"/>
            </a:solidFill>
            <a:prstDash val="solid"/>
            <a:miter lim="800000"/>
          </a:ln>
          <a:effectLst/>
        </p:spPr>
      </p:cxnSp>
      <p:sp>
        <p:nvSpPr>
          <p:cNvPr id="27" name="Rectangle: Rounded Corners 26">
            <a:extLst>
              <a:ext uri="{FF2B5EF4-FFF2-40B4-BE49-F238E27FC236}">
                <a16:creationId xmlns:a16="http://schemas.microsoft.com/office/drawing/2014/main" id="{58891167-3E9F-460D-A166-6A6E4DF32838}"/>
              </a:ext>
            </a:extLst>
          </p:cNvPr>
          <p:cNvSpPr/>
          <p:nvPr/>
        </p:nvSpPr>
        <p:spPr>
          <a:xfrm>
            <a:off x="2008446" y="1258202"/>
            <a:ext cx="5930234" cy="2049387"/>
          </a:xfrm>
          <a:prstGeom prst="roundRect">
            <a:avLst/>
          </a:prstGeom>
          <a:solidFill>
            <a:sysClr val="window" lastClr="FFFFFF"/>
          </a:solidFill>
          <a:ln w="12700" cap="flat" cmpd="sng" algn="ctr">
            <a:solidFill>
              <a:srgbClr val="70AD47"/>
            </a:solidFill>
            <a:prstDash val="solid"/>
            <a:miter lim="800000"/>
          </a:ln>
          <a:effectLst/>
        </p:spPr>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Intensity of lipid-lowering treatment</a:t>
            </a:r>
          </a:p>
        </p:txBody>
      </p:sp>
      <p:sp>
        <p:nvSpPr>
          <p:cNvPr id="28" name="TextBox 27">
            <a:extLst>
              <a:ext uri="{FF2B5EF4-FFF2-40B4-BE49-F238E27FC236}">
                <a16:creationId xmlns:a16="http://schemas.microsoft.com/office/drawing/2014/main" id="{C48EB864-95C8-4040-830E-D1C4F3D056FD}"/>
              </a:ext>
            </a:extLst>
          </p:cNvPr>
          <p:cNvSpPr txBox="1"/>
          <p:nvPr/>
        </p:nvSpPr>
        <p:spPr>
          <a:xfrm>
            <a:off x="2518500" y="1588039"/>
            <a:ext cx="865943"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Treatment</a:t>
            </a:r>
          </a:p>
        </p:txBody>
      </p:sp>
      <p:sp>
        <p:nvSpPr>
          <p:cNvPr id="29" name="TextBox 28">
            <a:extLst>
              <a:ext uri="{FF2B5EF4-FFF2-40B4-BE49-F238E27FC236}">
                <a16:creationId xmlns:a16="http://schemas.microsoft.com/office/drawing/2014/main" id="{3D17757C-E460-417C-B1BB-B9916F21D4A0}"/>
              </a:ext>
            </a:extLst>
          </p:cNvPr>
          <p:cNvSpPr txBox="1"/>
          <p:nvPr/>
        </p:nvSpPr>
        <p:spPr>
          <a:xfrm>
            <a:off x="5598237" y="1570015"/>
            <a:ext cx="1887055"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Average LDL-C reduction</a:t>
            </a:r>
          </a:p>
        </p:txBody>
      </p:sp>
      <p:sp>
        <p:nvSpPr>
          <p:cNvPr id="30" name="TextBox 29">
            <a:extLst>
              <a:ext uri="{FF2B5EF4-FFF2-40B4-BE49-F238E27FC236}">
                <a16:creationId xmlns:a16="http://schemas.microsoft.com/office/drawing/2014/main" id="{CE233808-43E7-4D51-9A07-6ABE9DE90A65}"/>
              </a:ext>
            </a:extLst>
          </p:cNvPr>
          <p:cNvSpPr txBox="1"/>
          <p:nvPr/>
        </p:nvSpPr>
        <p:spPr>
          <a:xfrm>
            <a:off x="2518500" y="1865038"/>
            <a:ext cx="4280339" cy="110799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Moderate-intensity statin			≈ 30%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High-intensity statin			≈ 50%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High-intensity statin plus ezetimibe		≈ 65%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PCSK9 inhibitor			≈ 60%</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PCSK9 inhibitor plus high-intensity statin		≈ 75%</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PCSK9 inhibitor plus high-intensity statin plus ezetimibe	≈ 85%</a:t>
            </a:r>
          </a:p>
        </p:txBody>
      </p:sp>
      <p:cxnSp>
        <p:nvCxnSpPr>
          <p:cNvPr id="31" name="Straight Arrow Connector 30">
            <a:extLst>
              <a:ext uri="{FF2B5EF4-FFF2-40B4-BE49-F238E27FC236}">
                <a16:creationId xmlns:a16="http://schemas.microsoft.com/office/drawing/2014/main" id="{04325A43-038C-4E51-BF27-3DB224B13CE2}"/>
              </a:ext>
            </a:extLst>
          </p:cNvPr>
          <p:cNvCxnSpPr>
            <a:cxnSpLocks/>
          </p:cNvCxnSpPr>
          <p:nvPr/>
        </p:nvCxnSpPr>
        <p:spPr>
          <a:xfrm flipH="1">
            <a:off x="4552056" y="3307590"/>
            <a:ext cx="3742" cy="285185"/>
          </a:xfrm>
          <a:prstGeom prst="straightConnector1">
            <a:avLst/>
          </a:prstGeom>
          <a:noFill/>
          <a:ln w="6350" cap="flat" cmpd="sng" algn="ctr">
            <a:solidFill>
              <a:sysClr val="windowText" lastClr="000000"/>
            </a:solidFill>
            <a:prstDash val="solid"/>
            <a:miter lim="800000"/>
            <a:tailEnd type="triangle"/>
          </a:ln>
          <a:effectLst/>
        </p:spPr>
      </p:cxnSp>
      <p:sp>
        <p:nvSpPr>
          <p:cNvPr id="32" name="Rectangle: Rounded Corners 31">
            <a:extLst>
              <a:ext uri="{FF2B5EF4-FFF2-40B4-BE49-F238E27FC236}">
                <a16:creationId xmlns:a16="http://schemas.microsoft.com/office/drawing/2014/main" id="{879AA5E8-0436-4F2C-8F09-05D7AB0335A7}"/>
              </a:ext>
            </a:extLst>
          </p:cNvPr>
          <p:cNvSpPr/>
          <p:nvPr/>
        </p:nvSpPr>
        <p:spPr>
          <a:xfrm>
            <a:off x="3425936" y="3590239"/>
            <a:ext cx="2259724" cy="320911"/>
          </a:xfrm>
          <a:prstGeom prst="roundRect">
            <a:avLst/>
          </a:prstGeom>
          <a:solidFill>
            <a:sysClr val="window" lastClr="FFFFFF"/>
          </a:solidFill>
          <a:ln w="19050" cap="flat" cmpd="sng" algn="ctr">
            <a:solidFill>
              <a:srgbClr val="70AD47"/>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 reduction LDL-C</a:t>
            </a:r>
          </a:p>
        </p:txBody>
      </p:sp>
      <p:sp>
        <p:nvSpPr>
          <p:cNvPr id="33" name="Rectangle: Rounded Corners 32">
            <a:extLst>
              <a:ext uri="{FF2B5EF4-FFF2-40B4-BE49-F238E27FC236}">
                <a16:creationId xmlns:a16="http://schemas.microsoft.com/office/drawing/2014/main" id="{58F02E60-9E7C-4003-8E19-88A7A82A1D28}"/>
              </a:ext>
            </a:extLst>
          </p:cNvPr>
          <p:cNvSpPr/>
          <p:nvPr/>
        </p:nvSpPr>
        <p:spPr>
          <a:xfrm>
            <a:off x="6321536" y="3590239"/>
            <a:ext cx="2259724" cy="320911"/>
          </a:xfrm>
          <a:prstGeom prst="roundRect">
            <a:avLst/>
          </a:prstGeom>
          <a:solidFill>
            <a:srgbClr val="C00000"/>
          </a:solidFill>
          <a:ln w="12700" cap="flat" cmpd="sng" algn="ctr">
            <a:solidFill>
              <a:srgbClr val="ED7D31">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Baseline LDL-C</a:t>
            </a:r>
          </a:p>
        </p:txBody>
      </p:sp>
      <p:cxnSp>
        <p:nvCxnSpPr>
          <p:cNvPr id="34" name="Straight Connector 33">
            <a:extLst>
              <a:ext uri="{FF2B5EF4-FFF2-40B4-BE49-F238E27FC236}">
                <a16:creationId xmlns:a16="http://schemas.microsoft.com/office/drawing/2014/main" id="{57B3ED47-6BDC-41CC-AA6C-4B5C23731308}"/>
              </a:ext>
            </a:extLst>
          </p:cNvPr>
          <p:cNvCxnSpPr>
            <a:cxnSpLocks/>
          </p:cNvCxnSpPr>
          <p:nvPr/>
        </p:nvCxnSpPr>
        <p:spPr>
          <a:xfrm>
            <a:off x="4558139" y="4121596"/>
            <a:ext cx="2983430" cy="0"/>
          </a:xfrm>
          <a:prstGeom prst="line">
            <a:avLst/>
          </a:prstGeom>
          <a:noFill/>
          <a:ln w="6350" cap="flat" cmpd="sng" algn="ctr">
            <a:solidFill>
              <a:sysClr val="windowText" lastClr="000000"/>
            </a:solidFill>
            <a:prstDash val="solid"/>
            <a:miter lim="800000"/>
          </a:ln>
          <a:effectLst/>
        </p:spPr>
      </p:cxnSp>
      <p:cxnSp>
        <p:nvCxnSpPr>
          <p:cNvPr id="35" name="Straight Arrow Connector 34">
            <a:extLst>
              <a:ext uri="{FF2B5EF4-FFF2-40B4-BE49-F238E27FC236}">
                <a16:creationId xmlns:a16="http://schemas.microsoft.com/office/drawing/2014/main" id="{DD933DA6-7E72-48AA-93F7-A6276459D25C}"/>
              </a:ext>
            </a:extLst>
          </p:cNvPr>
          <p:cNvCxnSpPr>
            <a:cxnSpLocks/>
          </p:cNvCxnSpPr>
          <p:nvPr/>
        </p:nvCxnSpPr>
        <p:spPr>
          <a:xfrm flipH="1">
            <a:off x="6031381" y="4126672"/>
            <a:ext cx="1" cy="251525"/>
          </a:xfrm>
          <a:prstGeom prst="straightConnector1">
            <a:avLst/>
          </a:prstGeom>
          <a:noFill/>
          <a:ln w="6350" cap="flat" cmpd="sng" algn="ctr">
            <a:solidFill>
              <a:sysClr val="windowText" lastClr="000000"/>
            </a:solidFill>
            <a:prstDash val="solid"/>
            <a:miter lim="800000"/>
            <a:tailEnd type="triangle"/>
          </a:ln>
          <a:effectLst/>
        </p:spPr>
      </p:cxnSp>
      <p:sp>
        <p:nvSpPr>
          <p:cNvPr id="36" name="Rectangle: Rounded Corners 35">
            <a:extLst>
              <a:ext uri="{FF2B5EF4-FFF2-40B4-BE49-F238E27FC236}">
                <a16:creationId xmlns:a16="http://schemas.microsoft.com/office/drawing/2014/main" id="{5281AEFC-0482-4A7B-B375-57EFFBEC6CD8}"/>
              </a:ext>
            </a:extLst>
          </p:cNvPr>
          <p:cNvSpPr/>
          <p:nvPr/>
        </p:nvSpPr>
        <p:spPr>
          <a:xfrm>
            <a:off x="4788783" y="4388268"/>
            <a:ext cx="2506216" cy="355916"/>
          </a:xfrm>
          <a:prstGeom prst="roundRect">
            <a:avLst/>
          </a:prstGeom>
          <a:solidFill>
            <a:sysClr val="window" lastClr="FFFFFF"/>
          </a:solidFill>
          <a:ln w="19050" cap="flat" cmpd="sng" algn="ctr">
            <a:solidFill>
              <a:srgbClr val="C00000"/>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srgbClr val="C00000"/>
                </a:solidFill>
                <a:effectLst/>
                <a:uLnTx/>
                <a:uFillTx/>
                <a:latin typeface="Arial" panose="020B0604020202020204" pitchFamily="34" charset="0"/>
                <a:ea typeface="+mn-ea"/>
                <a:cs typeface="Arial" panose="020B0604020202020204" pitchFamily="34" charset="0"/>
              </a:rPr>
              <a:t>Absolute reduction LDL-C</a:t>
            </a:r>
          </a:p>
        </p:txBody>
      </p:sp>
      <p:cxnSp>
        <p:nvCxnSpPr>
          <p:cNvPr id="37" name="Straight Arrow Connector 36">
            <a:extLst>
              <a:ext uri="{FF2B5EF4-FFF2-40B4-BE49-F238E27FC236}">
                <a16:creationId xmlns:a16="http://schemas.microsoft.com/office/drawing/2014/main" id="{DAE69A3A-A89D-45C5-8421-BBF12CB99FB7}"/>
              </a:ext>
            </a:extLst>
          </p:cNvPr>
          <p:cNvCxnSpPr>
            <a:cxnSpLocks/>
          </p:cNvCxnSpPr>
          <p:nvPr/>
        </p:nvCxnSpPr>
        <p:spPr>
          <a:xfrm flipH="1">
            <a:off x="6031380" y="4744865"/>
            <a:ext cx="1" cy="251525"/>
          </a:xfrm>
          <a:prstGeom prst="straightConnector1">
            <a:avLst/>
          </a:prstGeom>
          <a:noFill/>
          <a:ln w="6350" cap="flat" cmpd="sng" algn="ctr">
            <a:solidFill>
              <a:sysClr val="windowText" lastClr="000000"/>
            </a:solidFill>
            <a:prstDash val="solid"/>
            <a:miter lim="800000"/>
            <a:tailEnd type="triangle"/>
          </a:ln>
          <a:effectLst/>
        </p:spPr>
      </p:cxnSp>
      <p:sp>
        <p:nvSpPr>
          <p:cNvPr id="38" name="Rectangle: Rounded Corners 37">
            <a:extLst>
              <a:ext uri="{FF2B5EF4-FFF2-40B4-BE49-F238E27FC236}">
                <a16:creationId xmlns:a16="http://schemas.microsoft.com/office/drawing/2014/main" id="{900C2767-5CC0-4FA8-917D-115FB74EB53B}"/>
              </a:ext>
            </a:extLst>
          </p:cNvPr>
          <p:cNvSpPr/>
          <p:nvPr/>
        </p:nvSpPr>
        <p:spPr>
          <a:xfrm>
            <a:off x="4945733" y="5005338"/>
            <a:ext cx="2259724" cy="326650"/>
          </a:xfrm>
          <a:prstGeom prst="roundRect">
            <a:avLst/>
          </a:prstGeom>
          <a:solidFill>
            <a:sysClr val="window" lastClr="FFFFFF"/>
          </a:solidFill>
          <a:ln w="19050" cap="flat" cmpd="sng" algn="ctr">
            <a:solidFill>
              <a:srgbClr val="70AD47"/>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Relative risk reduction</a:t>
            </a:r>
          </a:p>
        </p:txBody>
      </p:sp>
      <p:sp>
        <p:nvSpPr>
          <p:cNvPr id="39" name="Rectangle: Rounded Corners 38">
            <a:extLst>
              <a:ext uri="{FF2B5EF4-FFF2-40B4-BE49-F238E27FC236}">
                <a16:creationId xmlns:a16="http://schemas.microsoft.com/office/drawing/2014/main" id="{0DBB55CC-5408-4CFD-98D4-6AD1093B85DB}"/>
              </a:ext>
            </a:extLst>
          </p:cNvPr>
          <p:cNvSpPr/>
          <p:nvPr/>
        </p:nvSpPr>
        <p:spPr>
          <a:xfrm>
            <a:off x="7882622" y="5004463"/>
            <a:ext cx="2259724" cy="328401"/>
          </a:xfrm>
          <a:prstGeom prst="roundRect">
            <a:avLst/>
          </a:prstGeom>
          <a:solidFill>
            <a:srgbClr val="C00000"/>
          </a:solidFill>
          <a:ln w="12700" cap="flat" cmpd="sng" algn="ctr">
            <a:solidFill>
              <a:srgbClr val="ED7D31">
                <a:shade val="50000"/>
              </a:srgbClr>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white"/>
                </a:solidFill>
                <a:effectLst/>
                <a:uLnTx/>
                <a:uFillTx/>
                <a:latin typeface="Arial" panose="020B0604020202020204" pitchFamily="34" charset="0"/>
                <a:ea typeface="+mn-ea"/>
                <a:cs typeface="Arial" panose="020B0604020202020204" pitchFamily="34" charset="0"/>
              </a:rPr>
              <a:t>Baseline risk</a:t>
            </a:r>
          </a:p>
        </p:txBody>
      </p:sp>
      <p:cxnSp>
        <p:nvCxnSpPr>
          <p:cNvPr id="40" name="Straight Connector 39">
            <a:extLst>
              <a:ext uri="{FF2B5EF4-FFF2-40B4-BE49-F238E27FC236}">
                <a16:creationId xmlns:a16="http://schemas.microsoft.com/office/drawing/2014/main" id="{C97141CE-0B5E-466B-90DF-20709D776654}"/>
              </a:ext>
            </a:extLst>
          </p:cNvPr>
          <p:cNvCxnSpPr>
            <a:cxnSpLocks/>
          </p:cNvCxnSpPr>
          <p:nvPr/>
        </p:nvCxnSpPr>
        <p:spPr>
          <a:xfrm>
            <a:off x="6031380" y="5531938"/>
            <a:ext cx="2983430" cy="0"/>
          </a:xfrm>
          <a:prstGeom prst="line">
            <a:avLst/>
          </a:prstGeom>
          <a:noFill/>
          <a:ln w="6350" cap="flat" cmpd="sng" algn="ctr">
            <a:solidFill>
              <a:sysClr val="windowText" lastClr="000000"/>
            </a:solidFill>
            <a:prstDash val="solid"/>
            <a:miter lim="800000"/>
          </a:ln>
          <a:effectLst/>
        </p:spPr>
      </p:cxnSp>
      <p:cxnSp>
        <p:nvCxnSpPr>
          <p:cNvPr id="41" name="Straight Arrow Connector 40">
            <a:extLst>
              <a:ext uri="{FF2B5EF4-FFF2-40B4-BE49-F238E27FC236}">
                <a16:creationId xmlns:a16="http://schemas.microsoft.com/office/drawing/2014/main" id="{2440E452-ACA8-42CA-8EC4-DDB85B60F81A}"/>
              </a:ext>
            </a:extLst>
          </p:cNvPr>
          <p:cNvCxnSpPr>
            <a:cxnSpLocks/>
          </p:cNvCxnSpPr>
          <p:nvPr/>
        </p:nvCxnSpPr>
        <p:spPr>
          <a:xfrm flipH="1">
            <a:off x="7603492" y="5535978"/>
            <a:ext cx="1" cy="188975"/>
          </a:xfrm>
          <a:prstGeom prst="straightConnector1">
            <a:avLst/>
          </a:prstGeom>
          <a:noFill/>
          <a:ln w="6350" cap="flat" cmpd="sng" algn="ctr">
            <a:solidFill>
              <a:sysClr val="windowText" lastClr="000000"/>
            </a:solidFill>
            <a:prstDash val="solid"/>
            <a:miter lim="800000"/>
            <a:tailEnd type="triangle"/>
          </a:ln>
          <a:effectLst/>
        </p:spPr>
      </p:cxnSp>
      <p:sp>
        <p:nvSpPr>
          <p:cNvPr id="42" name="Rectangle: Rounded Corners 41">
            <a:extLst>
              <a:ext uri="{FF2B5EF4-FFF2-40B4-BE49-F238E27FC236}">
                <a16:creationId xmlns:a16="http://schemas.microsoft.com/office/drawing/2014/main" id="{C484F99D-9815-4B2C-B256-00472957131C}"/>
              </a:ext>
            </a:extLst>
          </p:cNvPr>
          <p:cNvSpPr/>
          <p:nvPr/>
        </p:nvSpPr>
        <p:spPr>
          <a:xfrm>
            <a:off x="6492333" y="5749645"/>
            <a:ext cx="2259724" cy="241105"/>
          </a:xfrm>
          <a:prstGeom prst="roundRect">
            <a:avLst/>
          </a:prstGeom>
          <a:solidFill>
            <a:sysClr val="window" lastClr="FFFFFF"/>
          </a:solidFill>
          <a:ln w="19050" cap="flat" cmpd="sng" algn="ctr">
            <a:solidFill>
              <a:srgbClr val="70AD47"/>
            </a:solidFill>
            <a:prstDash val="solid"/>
            <a:miter lim="800000"/>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100" b="1" i="0" u="none" strike="noStrike" kern="0" cap="none" spc="0" normalizeH="0" baseline="0" noProof="0">
                <a:ln>
                  <a:noFill/>
                </a:ln>
                <a:solidFill>
                  <a:prstClr val="black"/>
                </a:solidFill>
                <a:effectLst/>
                <a:uLnTx/>
                <a:uFillTx/>
                <a:latin typeface="Arial" panose="020B0604020202020204" pitchFamily="34" charset="0"/>
                <a:ea typeface="+mn-ea"/>
                <a:cs typeface="Arial" panose="020B0604020202020204" pitchFamily="34" charset="0"/>
              </a:rPr>
              <a:t>Absolute risk reduction</a:t>
            </a:r>
          </a:p>
        </p:txBody>
      </p:sp>
      <p:cxnSp>
        <p:nvCxnSpPr>
          <p:cNvPr id="43" name="Straight Connector 42">
            <a:extLst>
              <a:ext uri="{FF2B5EF4-FFF2-40B4-BE49-F238E27FC236}">
                <a16:creationId xmlns:a16="http://schemas.microsoft.com/office/drawing/2014/main" id="{79AC37A6-A542-4D11-946E-0AE5E5FC2445}"/>
              </a:ext>
            </a:extLst>
          </p:cNvPr>
          <p:cNvCxnSpPr>
            <a:cxnSpLocks/>
          </p:cNvCxnSpPr>
          <p:nvPr/>
        </p:nvCxnSpPr>
        <p:spPr>
          <a:xfrm>
            <a:off x="4554064" y="3911150"/>
            <a:ext cx="0" cy="215119"/>
          </a:xfrm>
          <a:prstGeom prst="line">
            <a:avLst/>
          </a:prstGeom>
          <a:noFill/>
          <a:ln w="6350" cap="flat" cmpd="sng" algn="ctr">
            <a:solidFill>
              <a:sysClr val="windowText" lastClr="000000"/>
            </a:solidFill>
            <a:prstDash val="solid"/>
            <a:miter lim="800000"/>
          </a:ln>
          <a:effectLst/>
        </p:spPr>
      </p:cxnSp>
      <p:cxnSp>
        <p:nvCxnSpPr>
          <p:cNvPr id="44" name="Straight Connector 43">
            <a:extLst>
              <a:ext uri="{FF2B5EF4-FFF2-40B4-BE49-F238E27FC236}">
                <a16:creationId xmlns:a16="http://schemas.microsoft.com/office/drawing/2014/main" id="{3175087D-0BDD-425E-ABB7-AA2DBD378098}"/>
              </a:ext>
            </a:extLst>
          </p:cNvPr>
          <p:cNvCxnSpPr>
            <a:cxnSpLocks/>
          </p:cNvCxnSpPr>
          <p:nvPr/>
        </p:nvCxnSpPr>
        <p:spPr>
          <a:xfrm>
            <a:off x="7539403" y="3915882"/>
            <a:ext cx="0" cy="215119"/>
          </a:xfrm>
          <a:prstGeom prst="line">
            <a:avLst/>
          </a:prstGeom>
          <a:noFill/>
          <a:ln w="6350" cap="flat" cmpd="sng" algn="ctr">
            <a:solidFill>
              <a:sysClr val="windowText" lastClr="000000"/>
            </a:solidFill>
            <a:prstDash val="solid"/>
            <a:miter lim="800000"/>
          </a:ln>
          <a:effectLst/>
        </p:spPr>
      </p:cxnSp>
      <p:sp>
        <p:nvSpPr>
          <p:cNvPr id="45" name="Title 1">
            <a:extLst>
              <a:ext uri="{FF2B5EF4-FFF2-40B4-BE49-F238E27FC236}">
                <a16:creationId xmlns:a16="http://schemas.microsoft.com/office/drawing/2014/main" id="{E4A5258B-E205-4ED5-967A-06E8D0457029}"/>
              </a:ext>
            </a:extLst>
          </p:cNvPr>
          <p:cNvSpPr txBox="1">
            <a:spLocks/>
          </p:cNvSpPr>
          <p:nvPr/>
        </p:nvSpPr>
        <p:spPr>
          <a:xfrm>
            <a:off x="452387" y="365125"/>
            <a:ext cx="11351686" cy="643543"/>
          </a:xfrm>
          <a:prstGeom prst="rect">
            <a:avLst/>
          </a:prstGeom>
        </p:spPr>
        <p:txBody>
          <a:bodyPr vert="horz" lIns="0" tIns="0" rIns="0" bIns="0" rtlCol="0" anchor="b">
            <a:noAutofit/>
          </a:bodyPr>
          <a:lstStyle>
            <a:lvl1pPr algn="l" defTabSz="914400" rtl="0" eaLnBrk="1" latinLnBrk="0" hangingPunct="1">
              <a:lnSpc>
                <a:spcPct val="90000"/>
              </a:lnSpc>
              <a:spcBef>
                <a:spcPct val="0"/>
              </a:spcBef>
              <a:buNone/>
              <a:defRPr sz="2800" b="1" kern="1200" cap="all" baseline="0">
                <a:solidFill>
                  <a:schemeClr val="accent4"/>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800" b="1" i="0" u="none" strike="noStrike" kern="1200" cap="all" spc="0" normalizeH="0" baseline="0" noProof="0" dirty="0">
                <a:ln>
                  <a:noFill/>
                </a:ln>
                <a:solidFill>
                  <a:srgbClr val="009FFF"/>
                </a:solidFill>
                <a:effectLst/>
                <a:uLnTx/>
                <a:uFillTx/>
                <a:latin typeface="Trebuchet MS"/>
                <a:ea typeface="+mj-ea"/>
                <a:cs typeface="+mj-cs"/>
              </a:rPr>
              <a:t>2019 ESC/EAS dyslipidaemia guidelines: Therapeutic strategy</a:t>
            </a:r>
            <a:r>
              <a:rPr kumimoji="0" lang="en-GB" sz="2800" b="1" i="0" u="none" strike="noStrike" kern="1200" cap="all" spc="0" normalizeH="0" baseline="30000" noProof="0" dirty="0">
                <a:ln>
                  <a:noFill/>
                </a:ln>
                <a:solidFill>
                  <a:srgbClr val="009FFF"/>
                </a:solidFill>
                <a:effectLst/>
                <a:uLnTx/>
                <a:uFillTx/>
                <a:latin typeface="Trebuchet MS"/>
                <a:ea typeface="+mj-ea"/>
                <a:cs typeface="+mj-cs"/>
              </a:rPr>
              <a:t>*</a:t>
            </a:r>
            <a:r>
              <a:rPr kumimoji="0" lang="en-GB" sz="2800" b="1" i="0" u="none" strike="noStrike" kern="1200" cap="all" spc="0" normalizeH="0" baseline="0" noProof="0" dirty="0">
                <a:ln>
                  <a:noFill/>
                </a:ln>
                <a:solidFill>
                  <a:srgbClr val="009FFF"/>
                </a:solidFill>
                <a:effectLst/>
                <a:uLnTx/>
                <a:uFillTx/>
                <a:latin typeface="Trebuchet MS"/>
                <a:ea typeface="+mj-ea"/>
                <a:cs typeface="+mj-cs"/>
              </a:rPr>
              <a:t> </a:t>
            </a:r>
          </a:p>
        </p:txBody>
      </p:sp>
    </p:spTree>
    <p:extLst>
      <p:ext uri="{BB962C8B-B14F-4D97-AF65-F5344CB8AC3E}">
        <p14:creationId xmlns:p14="http://schemas.microsoft.com/office/powerpoint/2010/main" val="39389044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826056-8C15-44E4-8C68-5FF24848709F}"/>
              </a:ext>
            </a:extLst>
          </p:cNvPr>
          <p:cNvSpPr>
            <a:spLocks noGrp="1"/>
          </p:cNvSpPr>
          <p:nvPr>
            <p:ph type="title"/>
          </p:nvPr>
        </p:nvSpPr>
        <p:spPr/>
        <p:txBody>
          <a:bodyPr/>
          <a:lstStyle/>
          <a:p>
            <a:r>
              <a:rPr lang="en-GB"/>
              <a:t>Tables to support decision-making</a:t>
            </a:r>
            <a:r>
              <a:rPr lang="en-GB" baseline="30000"/>
              <a:t>*</a:t>
            </a:r>
            <a:r>
              <a:rPr lang="en-GB"/>
              <a:t> </a:t>
            </a:r>
            <a:br>
              <a:rPr lang="en-GB"/>
            </a:br>
            <a:endParaRPr lang="en-GB"/>
          </a:p>
        </p:txBody>
      </p:sp>
      <p:sp>
        <p:nvSpPr>
          <p:cNvPr id="4" name="Text Placeholder 3">
            <a:extLst>
              <a:ext uri="{FF2B5EF4-FFF2-40B4-BE49-F238E27FC236}">
                <a16:creationId xmlns:a16="http://schemas.microsoft.com/office/drawing/2014/main" id="{231C91C1-259A-4CF9-9C83-B0F0A6FE80FA}"/>
              </a:ext>
            </a:extLst>
          </p:cNvPr>
          <p:cNvSpPr>
            <a:spLocks noGrp="1"/>
          </p:cNvSpPr>
          <p:nvPr>
            <p:ph type="body" sz="quarter" idx="10"/>
          </p:nvPr>
        </p:nvSpPr>
        <p:spPr/>
        <p:txBody>
          <a:bodyPr/>
          <a:lstStyle/>
          <a:p>
            <a:r>
              <a:rPr kumimoji="0" lang="en-GB" sz="1100" b="0" i="0" u="none" strike="noStrike" kern="1200" cap="none" spc="0" normalizeH="0" baseline="0" noProof="0">
                <a:ln>
                  <a:noFill/>
                </a:ln>
                <a:solidFill>
                  <a:prstClr val="black"/>
                </a:solidFill>
                <a:effectLst/>
                <a:uLnTx/>
                <a:uFillTx/>
                <a:ea typeface="+mn-ea"/>
                <a:cs typeface="+mn-cs"/>
              </a:rPr>
              <a:t>*Theoretical LDL-C reduction</a:t>
            </a:r>
          </a:p>
          <a:p>
            <a:r>
              <a:rPr lang="it-IT"/>
              <a:t>Masana L, </a:t>
            </a:r>
            <a:r>
              <a:rPr lang="it-IT" i="1"/>
              <a:t>et al. Clin Investig Arterioscler</a:t>
            </a:r>
            <a:r>
              <a:rPr lang="it-IT"/>
              <a:t>. 2019;31:271–7.</a:t>
            </a:r>
          </a:p>
        </p:txBody>
      </p:sp>
      <p:pic>
        <p:nvPicPr>
          <p:cNvPr id="5" name="Imagen 1">
            <a:extLst>
              <a:ext uri="{FF2B5EF4-FFF2-40B4-BE49-F238E27FC236}">
                <a16:creationId xmlns:a16="http://schemas.microsoft.com/office/drawing/2014/main" id="{B6A97272-93D0-4BCB-AF60-4A0B4517169A}"/>
              </a:ext>
            </a:extLst>
          </p:cNvPr>
          <p:cNvPicPr>
            <a:picLocks noChangeAspect="1"/>
          </p:cNvPicPr>
          <p:nvPr/>
        </p:nvPicPr>
        <p:blipFill>
          <a:blip r:embed="rId2"/>
          <a:stretch>
            <a:fillRect/>
          </a:stretch>
        </p:blipFill>
        <p:spPr>
          <a:xfrm>
            <a:off x="348346" y="767790"/>
            <a:ext cx="7461761" cy="5437677"/>
          </a:xfrm>
          <a:prstGeom prst="rect">
            <a:avLst/>
          </a:prstGeom>
          <a:effectLst/>
        </p:spPr>
      </p:pic>
      <p:pic>
        <p:nvPicPr>
          <p:cNvPr id="6" name="Imagen 4">
            <a:extLst>
              <a:ext uri="{FF2B5EF4-FFF2-40B4-BE49-F238E27FC236}">
                <a16:creationId xmlns:a16="http://schemas.microsoft.com/office/drawing/2014/main" id="{34876DBD-DDB9-4E4C-B573-58ECD32A4E8D}"/>
              </a:ext>
            </a:extLst>
          </p:cNvPr>
          <p:cNvPicPr>
            <a:picLocks noChangeAspect="1"/>
          </p:cNvPicPr>
          <p:nvPr/>
        </p:nvPicPr>
        <p:blipFill>
          <a:blip r:embed="rId3"/>
          <a:stretch>
            <a:fillRect/>
          </a:stretch>
        </p:blipFill>
        <p:spPr>
          <a:xfrm>
            <a:off x="8128898" y="767790"/>
            <a:ext cx="3840553" cy="5437677"/>
          </a:xfrm>
          <a:prstGeom prst="rect">
            <a:avLst/>
          </a:prstGeom>
          <a:effectLst/>
        </p:spPr>
      </p:pic>
    </p:spTree>
    <p:extLst>
      <p:ext uri="{BB962C8B-B14F-4D97-AF65-F5344CB8AC3E}">
        <p14:creationId xmlns:p14="http://schemas.microsoft.com/office/powerpoint/2010/main" val="18407997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CB66D8-DDAD-4C2D-BDDA-CDF566C9B237}"/>
              </a:ext>
            </a:extLst>
          </p:cNvPr>
          <p:cNvSpPr>
            <a:spLocks noGrp="1"/>
          </p:cNvSpPr>
          <p:nvPr>
            <p:ph type="title"/>
          </p:nvPr>
        </p:nvSpPr>
        <p:spPr>
          <a:xfrm>
            <a:off x="556181" y="365125"/>
            <a:ext cx="11067494" cy="643543"/>
          </a:xfrm>
        </p:spPr>
        <p:txBody>
          <a:bodyPr/>
          <a:lstStyle/>
          <a:p>
            <a:r>
              <a:rPr lang="en-GB"/>
              <a:t>A comparison of two LDL-C targets after ischaemic stroke</a:t>
            </a:r>
          </a:p>
        </p:txBody>
      </p:sp>
      <p:sp>
        <p:nvSpPr>
          <p:cNvPr id="4" name="Text Placeholder 3">
            <a:extLst>
              <a:ext uri="{FF2B5EF4-FFF2-40B4-BE49-F238E27FC236}">
                <a16:creationId xmlns:a16="http://schemas.microsoft.com/office/drawing/2014/main" id="{C224B240-4A84-4F00-944B-D92263D8E674}"/>
              </a:ext>
            </a:extLst>
          </p:cNvPr>
          <p:cNvSpPr>
            <a:spLocks noGrp="1"/>
          </p:cNvSpPr>
          <p:nvPr>
            <p:ph type="body" sz="quarter" idx="10"/>
          </p:nvPr>
        </p:nvSpPr>
        <p:spPr/>
        <p:txBody>
          <a:bodyPr/>
          <a:lstStyle/>
          <a:p>
            <a:r>
              <a:rPr lang="en-GB"/>
              <a:t>MI, myocardial infarction; TIA, transient ischaemic attack.</a:t>
            </a:r>
            <a:br>
              <a:rPr lang="en-GB"/>
            </a:br>
            <a:r>
              <a:rPr lang="en-GB" err="1"/>
              <a:t>Amarenco</a:t>
            </a:r>
            <a:r>
              <a:rPr lang="en-GB"/>
              <a:t> P, </a:t>
            </a:r>
            <a:r>
              <a:rPr lang="en-GB" i="1"/>
              <a:t>et al. NEJM</a:t>
            </a:r>
            <a:r>
              <a:rPr lang="en-GB"/>
              <a:t>. 2020;392:9–19.</a:t>
            </a:r>
          </a:p>
        </p:txBody>
      </p:sp>
      <p:pic>
        <p:nvPicPr>
          <p:cNvPr id="5" name="Imagen 2">
            <a:extLst>
              <a:ext uri="{FF2B5EF4-FFF2-40B4-BE49-F238E27FC236}">
                <a16:creationId xmlns:a16="http://schemas.microsoft.com/office/drawing/2014/main" id="{1BBC3D38-25FC-4DF3-9B59-CE9AFCA9C8AC}"/>
              </a:ext>
            </a:extLst>
          </p:cNvPr>
          <p:cNvPicPr>
            <a:picLocks noChangeAspect="1"/>
          </p:cNvPicPr>
          <p:nvPr/>
        </p:nvPicPr>
        <p:blipFill rotWithShape="1">
          <a:blip r:embed="rId2"/>
          <a:srcRect b="2954"/>
          <a:stretch/>
        </p:blipFill>
        <p:spPr>
          <a:xfrm>
            <a:off x="5670554" y="2101919"/>
            <a:ext cx="5648612" cy="2933631"/>
          </a:xfrm>
          <a:prstGeom prst="rect">
            <a:avLst/>
          </a:prstGeom>
          <a:ln>
            <a:noFill/>
          </a:ln>
          <a:effectLst/>
        </p:spPr>
      </p:pic>
      <p:sp>
        <p:nvSpPr>
          <p:cNvPr id="6" name="Rectángulo 5">
            <a:extLst>
              <a:ext uri="{FF2B5EF4-FFF2-40B4-BE49-F238E27FC236}">
                <a16:creationId xmlns:a16="http://schemas.microsoft.com/office/drawing/2014/main" id="{0536E695-8965-41D3-8482-3D0ACBC22D4F}"/>
              </a:ext>
            </a:extLst>
          </p:cNvPr>
          <p:cNvSpPr/>
          <p:nvPr/>
        </p:nvSpPr>
        <p:spPr>
          <a:xfrm>
            <a:off x="1243310" y="1330304"/>
            <a:ext cx="9698818" cy="338554"/>
          </a:xfrm>
          <a:prstGeom prst="rect">
            <a:avLst/>
          </a:prstGeom>
        </p:spPr>
        <p:txBody>
          <a:bodyPr wrap="square">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1600" b="0" i="0" u="none" strike="noStrike" kern="1200" cap="none" spc="0" normalizeH="0" baseline="0" noProof="0">
                <a:ln>
                  <a:noFill/>
                </a:ln>
                <a:solidFill>
                  <a:prstClr val="black"/>
                </a:solidFill>
                <a:effectLst/>
                <a:uLnTx/>
                <a:uFillTx/>
                <a:latin typeface="Calibri"/>
                <a:ea typeface="+mn-ea"/>
                <a:cs typeface="+mn-cs"/>
              </a:rPr>
              <a:t>2,860 patients after TIA and ischaemic stroke were enrolled and followed for a median of 3.5 years</a:t>
            </a:r>
          </a:p>
        </p:txBody>
      </p:sp>
      <p:sp>
        <p:nvSpPr>
          <p:cNvPr id="7" name="Rectángulo 6">
            <a:extLst>
              <a:ext uri="{FF2B5EF4-FFF2-40B4-BE49-F238E27FC236}">
                <a16:creationId xmlns:a16="http://schemas.microsoft.com/office/drawing/2014/main" id="{420F1086-46A2-4DAD-A10F-481CB8A975F2}"/>
              </a:ext>
            </a:extLst>
          </p:cNvPr>
          <p:cNvSpPr/>
          <p:nvPr/>
        </p:nvSpPr>
        <p:spPr>
          <a:xfrm>
            <a:off x="832610" y="5768570"/>
            <a:ext cx="10520218" cy="369332"/>
          </a:xfrm>
          <a:prstGeom prst="rect">
            <a:avLst/>
          </a:prstGeom>
          <a:solidFill>
            <a:schemeClr val="bg1">
              <a:lumMod val="95000"/>
            </a:schemeClr>
          </a:solidFill>
        </p:spPr>
        <p:txBody>
          <a:bodyPr wrap="square">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1" i="0" u="none" strike="noStrike" kern="1200" cap="none" spc="0" normalizeH="0" baseline="0" noProof="0">
                <a:ln>
                  <a:noFill/>
                </a:ln>
                <a:solidFill>
                  <a:prstClr val="black"/>
                </a:solidFill>
                <a:effectLst/>
                <a:uLnTx/>
                <a:uFillTx/>
                <a:latin typeface="Calibri"/>
                <a:ea typeface="+mn-ea"/>
                <a:cs typeface="+mn-cs"/>
              </a:rPr>
              <a:t>Primary endpoint: </a:t>
            </a:r>
            <a:r>
              <a:rPr kumimoji="0" lang="en-GB" sz="1800" b="0" i="0" u="none" strike="noStrike" kern="1200" cap="none" spc="0" normalizeH="0" baseline="0" noProof="0">
                <a:ln>
                  <a:noFill/>
                </a:ln>
                <a:solidFill>
                  <a:prstClr val="black"/>
                </a:solidFill>
                <a:effectLst/>
                <a:uLnTx/>
                <a:uFillTx/>
                <a:latin typeface="Calibri"/>
                <a:ea typeface="+mn-ea"/>
                <a:cs typeface="+mn-cs"/>
              </a:rPr>
              <a:t>ischaemic stroke, MI, urgent coronary or carotid revascularisation, or death from CV causes</a:t>
            </a:r>
          </a:p>
        </p:txBody>
      </p:sp>
      <p:grpSp>
        <p:nvGrpSpPr>
          <p:cNvPr id="8" name="Group 7">
            <a:extLst>
              <a:ext uri="{FF2B5EF4-FFF2-40B4-BE49-F238E27FC236}">
                <a16:creationId xmlns:a16="http://schemas.microsoft.com/office/drawing/2014/main" id="{D252B123-22B7-4DB5-8574-13BF8A649796}"/>
              </a:ext>
            </a:extLst>
          </p:cNvPr>
          <p:cNvGrpSpPr/>
          <p:nvPr/>
        </p:nvGrpSpPr>
        <p:grpSpPr>
          <a:xfrm>
            <a:off x="615636" y="2101919"/>
            <a:ext cx="5054917" cy="3551154"/>
            <a:chOff x="615636" y="1658034"/>
            <a:chExt cx="5054917" cy="3551154"/>
          </a:xfrm>
        </p:grpSpPr>
        <p:pic>
          <p:nvPicPr>
            <p:cNvPr id="9" name="Imagen 1">
              <a:extLst>
                <a:ext uri="{FF2B5EF4-FFF2-40B4-BE49-F238E27FC236}">
                  <a16:creationId xmlns:a16="http://schemas.microsoft.com/office/drawing/2014/main" id="{FFC44ADE-7539-4CD0-8C17-967C7FF0C8DB}"/>
                </a:ext>
              </a:extLst>
            </p:cNvPr>
            <p:cNvPicPr>
              <a:picLocks noChangeAspect="1"/>
            </p:cNvPicPr>
            <p:nvPr/>
          </p:nvPicPr>
          <p:blipFill rotWithShape="1">
            <a:blip r:embed="rId3"/>
            <a:srcRect/>
            <a:stretch/>
          </p:blipFill>
          <p:spPr>
            <a:xfrm>
              <a:off x="730253" y="1658034"/>
              <a:ext cx="4940300" cy="3289300"/>
            </a:xfrm>
            <a:prstGeom prst="rect">
              <a:avLst/>
            </a:prstGeom>
            <a:ln>
              <a:noFill/>
            </a:ln>
            <a:effectLst/>
          </p:spPr>
        </p:pic>
        <p:sp>
          <p:nvSpPr>
            <p:cNvPr id="10" name="TextBox 9">
              <a:extLst>
                <a:ext uri="{FF2B5EF4-FFF2-40B4-BE49-F238E27FC236}">
                  <a16:creationId xmlns:a16="http://schemas.microsoft.com/office/drawing/2014/main" id="{6BB48E7C-ABE3-4AAD-9BF1-0C5E1FB7B39D}"/>
                </a:ext>
              </a:extLst>
            </p:cNvPr>
            <p:cNvSpPr txBox="1"/>
            <p:nvPr/>
          </p:nvSpPr>
          <p:spPr>
            <a:xfrm>
              <a:off x="615636" y="4839856"/>
              <a:ext cx="860079" cy="369332"/>
            </a:xfrm>
            <a:prstGeom prst="rect">
              <a:avLst/>
            </a:prstGeom>
            <a:solidFill>
              <a:schemeClr val="bg1"/>
            </a:solidFill>
            <a:ln>
              <a:solidFill>
                <a:schemeClr val="bg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black"/>
                </a:solidFill>
                <a:effectLst/>
                <a:uLnTx/>
                <a:uFillTx/>
                <a:latin typeface="Trebuchet MS"/>
                <a:ea typeface="+mn-ea"/>
                <a:cs typeface="+mn-cs"/>
              </a:endParaRPr>
            </a:p>
          </p:txBody>
        </p:sp>
      </p:grpSp>
    </p:spTree>
    <p:extLst>
      <p:ext uri="{BB962C8B-B14F-4D97-AF65-F5344CB8AC3E}">
        <p14:creationId xmlns:p14="http://schemas.microsoft.com/office/powerpoint/2010/main" val="22857462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3A435-70B8-4022-9CE3-CD3DE9426802}"/>
              </a:ext>
            </a:extLst>
          </p:cNvPr>
          <p:cNvSpPr>
            <a:spLocks noGrp="1"/>
          </p:cNvSpPr>
          <p:nvPr>
            <p:ph type="title"/>
          </p:nvPr>
        </p:nvSpPr>
        <p:spPr>
          <a:xfrm>
            <a:off x="556181" y="365125"/>
            <a:ext cx="11067494" cy="643543"/>
          </a:xfrm>
        </p:spPr>
        <p:txBody>
          <a:bodyPr/>
          <a:lstStyle/>
          <a:p>
            <a:r>
              <a:rPr lang="en-GB"/>
              <a:t>Two out of five patients in the &lt;70 mg/dL group were on combination therapy</a:t>
            </a:r>
          </a:p>
        </p:txBody>
      </p:sp>
      <p:sp>
        <p:nvSpPr>
          <p:cNvPr id="4" name="Text Placeholder 3">
            <a:extLst>
              <a:ext uri="{FF2B5EF4-FFF2-40B4-BE49-F238E27FC236}">
                <a16:creationId xmlns:a16="http://schemas.microsoft.com/office/drawing/2014/main" id="{EE285787-1AA9-4E77-BAD0-B2D54A43EA59}"/>
              </a:ext>
            </a:extLst>
          </p:cNvPr>
          <p:cNvSpPr>
            <a:spLocks noGrp="1"/>
          </p:cNvSpPr>
          <p:nvPr>
            <p:ph type="body" sz="quarter" idx="10"/>
          </p:nvPr>
        </p:nvSpPr>
        <p:spPr/>
        <p:txBody>
          <a:bodyPr/>
          <a:lstStyle/>
          <a:p>
            <a:r>
              <a:rPr lang="en-GB"/>
              <a:t>Adapted from: </a:t>
            </a:r>
            <a:r>
              <a:rPr lang="en-GB" err="1"/>
              <a:t>Amarenco</a:t>
            </a:r>
            <a:r>
              <a:rPr lang="en-GB"/>
              <a:t> P, </a:t>
            </a:r>
            <a:r>
              <a:rPr lang="en-GB" i="1"/>
              <a:t>et al. NEJM</a:t>
            </a:r>
            <a:r>
              <a:rPr lang="en-GB"/>
              <a:t>. 2020;392:9–19. Supplementary material. </a:t>
            </a:r>
          </a:p>
        </p:txBody>
      </p:sp>
      <p:grpSp>
        <p:nvGrpSpPr>
          <p:cNvPr id="5" name="Grupo 20">
            <a:extLst>
              <a:ext uri="{FF2B5EF4-FFF2-40B4-BE49-F238E27FC236}">
                <a16:creationId xmlns:a16="http://schemas.microsoft.com/office/drawing/2014/main" id="{C6D28556-6D39-48E5-B516-46DA010A64CB}"/>
              </a:ext>
            </a:extLst>
          </p:cNvPr>
          <p:cNvGrpSpPr/>
          <p:nvPr/>
        </p:nvGrpSpPr>
        <p:grpSpPr>
          <a:xfrm>
            <a:off x="191317" y="1161697"/>
            <a:ext cx="6193443" cy="4470641"/>
            <a:chOff x="191318" y="1161696"/>
            <a:chExt cx="6193442" cy="4470641"/>
          </a:xfrm>
        </p:grpSpPr>
        <p:sp>
          <p:nvSpPr>
            <p:cNvPr id="6" name="Rectángulo 18">
              <a:extLst>
                <a:ext uri="{FF2B5EF4-FFF2-40B4-BE49-F238E27FC236}">
                  <a16:creationId xmlns:a16="http://schemas.microsoft.com/office/drawing/2014/main" id="{4C670391-0083-456B-8CA3-DC1DA653B344}"/>
                </a:ext>
              </a:extLst>
            </p:cNvPr>
            <p:cNvSpPr/>
            <p:nvPr/>
          </p:nvSpPr>
          <p:spPr>
            <a:xfrm>
              <a:off x="401053" y="1331495"/>
              <a:ext cx="5511112" cy="4241807"/>
            </a:xfrm>
            <a:prstGeom prst="rect">
              <a:avLst/>
            </a:prstGeom>
            <a:solidFill>
              <a:sysClr val="window" lastClr="FFFFFF">
                <a:lumMod val="85000"/>
              </a:sysClr>
            </a:solidFill>
            <a:ln w="6350" cap="flat" cmpd="sng" algn="ctr">
              <a:solidFill>
                <a:srgbClr val="4472C4"/>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white"/>
                </a:solidFill>
                <a:effectLst/>
                <a:uLnTx/>
                <a:uFillTx/>
                <a:latin typeface="Calibri"/>
                <a:ea typeface="+mn-ea"/>
                <a:cs typeface="+mn-cs"/>
              </a:endParaRPr>
            </a:p>
          </p:txBody>
        </p:sp>
        <p:graphicFrame>
          <p:nvGraphicFramePr>
            <p:cNvPr id="7" name="Gráfico 2">
              <a:extLst>
                <a:ext uri="{FF2B5EF4-FFF2-40B4-BE49-F238E27FC236}">
                  <a16:creationId xmlns:a16="http://schemas.microsoft.com/office/drawing/2014/main" id="{027AC42C-FE7F-414E-83E1-66B6B392D3EB}"/>
                </a:ext>
              </a:extLst>
            </p:cNvPr>
            <p:cNvGraphicFramePr/>
            <p:nvPr/>
          </p:nvGraphicFramePr>
          <p:xfrm>
            <a:off x="1107790" y="1161696"/>
            <a:ext cx="5276970" cy="4470641"/>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Gráfico 3">
              <a:extLst>
                <a:ext uri="{FF2B5EF4-FFF2-40B4-BE49-F238E27FC236}">
                  <a16:creationId xmlns:a16="http://schemas.microsoft.com/office/drawing/2014/main" id="{BA40E508-5C37-4ECC-AC2C-29F938A5D7C0}"/>
                </a:ext>
              </a:extLst>
            </p:cNvPr>
            <p:cNvGraphicFramePr/>
            <p:nvPr/>
          </p:nvGraphicFramePr>
          <p:xfrm>
            <a:off x="191318" y="2125798"/>
            <a:ext cx="1827462" cy="2662767"/>
          </p:xfrm>
          <a:graphic>
            <a:graphicData uri="http://schemas.openxmlformats.org/drawingml/2006/chart">
              <c:chart xmlns:c="http://schemas.openxmlformats.org/drawingml/2006/chart" xmlns:r="http://schemas.openxmlformats.org/officeDocument/2006/relationships" r:id="rId3"/>
            </a:graphicData>
          </a:graphic>
        </p:graphicFrame>
      </p:grpSp>
      <p:grpSp>
        <p:nvGrpSpPr>
          <p:cNvPr id="9" name="Grupo 21">
            <a:extLst>
              <a:ext uri="{FF2B5EF4-FFF2-40B4-BE49-F238E27FC236}">
                <a16:creationId xmlns:a16="http://schemas.microsoft.com/office/drawing/2014/main" id="{B914119C-C7FB-4180-B96E-D32C65AE0C42}"/>
              </a:ext>
            </a:extLst>
          </p:cNvPr>
          <p:cNvGrpSpPr/>
          <p:nvPr/>
        </p:nvGrpSpPr>
        <p:grpSpPr>
          <a:xfrm>
            <a:off x="6060474" y="1157695"/>
            <a:ext cx="5955065" cy="4596912"/>
            <a:chOff x="6060473" y="1157694"/>
            <a:chExt cx="5955065" cy="4596912"/>
          </a:xfrm>
        </p:grpSpPr>
        <p:sp>
          <p:nvSpPr>
            <p:cNvPr id="10" name="Rectángulo 19">
              <a:extLst>
                <a:ext uri="{FF2B5EF4-FFF2-40B4-BE49-F238E27FC236}">
                  <a16:creationId xmlns:a16="http://schemas.microsoft.com/office/drawing/2014/main" id="{864EAD86-B952-4C79-B624-60F4D79EF100}"/>
                </a:ext>
              </a:extLst>
            </p:cNvPr>
            <p:cNvSpPr/>
            <p:nvPr/>
          </p:nvSpPr>
          <p:spPr>
            <a:xfrm>
              <a:off x="6298062" y="1336337"/>
              <a:ext cx="5511112" cy="4241807"/>
            </a:xfrm>
            <a:prstGeom prst="rect">
              <a:avLst/>
            </a:prstGeom>
            <a:solidFill>
              <a:sysClr val="window" lastClr="FFFFFF">
                <a:lumMod val="85000"/>
              </a:sysClr>
            </a:solidFill>
            <a:ln w="6350" cap="flat" cmpd="sng" algn="ctr">
              <a:solidFill>
                <a:srgbClr val="4472C4"/>
              </a:solidFill>
              <a:prstDash val="solid"/>
              <a:miter lim="800000"/>
            </a:ln>
            <a:effectLst>
              <a:outerShdw blurRad="50800" dist="38100" dir="2700000" algn="tl" rotWithShape="0">
                <a:prstClr val="black">
                  <a:alpha val="40000"/>
                </a:prstClr>
              </a:outerShdw>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800" b="0" i="0" u="none" strike="noStrike" kern="0" cap="none" spc="0" normalizeH="0" baseline="0" noProof="0">
                <a:ln>
                  <a:noFill/>
                </a:ln>
                <a:solidFill>
                  <a:prstClr val="white"/>
                </a:solidFill>
                <a:effectLst/>
                <a:uLnTx/>
                <a:uFillTx/>
                <a:latin typeface="Calibri"/>
                <a:ea typeface="+mn-ea"/>
                <a:cs typeface="+mn-cs"/>
              </a:endParaRPr>
            </a:p>
          </p:txBody>
        </p:sp>
        <p:graphicFrame>
          <p:nvGraphicFramePr>
            <p:cNvPr id="11" name="Gráfico 4">
              <a:extLst>
                <a:ext uri="{FF2B5EF4-FFF2-40B4-BE49-F238E27FC236}">
                  <a16:creationId xmlns:a16="http://schemas.microsoft.com/office/drawing/2014/main" id="{14655E7E-1FB3-4D76-9650-718CE4177712}"/>
                </a:ext>
              </a:extLst>
            </p:cNvPr>
            <p:cNvGraphicFramePr/>
            <p:nvPr/>
          </p:nvGraphicFramePr>
          <p:xfrm>
            <a:off x="6060473" y="1157694"/>
            <a:ext cx="4949636" cy="4596912"/>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2" name="Gráfico 5">
              <a:extLst>
                <a:ext uri="{FF2B5EF4-FFF2-40B4-BE49-F238E27FC236}">
                  <a16:creationId xmlns:a16="http://schemas.microsoft.com/office/drawing/2014/main" id="{69E474FE-36C3-4F61-8E9B-FF33C2BE38F9}"/>
                </a:ext>
              </a:extLst>
            </p:cNvPr>
            <p:cNvGraphicFramePr/>
            <p:nvPr/>
          </p:nvGraphicFramePr>
          <p:xfrm>
            <a:off x="10282991" y="2268057"/>
            <a:ext cx="1732547" cy="2662767"/>
          </p:xfrm>
          <a:graphic>
            <a:graphicData uri="http://schemas.openxmlformats.org/drawingml/2006/chart">
              <c:chart xmlns:c="http://schemas.openxmlformats.org/drawingml/2006/chart" xmlns:r="http://schemas.openxmlformats.org/officeDocument/2006/relationships" r:id="rId5"/>
            </a:graphicData>
          </a:graphic>
        </p:graphicFrame>
      </p:grpSp>
      <p:grpSp>
        <p:nvGrpSpPr>
          <p:cNvPr id="13" name="Grupo 17">
            <a:extLst>
              <a:ext uri="{FF2B5EF4-FFF2-40B4-BE49-F238E27FC236}">
                <a16:creationId xmlns:a16="http://schemas.microsoft.com/office/drawing/2014/main" id="{EBF0436D-AEF8-42E9-8335-EA7CF1E1748D}"/>
              </a:ext>
            </a:extLst>
          </p:cNvPr>
          <p:cNvGrpSpPr/>
          <p:nvPr/>
        </p:nvGrpSpPr>
        <p:grpSpPr>
          <a:xfrm>
            <a:off x="401052" y="5661116"/>
            <a:ext cx="5738025" cy="781470"/>
            <a:chOff x="1251284" y="5698059"/>
            <a:chExt cx="5738025" cy="988934"/>
          </a:xfrm>
        </p:grpSpPr>
        <p:sp>
          <p:nvSpPr>
            <p:cNvPr id="14" name="Rectángulo 16">
              <a:extLst>
                <a:ext uri="{FF2B5EF4-FFF2-40B4-BE49-F238E27FC236}">
                  <a16:creationId xmlns:a16="http://schemas.microsoft.com/office/drawing/2014/main" id="{54D6E98D-F13E-450C-8773-659E85067901}"/>
                </a:ext>
              </a:extLst>
            </p:cNvPr>
            <p:cNvSpPr/>
            <p:nvPr/>
          </p:nvSpPr>
          <p:spPr>
            <a:xfrm>
              <a:off x="1251284" y="5698059"/>
              <a:ext cx="4949636" cy="988934"/>
            </a:xfrm>
            <a:prstGeom prst="rect">
              <a:avLst/>
            </a:prstGeom>
            <a:solidFill>
              <a:sysClr val="window" lastClr="FFFFFF"/>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15" name="Elipse 6">
              <a:extLst>
                <a:ext uri="{FF2B5EF4-FFF2-40B4-BE49-F238E27FC236}">
                  <a16:creationId xmlns:a16="http://schemas.microsoft.com/office/drawing/2014/main" id="{39301767-3402-42E4-8F70-A30AECE4C158}"/>
                </a:ext>
              </a:extLst>
            </p:cNvPr>
            <p:cNvSpPr/>
            <p:nvPr/>
          </p:nvSpPr>
          <p:spPr>
            <a:xfrm>
              <a:off x="1399424" y="5772031"/>
              <a:ext cx="372534" cy="355600"/>
            </a:xfrm>
            <a:prstGeom prst="ellipse">
              <a:avLst/>
            </a:prstGeom>
            <a:solidFill>
              <a:srgbClr val="0070C0"/>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16" name="Elipse 7">
              <a:extLst>
                <a:ext uri="{FF2B5EF4-FFF2-40B4-BE49-F238E27FC236}">
                  <a16:creationId xmlns:a16="http://schemas.microsoft.com/office/drawing/2014/main" id="{1D7E4448-9CAE-49CD-AC99-349086D353E2}"/>
                </a:ext>
              </a:extLst>
            </p:cNvPr>
            <p:cNvSpPr/>
            <p:nvPr/>
          </p:nvSpPr>
          <p:spPr>
            <a:xfrm>
              <a:off x="1416844" y="6266815"/>
              <a:ext cx="372534" cy="355600"/>
            </a:xfrm>
            <a:prstGeom prst="ellipse">
              <a:avLst/>
            </a:prstGeom>
            <a:solidFill>
              <a:srgbClr val="ED7D31"/>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17" name="Rectángulo 8">
              <a:extLst>
                <a:ext uri="{FF2B5EF4-FFF2-40B4-BE49-F238E27FC236}">
                  <a16:creationId xmlns:a16="http://schemas.microsoft.com/office/drawing/2014/main" id="{A9693B85-EAE4-493F-BEB9-258925478E7C}"/>
                </a:ext>
              </a:extLst>
            </p:cNvPr>
            <p:cNvSpPr/>
            <p:nvPr/>
          </p:nvSpPr>
          <p:spPr>
            <a:xfrm>
              <a:off x="4197798" y="5747037"/>
              <a:ext cx="185782" cy="141771"/>
            </a:xfrm>
            <a:prstGeom prst="rect">
              <a:avLst/>
            </a:prstGeom>
            <a:solidFill>
              <a:srgbClr val="ED7D31">
                <a:lumMod val="40000"/>
                <a:lumOff val="60000"/>
              </a:srgbClr>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18" name="Rectángulo 9">
              <a:extLst>
                <a:ext uri="{FF2B5EF4-FFF2-40B4-BE49-F238E27FC236}">
                  <a16:creationId xmlns:a16="http://schemas.microsoft.com/office/drawing/2014/main" id="{AF76DA49-965B-4E9E-9F69-8C728A08E561}"/>
                </a:ext>
              </a:extLst>
            </p:cNvPr>
            <p:cNvSpPr/>
            <p:nvPr/>
          </p:nvSpPr>
          <p:spPr>
            <a:xfrm>
              <a:off x="4197798" y="6080667"/>
              <a:ext cx="185782" cy="141772"/>
            </a:xfrm>
            <a:prstGeom prst="rect">
              <a:avLst/>
            </a:prstGeom>
            <a:solidFill>
              <a:srgbClr val="ED7D31">
                <a:lumMod val="75000"/>
              </a:srgbClr>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19" name="Rectángulo 10">
              <a:extLst>
                <a:ext uri="{FF2B5EF4-FFF2-40B4-BE49-F238E27FC236}">
                  <a16:creationId xmlns:a16="http://schemas.microsoft.com/office/drawing/2014/main" id="{76F5A794-F021-4E7C-97D5-44637D077021}"/>
                </a:ext>
              </a:extLst>
            </p:cNvPr>
            <p:cNvSpPr/>
            <p:nvPr/>
          </p:nvSpPr>
          <p:spPr>
            <a:xfrm>
              <a:off x="4197798" y="6437959"/>
              <a:ext cx="185782" cy="164440"/>
            </a:xfrm>
            <a:prstGeom prst="rect">
              <a:avLst/>
            </a:prstGeom>
            <a:solidFill>
              <a:srgbClr val="ED7D31">
                <a:lumMod val="50000"/>
              </a:srgbClr>
            </a:solidFill>
            <a:ln w="635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_tradnl" sz="1600" b="0" i="0" u="none" strike="noStrike" kern="0" cap="none" spc="0" normalizeH="0" baseline="0" noProof="0">
                <a:ln>
                  <a:noFill/>
                </a:ln>
                <a:solidFill>
                  <a:prstClr val="white"/>
                </a:solidFill>
                <a:effectLst/>
                <a:uLnTx/>
                <a:uFillTx/>
                <a:latin typeface="Calibri"/>
                <a:ea typeface="+mn-ea"/>
                <a:cs typeface="+mn-cs"/>
              </a:endParaRPr>
            </a:p>
          </p:txBody>
        </p:sp>
        <p:sp>
          <p:nvSpPr>
            <p:cNvPr id="20" name="CuadroTexto 11">
              <a:extLst>
                <a:ext uri="{FF2B5EF4-FFF2-40B4-BE49-F238E27FC236}">
                  <a16:creationId xmlns:a16="http://schemas.microsoft.com/office/drawing/2014/main" id="{0EF293A7-B399-4FE9-B2AF-52C91F890CCA}"/>
                </a:ext>
              </a:extLst>
            </p:cNvPr>
            <p:cNvSpPr txBox="1"/>
            <p:nvPr/>
          </p:nvSpPr>
          <p:spPr>
            <a:xfrm>
              <a:off x="1830357" y="5789902"/>
              <a:ext cx="2553223" cy="338553"/>
            </a:xfrm>
            <a:prstGeom prst="rect">
              <a:avLst/>
            </a:prstGeom>
            <a:noFill/>
            <a:ln>
              <a:no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600" b="0" i="0" u="none" strike="noStrike" kern="0" cap="none" spc="0" normalizeH="0" baseline="0" noProof="0" err="1">
                  <a:ln>
                    <a:noFill/>
                  </a:ln>
                  <a:solidFill>
                    <a:prstClr val="black"/>
                  </a:solidFill>
                  <a:effectLst/>
                  <a:uLnTx/>
                  <a:uFillTx/>
                  <a:latin typeface="Calibri"/>
                  <a:ea typeface="+mn-ea"/>
                  <a:cs typeface="+mn-cs"/>
                </a:rPr>
                <a:t>STATIN</a:t>
              </a:r>
              <a:r>
                <a:rPr kumimoji="0" lang="es-ES_tradnl" sz="1600" b="0" i="0" u="none" strike="noStrike" kern="0" cap="none" spc="0" normalizeH="0" baseline="0" noProof="0">
                  <a:ln>
                    <a:noFill/>
                  </a:ln>
                  <a:solidFill>
                    <a:prstClr val="black"/>
                  </a:solidFill>
                  <a:effectLst/>
                  <a:uLnTx/>
                  <a:uFillTx/>
                  <a:latin typeface="Calibri"/>
                  <a:ea typeface="+mn-ea"/>
                  <a:cs typeface="+mn-cs"/>
                </a:rPr>
                <a:t> + </a:t>
              </a:r>
              <a:r>
                <a:rPr kumimoji="0" lang="es-ES_tradnl" sz="1600" b="0" i="0" u="none" strike="noStrike" kern="0" cap="none" spc="0" normalizeH="0" baseline="0" noProof="0" err="1">
                  <a:ln>
                    <a:noFill/>
                  </a:ln>
                  <a:solidFill>
                    <a:prstClr val="black"/>
                  </a:solidFill>
                  <a:effectLst/>
                  <a:uLnTx/>
                  <a:uFillTx/>
                  <a:latin typeface="Calibri"/>
                  <a:ea typeface="+mn-ea"/>
                  <a:cs typeface="+mn-cs"/>
                </a:rPr>
                <a:t>EZETIMIBE</a:t>
              </a:r>
              <a:endParaRPr kumimoji="0" lang="es-ES_tradnl" sz="1600" b="0" i="0" u="none" strike="noStrike" kern="0" cap="none" spc="0" normalizeH="0" baseline="0" noProof="0">
                <a:ln>
                  <a:noFill/>
                </a:ln>
                <a:solidFill>
                  <a:prstClr val="black"/>
                </a:solidFill>
                <a:effectLst/>
                <a:uLnTx/>
                <a:uFillTx/>
                <a:latin typeface="Calibri"/>
                <a:ea typeface="+mn-ea"/>
                <a:cs typeface="+mn-cs"/>
              </a:endParaRPr>
            </a:p>
          </p:txBody>
        </p:sp>
        <p:sp>
          <p:nvSpPr>
            <p:cNvPr id="21" name="CuadroTexto 12">
              <a:extLst>
                <a:ext uri="{FF2B5EF4-FFF2-40B4-BE49-F238E27FC236}">
                  <a16:creationId xmlns:a16="http://schemas.microsoft.com/office/drawing/2014/main" id="{8B93C319-5F85-40A7-BA57-4A03795EA13B}"/>
                </a:ext>
              </a:extLst>
            </p:cNvPr>
            <p:cNvSpPr txBox="1"/>
            <p:nvPr/>
          </p:nvSpPr>
          <p:spPr>
            <a:xfrm>
              <a:off x="1850336" y="6266814"/>
              <a:ext cx="914400" cy="338553"/>
            </a:xfrm>
            <a:prstGeom prst="rect">
              <a:avLst/>
            </a:prstGeom>
            <a:noFill/>
            <a:ln>
              <a:no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600" b="0" i="0" u="none" strike="noStrike" kern="0" cap="none" spc="0" normalizeH="0" baseline="0" noProof="0">
                  <a:ln>
                    <a:noFill/>
                  </a:ln>
                  <a:solidFill>
                    <a:prstClr val="black"/>
                  </a:solidFill>
                  <a:effectLst/>
                  <a:uLnTx/>
                  <a:uFillTx/>
                  <a:latin typeface="Calibri"/>
                  <a:ea typeface="+mn-ea"/>
                  <a:cs typeface="+mn-cs"/>
                </a:rPr>
                <a:t>STATIN</a:t>
              </a:r>
            </a:p>
          </p:txBody>
        </p:sp>
        <p:sp>
          <p:nvSpPr>
            <p:cNvPr id="22" name="CuadroTexto 13">
              <a:extLst>
                <a:ext uri="{FF2B5EF4-FFF2-40B4-BE49-F238E27FC236}">
                  <a16:creationId xmlns:a16="http://schemas.microsoft.com/office/drawing/2014/main" id="{F623FA9A-99A2-4820-9217-3AA45056EF18}"/>
                </a:ext>
              </a:extLst>
            </p:cNvPr>
            <p:cNvSpPr txBox="1"/>
            <p:nvPr/>
          </p:nvSpPr>
          <p:spPr>
            <a:xfrm>
              <a:off x="4407482" y="5698059"/>
              <a:ext cx="1941747" cy="276998"/>
            </a:xfrm>
            <a:prstGeom prst="rect">
              <a:avLst/>
            </a:prstGeom>
            <a:noFill/>
            <a:ln>
              <a:no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200" b="0" i="0" u="none" strike="noStrike" kern="0" cap="none" spc="0" normalizeH="0" baseline="0" noProof="0">
                  <a:ln>
                    <a:noFill/>
                  </a:ln>
                  <a:solidFill>
                    <a:prstClr val="black"/>
                  </a:solidFill>
                  <a:effectLst/>
                  <a:uLnTx/>
                  <a:uFillTx/>
                  <a:latin typeface="Calibri"/>
                  <a:ea typeface="+mn-ea"/>
                  <a:cs typeface="+mn-cs"/>
                </a:rPr>
                <a:t>HIGH INTENSITY</a:t>
              </a:r>
            </a:p>
          </p:txBody>
        </p:sp>
        <p:sp>
          <p:nvSpPr>
            <p:cNvPr id="23" name="CuadroTexto 14">
              <a:extLst>
                <a:ext uri="{FF2B5EF4-FFF2-40B4-BE49-F238E27FC236}">
                  <a16:creationId xmlns:a16="http://schemas.microsoft.com/office/drawing/2014/main" id="{58567963-A91B-414C-A952-279DB43DA463}"/>
                </a:ext>
              </a:extLst>
            </p:cNvPr>
            <p:cNvSpPr txBox="1"/>
            <p:nvPr/>
          </p:nvSpPr>
          <p:spPr>
            <a:xfrm>
              <a:off x="4407482" y="6027303"/>
              <a:ext cx="2581827" cy="276998"/>
            </a:xfrm>
            <a:prstGeom prst="rect">
              <a:avLst/>
            </a:prstGeom>
            <a:noFill/>
            <a:ln>
              <a:no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200" b="0" i="0" u="none" strike="noStrike" kern="0" cap="none" spc="0" normalizeH="0" baseline="0" noProof="0">
                  <a:ln>
                    <a:noFill/>
                  </a:ln>
                  <a:solidFill>
                    <a:prstClr val="black"/>
                  </a:solidFill>
                  <a:effectLst/>
                  <a:uLnTx/>
                  <a:uFillTx/>
                  <a:latin typeface="Calibri"/>
                  <a:ea typeface="+mn-ea"/>
                  <a:cs typeface="+mn-cs"/>
                </a:rPr>
                <a:t>MODERATE INTENSITY</a:t>
              </a:r>
            </a:p>
          </p:txBody>
        </p:sp>
        <p:sp>
          <p:nvSpPr>
            <p:cNvPr id="24" name="CuadroTexto 15">
              <a:extLst>
                <a:ext uri="{FF2B5EF4-FFF2-40B4-BE49-F238E27FC236}">
                  <a16:creationId xmlns:a16="http://schemas.microsoft.com/office/drawing/2014/main" id="{12AD1129-F4ED-43C5-AD13-E2ECD16CBCA4}"/>
                </a:ext>
              </a:extLst>
            </p:cNvPr>
            <p:cNvSpPr txBox="1"/>
            <p:nvPr/>
          </p:nvSpPr>
          <p:spPr>
            <a:xfrm>
              <a:off x="4407482" y="6379216"/>
              <a:ext cx="2451197" cy="276998"/>
            </a:xfrm>
            <a:prstGeom prst="rect">
              <a:avLst/>
            </a:prstGeom>
            <a:noFill/>
            <a:ln>
              <a:noFill/>
            </a:ln>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200" b="0" i="0" u="none" strike="noStrike" kern="0" cap="none" spc="0" normalizeH="0" baseline="0" noProof="0">
                  <a:ln>
                    <a:noFill/>
                  </a:ln>
                  <a:solidFill>
                    <a:prstClr val="black"/>
                  </a:solidFill>
                  <a:effectLst/>
                  <a:uLnTx/>
                  <a:uFillTx/>
                  <a:latin typeface="Calibri"/>
                  <a:ea typeface="+mn-ea"/>
                  <a:cs typeface="+mn-cs"/>
                </a:rPr>
                <a:t>LOW INTENSITY</a:t>
              </a:r>
            </a:p>
          </p:txBody>
        </p:sp>
      </p:grpSp>
      <p:sp>
        <p:nvSpPr>
          <p:cNvPr id="25" name="CuadroTexto 23">
            <a:extLst>
              <a:ext uri="{FF2B5EF4-FFF2-40B4-BE49-F238E27FC236}">
                <a16:creationId xmlns:a16="http://schemas.microsoft.com/office/drawing/2014/main" id="{7CE8E8D2-443D-4693-AD67-67B4929072D7}"/>
              </a:ext>
            </a:extLst>
          </p:cNvPr>
          <p:cNvSpPr txBox="1"/>
          <p:nvPr/>
        </p:nvSpPr>
        <p:spPr>
          <a:xfrm>
            <a:off x="401052" y="946219"/>
            <a:ext cx="2204496" cy="369332"/>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800" b="1" i="0" u="none" strike="noStrike" kern="1200" cap="none" spc="0" normalizeH="0" baseline="0" noProof="0">
                <a:ln>
                  <a:noFill/>
                </a:ln>
                <a:solidFill>
                  <a:prstClr val="black"/>
                </a:solidFill>
                <a:effectLst/>
                <a:uLnTx/>
                <a:uFillTx/>
                <a:latin typeface="Calibri"/>
                <a:ea typeface="+mn-ea"/>
                <a:cs typeface="+mn-cs"/>
              </a:rPr>
              <a:t>Target: &lt;70 mg/</a:t>
            </a:r>
            <a:r>
              <a:rPr kumimoji="0" lang="es-ES_tradnl" sz="1800" b="1" i="0" u="none" strike="noStrike" kern="1200" cap="none" spc="0" normalizeH="0" baseline="0" noProof="0" err="1">
                <a:ln>
                  <a:noFill/>
                </a:ln>
                <a:solidFill>
                  <a:prstClr val="black"/>
                </a:solidFill>
                <a:effectLst/>
                <a:uLnTx/>
                <a:uFillTx/>
                <a:latin typeface="Calibri"/>
                <a:ea typeface="+mn-ea"/>
                <a:cs typeface="+mn-cs"/>
              </a:rPr>
              <a:t>dL</a:t>
            </a:r>
            <a:endParaRPr kumimoji="0" lang="es-ES_tradnl" sz="1800" b="1" i="0" u="none" strike="noStrike" kern="1200" cap="none" spc="0" normalizeH="0" baseline="0" noProof="0">
              <a:ln>
                <a:noFill/>
              </a:ln>
              <a:solidFill>
                <a:prstClr val="black"/>
              </a:solidFill>
              <a:effectLst/>
              <a:uLnTx/>
              <a:uFillTx/>
              <a:latin typeface="Calibri"/>
              <a:ea typeface="+mn-ea"/>
              <a:cs typeface="+mn-cs"/>
            </a:endParaRPr>
          </a:p>
        </p:txBody>
      </p:sp>
      <p:sp>
        <p:nvSpPr>
          <p:cNvPr id="26" name="CuadroTexto 24">
            <a:extLst>
              <a:ext uri="{FF2B5EF4-FFF2-40B4-BE49-F238E27FC236}">
                <a16:creationId xmlns:a16="http://schemas.microsoft.com/office/drawing/2014/main" id="{A705D62C-9C8F-42BA-AE0B-3F5F8BFDCF38}"/>
              </a:ext>
            </a:extLst>
          </p:cNvPr>
          <p:cNvSpPr txBox="1"/>
          <p:nvPr/>
        </p:nvSpPr>
        <p:spPr>
          <a:xfrm>
            <a:off x="6320591" y="948782"/>
            <a:ext cx="2558364" cy="369332"/>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s-ES_tradnl" sz="1800" b="1" i="0" u="none" strike="noStrike" kern="1200" cap="none" spc="0" normalizeH="0" baseline="0" noProof="0">
                <a:ln>
                  <a:noFill/>
                </a:ln>
                <a:solidFill>
                  <a:prstClr val="black"/>
                </a:solidFill>
                <a:effectLst/>
                <a:uLnTx/>
                <a:uFillTx/>
                <a:latin typeface="Calibri"/>
                <a:ea typeface="+mn-ea"/>
                <a:cs typeface="+mn-cs"/>
              </a:rPr>
              <a:t>Target: 90</a:t>
            </a:r>
            <a:r>
              <a:rPr kumimoji="0" lang="es-ES_tradnl" sz="1800" b="1" i="0" u="none" strike="noStrike" kern="1200" cap="none" spc="0" normalizeH="0" baseline="0" noProof="0">
                <a:ln>
                  <a:noFill/>
                </a:ln>
                <a:solidFill>
                  <a:prstClr val="black"/>
                </a:solidFill>
                <a:effectLst/>
                <a:uLnTx/>
                <a:uFillTx/>
                <a:latin typeface="Courier New" panose="02070309020205020404" pitchFamily="49" charset="0"/>
                <a:ea typeface="+mn-ea"/>
                <a:cs typeface="Courier New" panose="02070309020205020404" pitchFamily="49" charset="0"/>
              </a:rPr>
              <a:t>–</a:t>
            </a:r>
            <a:r>
              <a:rPr kumimoji="0" lang="es-ES_tradnl" sz="1800" b="1" i="0" u="none" strike="noStrike" kern="1200" cap="none" spc="0" normalizeH="0" baseline="0" noProof="0">
                <a:ln>
                  <a:noFill/>
                </a:ln>
                <a:solidFill>
                  <a:prstClr val="black"/>
                </a:solidFill>
                <a:effectLst/>
                <a:uLnTx/>
                <a:uFillTx/>
                <a:latin typeface="Calibri"/>
                <a:ea typeface="+mn-ea"/>
                <a:cs typeface="+mn-cs"/>
              </a:rPr>
              <a:t>110 mg/</a:t>
            </a:r>
            <a:r>
              <a:rPr kumimoji="0" lang="es-ES_tradnl" sz="1800" b="1" i="0" u="none" strike="noStrike" kern="1200" cap="none" spc="0" normalizeH="0" baseline="0" noProof="0" err="1">
                <a:ln>
                  <a:noFill/>
                </a:ln>
                <a:solidFill>
                  <a:prstClr val="black"/>
                </a:solidFill>
                <a:effectLst/>
                <a:uLnTx/>
                <a:uFillTx/>
                <a:latin typeface="Calibri"/>
                <a:ea typeface="+mn-ea"/>
                <a:cs typeface="+mn-cs"/>
              </a:rPr>
              <a:t>dL</a:t>
            </a:r>
            <a:endParaRPr kumimoji="0" lang="es-ES_tradnl" sz="1800" b="1"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26106091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91C298-280B-4705-BE25-F54B265D0995}"/>
              </a:ext>
            </a:extLst>
          </p:cNvPr>
          <p:cNvSpPr>
            <a:spLocks noGrp="1"/>
          </p:cNvSpPr>
          <p:nvPr>
            <p:ph type="title"/>
          </p:nvPr>
        </p:nvSpPr>
        <p:spPr/>
        <p:txBody>
          <a:bodyPr/>
          <a:lstStyle/>
          <a:p>
            <a:r>
              <a:rPr lang="en-GB"/>
              <a:t>Take-home messages </a:t>
            </a:r>
          </a:p>
        </p:txBody>
      </p:sp>
      <p:sp>
        <p:nvSpPr>
          <p:cNvPr id="4" name="Text Placeholder 3">
            <a:extLst>
              <a:ext uri="{FF2B5EF4-FFF2-40B4-BE49-F238E27FC236}">
                <a16:creationId xmlns:a16="http://schemas.microsoft.com/office/drawing/2014/main" id="{CE59B4CF-0594-4568-A7F0-34E51C87B958}"/>
              </a:ext>
            </a:extLst>
          </p:cNvPr>
          <p:cNvSpPr>
            <a:spLocks noGrp="1"/>
          </p:cNvSpPr>
          <p:nvPr>
            <p:ph type="body" sz="quarter" idx="10"/>
          </p:nvPr>
        </p:nvSpPr>
        <p:spPr/>
        <p:txBody>
          <a:bodyPr/>
          <a:lstStyle/>
          <a:p>
            <a:endParaRPr lang="en-GB"/>
          </a:p>
        </p:txBody>
      </p:sp>
      <p:graphicFrame>
        <p:nvGraphicFramePr>
          <p:cNvPr id="5" name="Diagrama 8">
            <a:extLst>
              <a:ext uri="{FF2B5EF4-FFF2-40B4-BE49-F238E27FC236}">
                <a16:creationId xmlns:a16="http://schemas.microsoft.com/office/drawing/2014/main" id="{868720BE-1309-45D3-8D87-6F19DF46F6A1}"/>
              </a:ext>
            </a:extLst>
          </p:cNvPr>
          <p:cNvGraphicFramePr/>
          <p:nvPr/>
        </p:nvGraphicFramePr>
        <p:xfrm>
          <a:off x="1517459" y="1051537"/>
          <a:ext cx="8006824" cy="52454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Rectangle 5">
            <a:extLst>
              <a:ext uri="{FF2B5EF4-FFF2-40B4-BE49-F238E27FC236}">
                <a16:creationId xmlns:a16="http://schemas.microsoft.com/office/drawing/2014/main" id="{430E0688-C2F8-4596-BCE1-0D53FADFA97D}"/>
              </a:ext>
            </a:extLst>
          </p:cNvPr>
          <p:cNvSpPr/>
          <p:nvPr/>
        </p:nvSpPr>
        <p:spPr>
          <a:xfrm>
            <a:off x="6434668" y="995785"/>
            <a:ext cx="4705806" cy="646329"/>
          </a:xfrm>
          <a:prstGeom prst="rect">
            <a:avLst/>
          </a:prstGeom>
          <a:solidFill>
            <a:sysClr val="window" lastClr="FFFFFF">
              <a:lumMod val="95000"/>
            </a:sysClr>
          </a:solidFill>
          <a:effectLst>
            <a:outerShdw blurRad="50800" dist="38100" dir="2700000" algn="tl" rotWithShape="0">
              <a:prstClr val="black">
                <a:alpha val="40000"/>
              </a:prstClr>
            </a:outerShdw>
          </a:effectLst>
        </p:spPr>
        <p:txBody>
          <a:bodyPr wrap="square" lIns="91439" tIns="45719" rIns="91439" bIns="45719">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Trebuchet MS"/>
                <a:ea typeface="+mn-ea"/>
                <a:cs typeface="+mn-cs"/>
              </a:rPr>
              <a:t>LDL-C is a causal factor for atherosclerosis; </a:t>
            </a:r>
            <a:br>
              <a:rPr kumimoji="0" lang="en-GB" sz="1800" b="0" i="0" u="none" strike="noStrike" kern="0" cap="none" spc="0" normalizeH="0" baseline="0" noProof="0">
                <a:ln>
                  <a:noFill/>
                </a:ln>
                <a:solidFill>
                  <a:prstClr val="black"/>
                </a:solidFill>
                <a:effectLst/>
                <a:uLnTx/>
                <a:uFillTx/>
                <a:latin typeface="Trebuchet MS"/>
                <a:ea typeface="+mn-ea"/>
                <a:cs typeface="+mn-cs"/>
              </a:rPr>
            </a:br>
            <a:r>
              <a:rPr kumimoji="0" lang="en-GB" sz="1800" b="0" i="0" u="none" strike="noStrike" kern="0" cap="none" spc="0" normalizeH="0" baseline="0" noProof="0">
                <a:ln>
                  <a:noFill/>
                </a:ln>
                <a:solidFill>
                  <a:prstClr val="black"/>
                </a:solidFill>
                <a:effectLst/>
                <a:uLnTx/>
                <a:uFillTx/>
                <a:latin typeface="Trebuchet MS"/>
                <a:ea typeface="+mn-ea"/>
                <a:cs typeface="+mn-cs"/>
              </a:rPr>
              <a:t>LDL-C lowering drives CV risk reduction</a:t>
            </a:r>
            <a:endParaRPr kumimoji="0" lang="es-ES" sz="1800" b="0" i="0" u="none" strike="noStrike" kern="0" cap="none" spc="0" normalizeH="0" baseline="0" noProof="0">
              <a:ln>
                <a:noFill/>
              </a:ln>
              <a:solidFill>
                <a:prstClr val="black"/>
              </a:solidFill>
              <a:effectLst/>
              <a:uLnTx/>
              <a:uFillTx/>
              <a:latin typeface="Trebuchet MS"/>
              <a:ea typeface="+mn-ea"/>
              <a:cs typeface="+mn-cs"/>
            </a:endParaRPr>
          </a:p>
        </p:txBody>
      </p:sp>
      <p:sp>
        <p:nvSpPr>
          <p:cNvPr id="7" name="Rectangle 6">
            <a:extLst>
              <a:ext uri="{FF2B5EF4-FFF2-40B4-BE49-F238E27FC236}">
                <a16:creationId xmlns:a16="http://schemas.microsoft.com/office/drawing/2014/main" id="{E583CB8B-8B16-4A1F-9A54-4036F1B02C46}"/>
              </a:ext>
            </a:extLst>
          </p:cNvPr>
          <p:cNvSpPr/>
          <p:nvPr/>
        </p:nvSpPr>
        <p:spPr>
          <a:xfrm>
            <a:off x="825910" y="1607074"/>
            <a:ext cx="4858308" cy="646329"/>
          </a:xfrm>
          <a:prstGeom prst="rect">
            <a:avLst/>
          </a:prstGeom>
          <a:solidFill>
            <a:sysClr val="window" lastClr="FFFFFF">
              <a:lumMod val="95000"/>
            </a:sysClr>
          </a:solidFill>
          <a:effectLst>
            <a:outerShdw blurRad="50800" dist="38100" dir="2700000" algn="tl" rotWithShape="0">
              <a:prstClr val="black">
                <a:alpha val="40000"/>
              </a:prstClr>
            </a:outerShdw>
          </a:effectLst>
        </p:spPr>
        <p:txBody>
          <a:bodyPr wrap="square" lIns="91439" tIns="45719" rIns="91439" b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Trebuchet MS"/>
                <a:ea typeface="+mn-ea"/>
                <a:cs typeface="+mn-cs"/>
              </a:rPr>
              <a:t>The number of patients achieving LDL-C targets is still unacceptably low</a:t>
            </a:r>
            <a:endParaRPr kumimoji="0" lang="ca-ES" sz="1800" b="0" i="0" u="none" strike="noStrike" kern="0" cap="none" spc="0" normalizeH="0" baseline="0" noProof="0">
              <a:ln>
                <a:noFill/>
              </a:ln>
              <a:solidFill>
                <a:prstClr val="black"/>
              </a:solidFill>
              <a:effectLst/>
              <a:uLnTx/>
              <a:uFillTx/>
              <a:latin typeface="Trebuchet MS"/>
              <a:ea typeface="Calibri" panose="020F0502020204030204" pitchFamily="34" charset="0"/>
              <a:cs typeface="Times New Roman" panose="02020603050405020304" pitchFamily="18" charset="0"/>
            </a:endParaRPr>
          </a:p>
        </p:txBody>
      </p:sp>
      <p:sp>
        <p:nvSpPr>
          <p:cNvPr id="8" name="Rectangle 7">
            <a:extLst>
              <a:ext uri="{FF2B5EF4-FFF2-40B4-BE49-F238E27FC236}">
                <a16:creationId xmlns:a16="http://schemas.microsoft.com/office/drawing/2014/main" id="{5F4EBB79-6C70-487A-9435-D491D67E7E99}"/>
              </a:ext>
            </a:extLst>
          </p:cNvPr>
          <p:cNvSpPr/>
          <p:nvPr/>
        </p:nvSpPr>
        <p:spPr>
          <a:xfrm>
            <a:off x="360218" y="3589030"/>
            <a:ext cx="4461480" cy="1077216"/>
          </a:xfrm>
          <a:prstGeom prst="rect">
            <a:avLst/>
          </a:prstGeom>
          <a:solidFill>
            <a:sysClr val="window" lastClr="FFFFFF">
              <a:lumMod val="85000"/>
            </a:sysClr>
          </a:solidFill>
          <a:effectLst>
            <a:outerShdw blurRad="50800" dist="38100" dir="2700000" algn="tl" rotWithShape="0">
              <a:prstClr val="black">
                <a:alpha val="40000"/>
              </a:prstClr>
            </a:outerShdw>
          </a:effectLst>
        </p:spPr>
        <p:txBody>
          <a:bodyPr wrap="square" lIns="91439" tIns="45719" rIns="91439" b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600" b="1" i="0" u="none" strike="noStrike" kern="0" cap="none" spc="0" normalizeH="0" baseline="0" noProof="0">
                <a:ln>
                  <a:noFill/>
                </a:ln>
                <a:solidFill>
                  <a:prstClr val="black"/>
                </a:solidFill>
                <a:effectLst/>
                <a:uLnTx/>
                <a:uFillTx/>
                <a:latin typeface="Trebuchet MS"/>
                <a:ea typeface="+mn-ea"/>
                <a:cs typeface="+mn-cs"/>
              </a:rPr>
              <a:t>Planning therapy and personalised medicine could help in achievement of targets</a:t>
            </a:r>
            <a:endParaRPr kumimoji="0" lang="es-ES" sz="1600" b="1" i="0" u="none" strike="noStrike" kern="0" cap="none" spc="0" normalizeH="0" baseline="0" noProof="0">
              <a:ln>
                <a:noFill/>
              </a:ln>
              <a:solidFill>
                <a:prstClr val="black"/>
              </a:solidFill>
              <a:effectLst/>
              <a:uLnTx/>
              <a:uFillTx/>
              <a:latin typeface="Trebuchet MS"/>
              <a:ea typeface="+mn-ea"/>
              <a:cs typeface="+mn-cs"/>
            </a:endParaRP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a:ln>
                  <a:noFill/>
                </a:ln>
                <a:solidFill>
                  <a:prstClr val="black"/>
                </a:solidFill>
                <a:effectLst/>
                <a:uLnTx/>
                <a:uFillTx/>
                <a:latin typeface="Trebuchet MS"/>
                <a:ea typeface="+mn-ea"/>
                <a:cs typeface="+mn-cs"/>
              </a:rPr>
              <a:t>Hospital protocols</a:t>
            </a:r>
          </a:p>
          <a:p>
            <a:pPr marL="285750" marR="0" lvl="0" indent="-285750" algn="ctr"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600" b="1" i="0" u="none" strike="noStrike" kern="0" cap="none" spc="0" normalizeH="0" baseline="0" noProof="0">
                <a:ln>
                  <a:noFill/>
                </a:ln>
                <a:solidFill>
                  <a:prstClr val="black"/>
                </a:solidFill>
                <a:effectLst/>
                <a:uLnTx/>
                <a:uFillTx/>
                <a:latin typeface="Trebuchet MS"/>
                <a:ea typeface="+mn-ea"/>
                <a:cs typeface="+mn-cs"/>
              </a:rPr>
              <a:t>Discharge summaries</a:t>
            </a:r>
            <a:endParaRPr kumimoji="0" lang="es-ES" sz="1600" b="1" i="0" u="none" strike="noStrike" kern="0" cap="none" spc="0" normalizeH="0" baseline="0" noProof="0">
              <a:ln>
                <a:noFill/>
              </a:ln>
              <a:solidFill>
                <a:prstClr val="black"/>
              </a:solidFill>
              <a:effectLst/>
              <a:uLnTx/>
              <a:uFillTx/>
              <a:latin typeface="Trebuchet MS"/>
              <a:ea typeface="+mn-ea"/>
              <a:cs typeface="+mn-cs"/>
            </a:endParaRPr>
          </a:p>
        </p:txBody>
      </p:sp>
      <p:sp>
        <p:nvSpPr>
          <p:cNvPr id="9" name="Rectangle 8">
            <a:extLst>
              <a:ext uri="{FF2B5EF4-FFF2-40B4-BE49-F238E27FC236}">
                <a16:creationId xmlns:a16="http://schemas.microsoft.com/office/drawing/2014/main" id="{FC55B2F5-2C11-4193-99AF-AEC2AF6E4EF0}"/>
              </a:ext>
            </a:extLst>
          </p:cNvPr>
          <p:cNvSpPr/>
          <p:nvPr/>
        </p:nvSpPr>
        <p:spPr>
          <a:xfrm>
            <a:off x="6132564" y="3746044"/>
            <a:ext cx="5105708" cy="646329"/>
          </a:xfrm>
          <a:prstGeom prst="rect">
            <a:avLst/>
          </a:prstGeom>
          <a:solidFill>
            <a:sysClr val="window" lastClr="FFFFFF">
              <a:lumMod val="95000"/>
            </a:sysClr>
          </a:solidFill>
          <a:effectLst>
            <a:outerShdw blurRad="50800" dist="38100" dir="2700000" algn="tl" rotWithShape="0">
              <a:prstClr val="black">
                <a:alpha val="40000"/>
              </a:prstClr>
            </a:outerShdw>
          </a:effectLst>
        </p:spPr>
        <p:txBody>
          <a:bodyPr wrap="square" lIns="91439" tIns="45719" rIns="91439" b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Trebuchet MS"/>
                <a:ea typeface="+mn-ea"/>
                <a:cs typeface="+mn-cs"/>
              </a:rPr>
              <a:t>Patients at high/very high CV risk should be put </a:t>
            </a:r>
            <a:br>
              <a:rPr kumimoji="0" lang="en-GB" sz="1800" b="0" i="0" u="none" strike="noStrike" kern="0" cap="none" spc="0" normalizeH="0" baseline="0" noProof="0">
                <a:ln>
                  <a:noFill/>
                </a:ln>
                <a:solidFill>
                  <a:prstClr val="black"/>
                </a:solidFill>
                <a:effectLst/>
                <a:uLnTx/>
                <a:uFillTx/>
                <a:latin typeface="Trebuchet MS"/>
                <a:ea typeface="+mn-ea"/>
                <a:cs typeface="+mn-cs"/>
              </a:rPr>
            </a:br>
            <a:r>
              <a:rPr kumimoji="0" lang="en-GB" sz="1800" b="0" i="0" u="none" strike="noStrike" kern="0" cap="none" spc="0" normalizeH="0" baseline="0" noProof="0">
                <a:ln>
                  <a:noFill/>
                </a:ln>
                <a:solidFill>
                  <a:prstClr val="black"/>
                </a:solidFill>
                <a:effectLst/>
                <a:uLnTx/>
                <a:uFillTx/>
                <a:latin typeface="Trebuchet MS"/>
                <a:ea typeface="+mn-ea"/>
                <a:cs typeface="+mn-cs"/>
              </a:rPr>
              <a:t>on HIGH-INTENSITY </a:t>
            </a:r>
            <a:r>
              <a:rPr kumimoji="0" lang="en-GB" sz="1800" b="1" i="0" u="none" strike="noStrike" kern="0" cap="none" spc="0" normalizeH="0" baseline="0" noProof="0">
                <a:ln>
                  <a:noFill/>
                </a:ln>
                <a:solidFill>
                  <a:prstClr val="black"/>
                </a:solidFill>
                <a:effectLst/>
                <a:uLnTx/>
                <a:uFillTx/>
                <a:latin typeface="Trebuchet MS"/>
                <a:ea typeface="+mn-ea"/>
                <a:cs typeface="+mn-cs"/>
              </a:rPr>
              <a:t>LIPID-LOWERING</a:t>
            </a:r>
            <a:r>
              <a:rPr kumimoji="0" lang="en-GB" sz="1800" b="0" i="0" u="none" strike="noStrike" kern="0" cap="none" spc="0" normalizeH="0" baseline="0" noProof="0">
                <a:ln>
                  <a:noFill/>
                </a:ln>
                <a:solidFill>
                  <a:prstClr val="black"/>
                </a:solidFill>
                <a:effectLst/>
                <a:uLnTx/>
                <a:uFillTx/>
                <a:latin typeface="Trebuchet MS"/>
                <a:ea typeface="+mn-ea"/>
                <a:cs typeface="+mn-cs"/>
              </a:rPr>
              <a:t> THERAPY</a:t>
            </a:r>
            <a:endParaRPr kumimoji="0" lang="es-ES" sz="1800" b="0" i="0" u="none" strike="noStrike" kern="0" cap="none" spc="0" normalizeH="0" baseline="0" noProof="0">
              <a:ln>
                <a:noFill/>
              </a:ln>
              <a:solidFill>
                <a:prstClr val="black"/>
              </a:solidFill>
              <a:effectLst/>
              <a:uLnTx/>
              <a:uFillTx/>
              <a:latin typeface="Trebuchet MS"/>
              <a:ea typeface="+mn-ea"/>
              <a:cs typeface="+mn-cs"/>
            </a:endParaRPr>
          </a:p>
        </p:txBody>
      </p:sp>
      <p:sp>
        <p:nvSpPr>
          <p:cNvPr id="10" name="Rectangle 9">
            <a:extLst>
              <a:ext uri="{FF2B5EF4-FFF2-40B4-BE49-F238E27FC236}">
                <a16:creationId xmlns:a16="http://schemas.microsoft.com/office/drawing/2014/main" id="{4C3169B1-081C-421F-9144-4319CBB36857}"/>
              </a:ext>
            </a:extLst>
          </p:cNvPr>
          <p:cNvSpPr/>
          <p:nvPr/>
        </p:nvSpPr>
        <p:spPr>
          <a:xfrm>
            <a:off x="3554366" y="5746479"/>
            <a:ext cx="4632903" cy="646329"/>
          </a:xfrm>
          <a:prstGeom prst="rect">
            <a:avLst/>
          </a:prstGeom>
          <a:solidFill>
            <a:sysClr val="window" lastClr="FFFFFF">
              <a:lumMod val="95000"/>
            </a:sysClr>
          </a:solidFill>
          <a:effectLst>
            <a:outerShdw blurRad="50800" dist="38100" dir="2700000" algn="tl" rotWithShape="0">
              <a:prstClr val="black">
                <a:alpha val="40000"/>
              </a:prstClr>
            </a:outerShdw>
          </a:effectLst>
        </p:spPr>
        <p:txBody>
          <a:bodyPr wrap="square" lIns="91439" tIns="45719" rIns="91439" bIns="4571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0" cap="none" spc="0" normalizeH="0" baseline="0" noProof="0">
                <a:ln>
                  <a:noFill/>
                </a:ln>
                <a:solidFill>
                  <a:prstClr val="black"/>
                </a:solidFill>
                <a:effectLst/>
                <a:uLnTx/>
                <a:uFillTx/>
                <a:latin typeface="Trebuchet MS"/>
                <a:ea typeface="+mn-ea"/>
                <a:cs typeface="+mn-cs"/>
              </a:rPr>
              <a:t>Lipid-lowering combination therapy increases efficacy and adherence</a:t>
            </a:r>
            <a:endParaRPr kumimoji="0" lang="es-ES" sz="1800" b="0" i="0" u="none" strike="noStrike" kern="0" cap="none" spc="0" normalizeH="0" baseline="0" noProof="0">
              <a:ln>
                <a:noFill/>
              </a:ln>
              <a:solidFill>
                <a:prstClr val="black"/>
              </a:solidFill>
              <a:effectLst/>
              <a:uLnTx/>
              <a:uFillTx/>
              <a:latin typeface="Trebuchet MS"/>
              <a:ea typeface="+mn-ea"/>
              <a:cs typeface="+mn-cs"/>
            </a:endParaRPr>
          </a:p>
        </p:txBody>
      </p:sp>
    </p:spTree>
    <p:extLst>
      <p:ext uri="{BB962C8B-B14F-4D97-AF65-F5344CB8AC3E}">
        <p14:creationId xmlns:p14="http://schemas.microsoft.com/office/powerpoint/2010/main" val="1098354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7EC258-1360-4397-B29A-5FD2C5936516}"/>
              </a:ext>
            </a:extLst>
          </p:cNvPr>
          <p:cNvSpPr>
            <a:spLocks noGrp="1"/>
          </p:cNvSpPr>
          <p:nvPr>
            <p:ph type="title"/>
          </p:nvPr>
        </p:nvSpPr>
        <p:spPr/>
        <p:txBody>
          <a:bodyPr/>
          <a:lstStyle/>
          <a:p>
            <a:r>
              <a:rPr lang="en-GB"/>
              <a:t>How do the guidelines translate into clinical practice?</a:t>
            </a:r>
          </a:p>
        </p:txBody>
      </p:sp>
      <p:sp>
        <p:nvSpPr>
          <p:cNvPr id="3" name="Text Placeholder 2">
            <a:extLst>
              <a:ext uri="{FF2B5EF4-FFF2-40B4-BE49-F238E27FC236}">
                <a16:creationId xmlns:a16="http://schemas.microsoft.com/office/drawing/2014/main" id="{5C7D4CD8-747B-46FF-A1F2-94B0B9992247}"/>
              </a:ext>
            </a:extLst>
          </p:cNvPr>
          <p:cNvSpPr>
            <a:spLocks noGrp="1"/>
          </p:cNvSpPr>
          <p:nvPr>
            <p:ph type="body" idx="1"/>
          </p:nvPr>
        </p:nvSpPr>
        <p:spPr/>
        <p:txBody>
          <a:bodyPr/>
          <a:lstStyle/>
          <a:p>
            <a:r>
              <a:rPr lang="en-GB"/>
              <a:t>Prof Luís Masana (Spain)</a:t>
            </a:r>
          </a:p>
          <a:p>
            <a:endParaRPr lang="en-GB"/>
          </a:p>
        </p:txBody>
      </p:sp>
    </p:spTree>
    <p:extLst>
      <p:ext uri="{BB962C8B-B14F-4D97-AF65-F5344CB8AC3E}">
        <p14:creationId xmlns:p14="http://schemas.microsoft.com/office/powerpoint/2010/main" val="2320720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7707E0-4FBA-493D-998A-924D5923B530}"/>
              </a:ext>
            </a:extLst>
          </p:cNvPr>
          <p:cNvSpPr>
            <a:spLocks noGrp="1"/>
          </p:cNvSpPr>
          <p:nvPr>
            <p:ph type="title"/>
          </p:nvPr>
        </p:nvSpPr>
        <p:spPr/>
        <p:txBody>
          <a:bodyPr/>
          <a:lstStyle/>
          <a:p>
            <a:r>
              <a:rPr lang="en-GB"/>
              <a:t>DISCLOSURES</a:t>
            </a:r>
          </a:p>
        </p:txBody>
      </p:sp>
      <p:sp>
        <p:nvSpPr>
          <p:cNvPr id="3" name="Content Placeholder 2">
            <a:extLst>
              <a:ext uri="{FF2B5EF4-FFF2-40B4-BE49-F238E27FC236}">
                <a16:creationId xmlns:a16="http://schemas.microsoft.com/office/drawing/2014/main" id="{0BB34CA0-3CBC-4B36-82A2-B1886196DDE5}"/>
              </a:ext>
            </a:extLst>
          </p:cNvPr>
          <p:cNvSpPr>
            <a:spLocks noGrp="1"/>
          </p:cNvSpPr>
          <p:nvPr>
            <p:ph idx="1"/>
          </p:nvPr>
        </p:nvSpPr>
        <p:spPr/>
        <p:txBody>
          <a:bodyPr/>
          <a:lstStyle/>
          <a:p>
            <a:r>
              <a:rPr lang="en-GB"/>
              <a:t>Professor Masana has received fees for lectures or advisory work from​ </a:t>
            </a:r>
            <a:r>
              <a:rPr lang="en-GB" err="1"/>
              <a:t>Amarin</a:t>
            </a:r>
            <a:r>
              <a:rPr lang="en-GB"/>
              <a:t>, Amgen, </a:t>
            </a:r>
            <a:r>
              <a:rPr lang="en-GB" err="1"/>
              <a:t>Amryt</a:t>
            </a:r>
            <a:r>
              <a:rPr lang="en-GB"/>
              <a:t>, Mylan, MSD, Novartis, Sanofi-Regeneron, </a:t>
            </a:r>
            <a:r>
              <a:rPr lang="en-GB" err="1"/>
              <a:t>Servier</a:t>
            </a:r>
            <a:r>
              <a:rPr lang="en-GB"/>
              <a:t>. </a:t>
            </a:r>
          </a:p>
          <a:p>
            <a:endParaRPr lang="en-GB"/>
          </a:p>
        </p:txBody>
      </p:sp>
    </p:spTree>
    <p:extLst>
      <p:ext uri="{BB962C8B-B14F-4D97-AF65-F5344CB8AC3E}">
        <p14:creationId xmlns:p14="http://schemas.microsoft.com/office/powerpoint/2010/main" val="7231299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BE3DCF7-B1D0-43AF-95E4-F26EB959E9CC}"/>
              </a:ext>
            </a:extLst>
          </p:cNvPr>
          <p:cNvSpPr>
            <a:spLocks noGrp="1"/>
          </p:cNvSpPr>
          <p:nvPr>
            <p:ph type="body" sz="quarter" idx="10"/>
          </p:nvPr>
        </p:nvSpPr>
        <p:spPr/>
        <p:txBody>
          <a:bodyPr/>
          <a:lstStyle/>
          <a:p>
            <a:endParaRPr lang="en-GB"/>
          </a:p>
        </p:txBody>
      </p:sp>
      <p:sp>
        <p:nvSpPr>
          <p:cNvPr id="5" name="Rectángulo 1">
            <a:extLst>
              <a:ext uri="{FF2B5EF4-FFF2-40B4-BE49-F238E27FC236}">
                <a16:creationId xmlns:a16="http://schemas.microsoft.com/office/drawing/2014/main" id="{EB3294D3-1E48-45EB-8948-1D43BF861BCA}"/>
              </a:ext>
            </a:extLst>
          </p:cNvPr>
          <p:cNvSpPr/>
          <p:nvPr/>
        </p:nvSpPr>
        <p:spPr>
          <a:xfrm>
            <a:off x="596500" y="1874728"/>
            <a:ext cx="10998999" cy="2062103"/>
          </a:xfrm>
          <a:prstGeom prst="rect">
            <a:avLst/>
          </a:prstGeom>
          <a:solidFill>
            <a:schemeClr val="bg1"/>
          </a:solidFill>
          <a:ln>
            <a:noFill/>
          </a:ln>
          <a:effectLst/>
        </p:spPr>
        <p:txBody>
          <a:bodyPr wrap="square" lIns="91440" tIns="45720" rIns="91440" bIns="45720">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GB" sz="4800" b="1" i="0" u="none" strike="noStrike" kern="1200" cap="all" spc="0" normalizeH="0" baseline="0" noProof="0">
                <a:ln>
                  <a:noFill/>
                </a:ln>
                <a:solidFill>
                  <a:srgbClr val="009FFF"/>
                </a:solidFill>
                <a:effectLst/>
                <a:uLnTx/>
                <a:uFillTx/>
                <a:latin typeface="Trebuchet MS"/>
                <a:ea typeface="+mn-ea"/>
                <a:cs typeface="+mn-cs"/>
              </a:rPr>
              <a:t>CONCEPT 1:</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LDL-cholesterol is a causal factor </a:t>
            </a:r>
            <a:br>
              <a:rPr kumimoji="0" lang="en-GB" sz="4000" b="0" i="0" u="none" strike="noStrike" kern="1200" cap="none" spc="0" normalizeH="0" baseline="0" noProof="0">
                <a:ln w="0"/>
                <a:solidFill>
                  <a:prstClr val="black"/>
                </a:solidFill>
                <a:effectLst/>
                <a:uLnTx/>
                <a:uFillTx/>
                <a:latin typeface="Trebuchet MS"/>
                <a:ea typeface="+mn-ea"/>
                <a:cs typeface="+mn-cs"/>
              </a:rPr>
            </a:br>
            <a:r>
              <a:rPr kumimoji="0" lang="en-GB" sz="4000" b="0" i="0" u="none" strike="noStrike" kern="1200" cap="none" spc="0" normalizeH="0" baseline="0" noProof="0">
                <a:ln w="0"/>
                <a:solidFill>
                  <a:prstClr val="black"/>
                </a:solidFill>
                <a:effectLst/>
                <a:uLnTx/>
                <a:uFillTx/>
                <a:latin typeface="Trebuchet MS"/>
                <a:ea typeface="+mn-ea"/>
                <a:cs typeface="+mn-cs"/>
              </a:rPr>
              <a:t>for atherosclerosis</a:t>
            </a:r>
          </a:p>
        </p:txBody>
      </p:sp>
    </p:spTree>
    <p:extLst>
      <p:ext uri="{BB962C8B-B14F-4D97-AF65-F5344CB8AC3E}">
        <p14:creationId xmlns:p14="http://schemas.microsoft.com/office/powerpoint/2010/main" val="4891446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4">
            <a:extLst>
              <a:ext uri="{FF2B5EF4-FFF2-40B4-BE49-F238E27FC236}">
                <a16:creationId xmlns:a16="http://schemas.microsoft.com/office/drawing/2014/main" id="{8508A771-5196-4731-9464-5821B945FD99}"/>
              </a:ext>
            </a:extLst>
          </p:cNvPr>
          <p:cNvPicPr>
            <a:picLocks noChangeAspect="1"/>
          </p:cNvPicPr>
          <p:nvPr/>
        </p:nvPicPr>
        <p:blipFill>
          <a:blip r:embed="rId2"/>
          <a:stretch>
            <a:fillRect/>
          </a:stretch>
        </p:blipFill>
        <p:spPr>
          <a:xfrm>
            <a:off x="808879" y="3475176"/>
            <a:ext cx="10625584" cy="2919005"/>
          </a:xfrm>
          <a:prstGeom prst="rect">
            <a:avLst/>
          </a:prstGeom>
        </p:spPr>
      </p:pic>
      <p:sp>
        <p:nvSpPr>
          <p:cNvPr id="4" name="Text Placeholder 3">
            <a:extLst>
              <a:ext uri="{FF2B5EF4-FFF2-40B4-BE49-F238E27FC236}">
                <a16:creationId xmlns:a16="http://schemas.microsoft.com/office/drawing/2014/main" id="{31BADF5E-0424-4285-8DA1-CC63B6B3EEB1}"/>
              </a:ext>
            </a:extLst>
          </p:cNvPr>
          <p:cNvSpPr>
            <a:spLocks noGrp="1"/>
          </p:cNvSpPr>
          <p:nvPr>
            <p:ph type="body" sz="quarter" idx="10"/>
          </p:nvPr>
        </p:nvSpPr>
        <p:spPr/>
        <p:txBody>
          <a:bodyPr/>
          <a:lstStyle/>
          <a:p>
            <a:r>
              <a:rPr lang="en-GB"/>
              <a:t>ESC, European Society of Cardiology; HCP, healthcare professional; </a:t>
            </a:r>
            <a:br>
              <a:rPr lang="en-GB"/>
            </a:br>
            <a:r>
              <a:rPr lang="en-GB"/>
              <a:t>HDL, high-density lipoprotein; LDL, low-density lipoprotein. Adapted from: Boren J, </a:t>
            </a:r>
            <a:r>
              <a:rPr lang="en-GB" i="1"/>
              <a:t>et al. Eur Heart J</a:t>
            </a:r>
            <a:r>
              <a:rPr lang="en-GB"/>
              <a:t>. 2020 [</a:t>
            </a:r>
            <a:r>
              <a:rPr lang="en-GB" err="1"/>
              <a:t>Epub</a:t>
            </a:r>
            <a:r>
              <a:rPr lang="en-GB"/>
              <a:t> ahead of print]. </a:t>
            </a:r>
          </a:p>
        </p:txBody>
      </p:sp>
      <p:pic>
        <p:nvPicPr>
          <p:cNvPr id="5" name="Imagen 3">
            <a:extLst>
              <a:ext uri="{FF2B5EF4-FFF2-40B4-BE49-F238E27FC236}">
                <a16:creationId xmlns:a16="http://schemas.microsoft.com/office/drawing/2014/main" id="{6C72EC5C-FA34-409F-B59B-731B2A096DBB}"/>
              </a:ext>
            </a:extLst>
          </p:cNvPr>
          <p:cNvPicPr>
            <a:picLocks noChangeAspect="1"/>
          </p:cNvPicPr>
          <p:nvPr/>
        </p:nvPicPr>
        <p:blipFill>
          <a:blip r:embed="rId3"/>
          <a:stretch>
            <a:fillRect/>
          </a:stretch>
        </p:blipFill>
        <p:spPr>
          <a:xfrm>
            <a:off x="866760" y="169864"/>
            <a:ext cx="10552101" cy="3329056"/>
          </a:xfrm>
          <a:prstGeom prst="rect">
            <a:avLst/>
          </a:prstGeom>
        </p:spPr>
      </p:pic>
      <p:sp>
        <p:nvSpPr>
          <p:cNvPr id="7" name="TextBox 6">
            <a:extLst>
              <a:ext uri="{FF2B5EF4-FFF2-40B4-BE49-F238E27FC236}">
                <a16:creationId xmlns:a16="http://schemas.microsoft.com/office/drawing/2014/main" id="{219E280E-D044-408C-8536-38565B4766B8}"/>
              </a:ext>
            </a:extLst>
          </p:cNvPr>
          <p:cNvSpPr txBox="1"/>
          <p:nvPr/>
        </p:nvSpPr>
        <p:spPr>
          <a:xfrm>
            <a:off x="8048625" y="6334126"/>
            <a:ext cx="3565198" cy="377968"/>
          </a:xfrm>
          <a:prstGeom prst="rect">
            <a:avLst/>
          </a:prstGeom>
          <a:solidFill>
            <a:schemeClr val="bg1"/>
          </a:solidFill>
        </p:spPr>
        <p:txBody>
          <a:bodyPr wrap="square" lIns="0" tIns="0" rIns="0" bIns="0" rtlCol="0" anchor="b">
            <a:no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0" i="0" u="none" strike="noStrike" kern="1200" cap="none" spc="0" normalizeH="0" baseline="0" noProof="0">
                <a:ln>
                  <a:noFill/>
                </a:ln>
                <a:solidFill>
                  <a:srgbClr val="E7E6E6">
                    <a:lumMod val="10000"/>
                  </a:srgbClr>
                </a:solidFill>
                <a:effectLst/>
                <a:uLnTx/>
                <a:uFillTx/>
                <a:latin typeface="Trebuchet MS"/>
                <a:ea typeface="+mn-ea"/>
                <a:cs typeface="+mn-cs"/>
              </a:rPr>
              <a:t>This Industry Q&amp;A Session was supported by Sanofi for the </a:t>
            </a:r>
            <a:br>
              <a:rPr kumimoji="0" lang="en-GB" sz="800" b="0" i="0" u="none" strike="noStrike" kern="1200" cap="none" spc="0" normalizeH="0" baseline="0" noProof="0">
                <a:ln>
                  <a:noFill/>
                </a:ln>
                <a:solidFill>
                  <a:srgbClr val="E7E6E6">
                    <a:lumMod val="10000"/>
                  </a:srgbClr>
                </a:solidFill>
                <a:effectLst/>
                <a:uLnTx/>
                <a:uFillTx/>
                <a:latin typeface="Trebuchet MS"/>
                <a:ea typeface="+mn-ea"/>
                <a:cs typeface="+mn-cs"/>
              </a:rPr>
            </a:br>
            <a:r>
              <a:rPr kumimoji="0" lang="en-GB" sz="800" b="0" i="0" u="none" strike="noStrike" kern="1200" cap="none" spc="0" normalizeH="0" baseline="0" noProof="0">
                <a:ln>
                  <a:noFill/>
                </a:ln>
                <a:solidFill>
                  <a:srgbClr val="E7E6E6">
                    <a:lumMod val="10000"/>
                  </a:srgbClr>
                </a:solidFill>
                <a:effectLst/>
                <a:uLnTx/>
                <a:uFillTx/>
                <a:latin typeface="Trebuchet MS"/>
                <a:ea typeface="+mn-ea"/>
                <a:cs typeface="+mn-cs"/>
              </a:rPr>
              <a:t>ESC Congress 2020—The Digital Experience and is strictly for HCPs.</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GB" sz="800" b="1" i="0" u="none" strike="noStrike" kern="1200" cap="none" spc="0" normalizeH="0" baseline="0" noProof="0">
                <a:ln>
                  <a:noFill/>
                </a:ln>
                <a:solidFill>
                  <a:srgbClr val="E7E6E6">
                    <a:lumMod val="10000"/>
                  </a:srgbClr>
                </a:solidFill>
                <a:effectLst/>
                <a:uLnTx/>
                <a:uFillTx/>
                <a:latin typeface="Trebuchet MS"/>
                <a:ea typeface="+mn-ea"/>
                <a:cs typeface="+mn-cs"/>
              </a:rPr>
              <a:t>MAT-GLB-2000863 | July 2020</a:t>
            </a:r>
          </a:p>
        </p:txBody>
      </p:sp>
    </p:spTree>
    <p:extLst>
      <p:ext uri="{BB962C8B-B14F-4D97-AF65-F5344CB8AC3E}">
        <p14:creationId xmlns:p14="http://schemas.microsoft.com/office/powerpoint/2010/main" val="2572575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righ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1278716-8F09-4E66-B2DB-713A6742024C}"/>
              </a:ext>
            </a:extLst>
          </p:cNvPr>
          <p:cNvSpPr>
            <a:spLocks noGrp="1"/>
          </p:cNvSpPr>
          <p:nvPr>
            <p:ph type="body" sz="quarter" idx="10"/>
          </p:nvPr>
        </p:nvSpPr>
        <p:spPr/>
        <p:txBody>
          <a:bodyPr/>
          <a:lstStyle/>
          <a:p>
            <a:endParaRPr lang="en-GB"/>
          </a:p>
        </p:txBody>
      </p:sp>
      <p:sp>
        <p:nvSpPr>
          <p:cNvPr id="5" name="Rectángulo 1">
            <a:extLst>
              <a:ext uri="{FF2B5EF4-FFF2-40B4-BE49-F238E27FC236}">
                <a16:creationId xmlns:a16="http://schemas.microsoft.com/office/drawing/2014/main" id="{642EB4C9-22ED-45DD-8BA3-27C9AAF727EF}"/>
              </a:ext>
            </a:extLst>
          </p:cNvPr>
          <p:cNvSpPr/>
          <p:nvPr/>
        </p:nvSpPr>
        <p:spPr>
          <a:xfrm>
            <a:off x="1164166" y="1869171"/>
            <a:ext cx="9863667" cy="2603790"/>
          </a:xfrm>
          <a:prstGeom prst="rect">
            <a:avLst/>
          </a:prstGeom>
          <a:noFill/>
        </p:spPr>
        <p:txBody>
          <a:bodyPr wrap="square" lIns="91440" tIns="45720" rIns="91440" bIns="45720">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4800" b="1" i="0" u="none" strike="noStrike" kern="1200" cap="all" spc="0" normalizeH="0" baseline="0" noProof="0">
                <a:ln>
                  <a:noFill/>
                </a:ln>
                <a:solidFill>
                  <a:srgbClr val="009FFF"/>
                </a:solidFill>
                <a:effectLst/>
                <a:uLnTx/>
                <a:uFillTx/>
                <a:latin typeface="Trebuchet MS"/>
                <a:ea typeface="+mn-ea"/>
                <a:cs typeface="+mn-cs"/>
              </a:rPr>
              <a:t>CONCEPT 2:</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Even extremely low LDL-cholesterol levels are associated with incremental CV benefit with no additional side effects  </a:t>
            </a:r>
          </a:p>
        </p:txBody>
      </p:sp>
    </p:spTree>
    <p:extLst>
      <p:ext uri="{BB962C8B-B14F-4D97-AF65-F5344CB8AC3E}">
        <p14:creationId xmlns:p14="http://schemas.microsoft.com/office/powerpoint/2010/main" val="122623008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5C6DC3-FC5B-413F-ADB2-D7D05FA966D2}"/>
              </a:ext>
            </a:extLst>
          </p:cNvPr>
          <p:cNvSpPr>
            <a:spLocks noGrp="1"/>
          </p:cNvSpPr>
          <p:nvPr>
            <p:ph type="title"/>
          </p:nvPr>
        </p:nvSpPr>
        <p:spPr>
          <a:xfrm>
            <a:off x="556180" y="365125"/>
            <a:ext cx="10837533" cy="643543"/>
          </a:xfrm>
        </p:spPr>
        <p:txBody>
          <a:bodyPr/>
          <a:lstStyle/>
          <a:p>
            <a:r>
              <a:rPr lang="en-GB" dirty="0"/>
              <a:t>LDL-C concentrations obtained in the main lipid-lowering randomized controlled trials</a:t>
            </a:r>
            <a:r>
              <a:rPr lang="en-GB" baseline="30000" dirty="0"/>
              <a:t>1</a:t>
            </a:r>
            <a:r>
              <a:rPr lang="en-GB" dirty="0"/>
              <a:t>* </a:t>
            </a:r>
          </a:p>
        </p:txBody>
      </p:sp>
      <p:grpSp>
        <p:nvGrpSpPr>
          <p:cNvPr id="5" name="Grupo 7">
            <a:extLst>
              <a:ext uri="{FF2B5EF4-FFF2-40B4-BE49-F238E27FC236}">
                <a16:creationId xmlns:a16="http://schemas.microsoft.com/office/drawing/2014/main" id="{E3B94C3D-9E6B-4CB5-B3B6-3B6063841077}"/>
              </a:ext>
            </a:extLst>
          </p:cNvPr>
          <p:cNvGrpSpPr/>
          <p:nvPr/>
        </p:nvGrpSpPr>
        <p:grpSpPr>
          <a:xfrm>
            <a:off x="721832" y="744506"/>
            <a:ext cx="10676417" cy="5324929"/>
            <a:chOff x="791683" y="1020481"/>
            <a:chExt cx="10676417" cy="5324928"/>
          </a:xfrm>
          <a:effectLst/>
        </p:grpSpPr>
        <p:sp>
          <p:nvSpPr>
            <p:cNvPr id="6" name="Rectángulo 6">
              <a:extLst>
                <a:ext uri="{FF2B5EF4-FFF2-40B4-BE49-F238E27FC236}">
                  <a16:creationId xmlns:a16="http://schemas.microsoft.com/office/drawing/2014/main" id="{8B4D2986-F228-4388-AB6C-2E6249336456}"/>
                </a:ext>
              </a:extLst>
            </p:cNvPr>
            <p:cNvSpPr/>
            <p:nvPr/>
          </p:nvSpPr>
          <p:spPr>
            <a:xfrm>
              <a:off x="863601" y="1384300"/>
              <a:ext cx="10604499" cy="4546600"/>
            </a:xfrm>
            <a:prstGeom prst="rect">
              <a:avLst/>
            </a:prstGeom>
            <a:solidFill>
              <a:srgbClr val="70AD47">
                <a:lumMod val="20000"/>
                <a:lumOff val="80000"/>
              </a:srgbClr>
            </a:solidFill>
            <a:ln w="12700" cap="flat" cmpd="sng" algn="ctr">
              <a:solidFill>
                <a:srgbClr val="70AD47">
                  <a:lumMod val="75000"/>
                </a:srgbClr>
              </a:solid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nvGrpSpPr>
            <p:cNvPr id="7" name="Grupo 4">
              <a:extLst>
                <a:ext uri="{FF2B5EF4-FFF2-40B4-BE49-F238E27FC236}">
                  <a16:creationId xmlns:a16="http://schemas.microsoft.com/office/drawing/2014/main" id="{BE4DFEB2-34E8-475B-86CA-2F54982620DF}"/>
                </a:ext>
              </a:extLst>
            </p:cNvPr>
            <p:cNvGrpSpPr/>
            <p:nvPr/>
          </p:nvGrpSpPr>
          <p:grpSpPr>
            <a:xfrm>
              <a:off x="791683" y="1020481"/>
              <a:ext cx="10439398" cy="5324928"/>
              <a:chOff x="780474" y="714667"/>
              <a:chExt cx="10741375" cy="6071950"/>
            </a:xfrm>
          </p:grpSpPr>
          <p:grpSp>
            <p:nvGrpSpPr>
              <p:cNvPr id="8" name="Grupo 1">
                <a:extLst>
                  <a:ext uri="{FF2B5EF4-FFF2-40B4-BE49-F238E27FC236}">
                    <a16:creationId xmlns:a16="http://schemas.microsoft.com/office/drawing/2014/main" id="{661B5992-E189-4F09-8932-68561816653A}"/>
                  </a:ext>
                </a:extLst>
              </p:cNvPr>
              <p:cNvGrpSpPr/>
              <p:nvPr/>
            </p:nvGrpSpPr>
            <p:grpSpPr>
              <a:xfrm>
                <a:off x="780474" y="714667"/>
                <a:ext cx="10741375" cy="6071950"/>
                <a:chOff x="-887398" y="1578298"/>
                <a:chExt cx="9292422" cy="6743064"/>
              </a:xfrm>
            </p:grpSpPr>
            <p:graphicFrame>
              <p:nvGraphicFramePr>
                <p:cNvPr id="10" name="Gràfic 15">
                  <a:extLst>
                    <a:ext uri="{FF2B5EF4-FFF2-40B4-BE49-F238E27FC236}">
                      <a16:creationId xmlns:a16="http://schemas.microsoft.com/office/drawing/2014/main" id="{C4D377A5-3ED0-4407-9349-1E5E7F57DE3B}"/>
                    </a:ext>
                  </a:extLst>
                </p:cNvPr>
                <p:cNvGraphicFramePr/>
                <p:nvPr/>
              </p:nvGraphicFramePr>
              <p:xfrm>
                <a:off x="-51301" y="1578298"/>
                <a:ext cx="8252112" cy="6482254"/>
              </p:xfrm>
              <a:graphic>
                <a:graphicData uri="http://schemas.openxmlformats.org/drawingml/2006/chart">
                  <c:chart xmlns:c="http://schemas.openxmlformats.org/drawingml/2006/chart" xmlns:r="http://schemas.openxmlformats.org/officeDocument/2006/relationships" r:id="rId2"/>
                </a:graphicData>
              </a:graphic>
            </p:graphicFrame>
            <p:sp>
              <p:nvSpPr>
                <p:cNvPr id="11" name="Fletxa cap avall 16">
                  <a:extLst>
                    <a:ext uri="{FF2B5EF4-FFF2-40B4-BE49-F238E27FC236}">
                      <a16:creationId xmlns:a16="http://schemas.microsoft.com/office/drawing/2014/main" id="{DB45C0ED-A321-430A-92DF-7A30DA40C0C2}"/>
                    </a:ext>
                  </a:extLst>
                </p:cNvPr>
                <p:cNvSpPr/>
                <p:nvPr/>
              </p:nvSpPr>
              <p:spPr>
                <a:xfrm>
                  <a:off x="691217" y="2745951"/>
                  <a:ext cx="367817" cy="614479"/>
                </a:xfrm>
                <a:prstGeom prst="downArrow">
                  <a:avLst>
                    <a:gd name="adj1" fmla="val 45219"/>
                    <a:gd name="adj2" fmla="val 66733"/>
                  </a:avLst>
                </a:prstGeom>
                <a:solidFill>
                  <a:srgbClr val="70AD47">
                    <a:lumMod val="60000"/>
                    <a:lumOff val="40000"/>
                  </a:srgbClr>
                </a:solidFill>
                <a:ln w="12700" cap="flat" cmpd="sng" algn="ctr">
                  <a:solidFill>
                    <a:srgbClr val="70AD47">
                      <a:lumMod val="60000"/>
                      <a:lumOff val="40000"/>
                    </a:srgbClr>
                  </a:solid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ca-ES" sz="1600" b="0" i="0" u="none" strike="noStrike" kern="0" cap="none" spc="0" normalizeH="0" baseline="0" noProof="0">
                    <a:ln>
                      <a:noFill/>
                    </a:ln>
                    <a:solidFill>
                      <a:prstClr val="white"/>
                    </a:solidFill>
                    <a:effectLst/>
                    <a:uLnTx/>
                    <a:uFillTx/>
                    <a:latin typeface="Calibri"/>
                    <a:ea typeface="+mn-ea"/>
                    <a:cs typeface="+mn-cs"/>
                  </a:endParaRPr>
                </a:p>
              </p:txBody>
            </p:sp>
            <p:sp>
              <p:nvSpPr>
                <p:cNvPr id="12" name="Fletxa cap avall 17">
                  <a:extLst>
                    <a:ext uri="{FF2B5EF4-FFF2-40B4-BE49-F238E27FC236}">
                      <a16:creationId xmlns:a16="http://schemas.microsoft.com/office/drawing/2014/main" id="{83AD241E-AFA5-4C26-B163-D515302F7026}"/>
                    </a:ext>
                  </a:extLst>
                </p:cNvPr>
                <p:cNvSpPr/>
                <p:nvPr/>
              </p:nvSpPr>
              <p:spPr>
                <a:xfrm>
                  <a:off x="1707450" y="3232715"/>
                  <a:ext cx="367817" cy="1181547"/>
                </a:xfrm>
                <a:prstGeom prst="downArrow">
                  <a:avLst/>
                </a:prstGeom>
                <a:solidFill>
                  <a:srgbClr val="70AD47">
                    <a:lumMod val="60000"/>
                    <a:lumOff val="40000"/>
                  </a:srgbClr>
                </a:solidFill>
                <a:ln w="12700" cap="flat" cmpd="sng" algn="ctr">
                  <a:solidFill>
                    <a:srgbClr val="70AD47">
                      <a:lumMod val="60000"/>
                      <a:lumOff val="40000"/>
                    </a:srgbClr>
                  </a:solid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ca-ES" sz="1600" b="0" i="0" u="none" strike="noStrike" kern="0" cap="none" spc="0" normalizeH="0" baseline="0" noProof="0">
                    <a:ln>
                      <a:noFill/>
                    </a:ln>
                    <a:solidFill>
                      <a:prstClr val="white"/>
                    </a:solidFill>
                    <a:effectLst/>
                    <a:uLnTx/>
                    <a:uFillTx/>
                    <a:latin typeface="Calibri"/>
                    <a:ea typeface="+mn-ea"/>
                    <a:cs typeface="+mn-cs"/>
                  </a:endParaRPr>
                </a:p>
              </p:txBody>
            </p:sp>
            <p:sp>
              <p:nvSpPr>
                <p:cNvPr id="13" name="QuadreDeText 18">
                  <a:extLst>
                    <a:ext uri="{FF2B5EF4-FFF2-40B4-BE49-F238E27FC236}">
                      <a16:creationId xmlns:a16="http://schemas.microsoft.com/office/drawing/2014/main" id="{7BEC5046-2D15-468B-9CCF-476200CDB56D}"/>
                    </a:ext>
                  </a:extLst>
                </p:cNvPr>
                <p:cNvSpPr txBox="1"/>
                <p:nvPr/>
              </p:nvSpPr>
              <p:spPr>
                <a:xfrm>
                  <a:off x="-887398" y="7853670"/>
                  <a:ext cx="9292422" cy="467692"/>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kumimoji="0" lang="en-GB" sz="1800" b="1" i="0" u="none" strike="noStrike" kern="0" cap="none" spc="0" normalizeH="0" baseline="0" noProof="0" dirty="0">
                      <a:ln>
                        <a:noFill/>
                      </a:ln>
                      <a:solidFill>
                        <a:srgbClr val="0070C0"/>
                      </a:solidFill>
                      <a:effectLst/>
                      <a:uLnTx/>
                      <a:uFillTx/>
                      <a:latin typeface="Calibri"/>
                      <a:ea typeface="+mn-ea"/>
                      <a:cs typeface="+mn-cs"/>
                    </a:rPr>
                    <a:t>Publication year</a:t>
                  </a:r>
                  <a:r>
                    <a:rPr kumimoji="0" lang="en-GB" sz="1400" b="1" i="0" u="none" strike="noStrike" kern="0" cap="none" spc="0" normalizeH="0" baseline="0" noProof="0" dirty="0">
                      <a:ln>
                        <a:noFill/>
                      </a:ln>
                      <a:solidFill>
                        <a:srgbClr val="0070C0"/>
                      </a:solidFill>
                      <a:effectLst/>
                      <a:uLnTx/>
                      <a:uFillTx/>
                      <a:latin typeface="Calibri Light"/>
                      <a:ea typeface="+mn-ea"/>
                      <a:cs typeface="+mn-cs"/>
                    </a:rPr>
                    <a:t>        </a:t>
                  </a:r>
                  <a:r>
                    <a:rPr kumimoji="0" lang="en-GB" sz="1600" b="0" i="0" u="none" strike="noStrike" kern="0" cap="none" spc="0" normalizeH="0" baseline="0" noProof="0" dirty="0">
                      <a:ln>
                        <a:noFill/>
                      </a:ln>
                      <a:solidFill>
                        <a:prstClr val="black"/>
                      </a:solidFill>
                      <a:effectLst/>
                      <a:uLnTx/>
                      <a:uFillTx/>
                      <a:latin typeface="Calibri Light"/>
                      <a:ea typeface="+mn-ea"/>
                      <a:cs typeface="+mn-cs"/>
                    </a:rPr>
                    <a:t>1984              1994           2004                 2005              2008            2014                2017             2018</a:t>
                  </a:r>
                </a:p>
              </p:txBody>
            </p:sp>
            <p:sp>
              <p:nvSpPr>
                <p:cNvPr id="14" name="QuadreDeText 19">
                  <a:extLst>
                    <a:ext uri="{FF2B5EF4-FFF2-40B4-BE49-F238E27FC236}">
                      <a16:creationId xmlns:a16="http://schemas.microsoft.com/office/drawing/2014/main" id="{CA896596-0FE3-43A6-AA46-0D737063600B}"/>
                    </a:ext>
                  </a:extLst>
                </p:cNvPr>
                <p:cNvSpPr txBox="1"/>
                <p:nvPr/>
              </p:nvSpPr>
              <p:spPr>
                <a:xfrm rot="16200000">
                  <a:off x="-2313828" y="4506417"/>
                  <a:ext cx="3949738" cy="575319"/>
                </a:xfrm>
                <a:prstGeom prst="rect">
                  <a:avLst/>
                </a:prstGeom>
                <a:noFill/>
              </p:spPr>
              <p:txBody>
                <a:bodyPr wrap="square" rtlCol="0">
                  <a:spAutoFit/>
                </a:bodyPr>
                <a:lstStyle/>
                <a:p>
                  <a:pPr marL="0" marR="0" lvl="0" indent="0" algn="ctr" defTabSz="914377" rtl="0" eaLnBrk="1" fontAlgn="auto" latinLnBrk="0" hangingPunct="1">
                    <a:lnSpc>
                      <a:spcPct val="100000"/>
                    </a:lnSpc>
                    <a:spcBef>
                      <a:spcPts val="0"/>
                    </a:spcBef>
                    <a:spcAft>
                      <a:spcPts val="0"/>
                    </a:spcAft>
                    <a:buClrTx/>
                    <a:buSzTx/>
                    <a:buFontTx/>
                    <a:buNone/>
                    <a:tabLst/>
                    <a:defRPr/>
                  </a:pPr>
                  <a:r>
                    <a:rPr kumimoji="0" lang="ca-ES" sz="1800" b="1" i="0" u="none" strike="noStrike" kern="0" cap="none" spc="0" normalizeH="0" baseline="0" noProof="0">
                      <a:ln>
                        <a:noFill/>
                      </a:ln>
                      <a:solidFill>
                        <a:srgbClr val="0070C0"/>
                      </a:solidFill>
                      <a:effectLst/>
                      <a:uLnTx/>
                      <a:uFillTx/>
                      <a:latin typeface="Calibri"/>
                      <a:ea typeface="+mn-ea"/>
                      <a:cs typeface="+mn-cs"/>
                    </a:rPr>
                    <a:t>LDL-C concentration achieved  (mg/dL</a:t>
                  </a:r>
                  <a:r>
                    <a:rPr kumimoji="0" lang="ca-ES" sz="1400" b="0" i="0" u="none" strike="noStrike" kern="0" cap="none" spc="0" normalizeH="0" baseline="0" noProof="0">
                      <a:ln>
                        <a:noFill/>
                      </a:ln>
                      <a:solidFill>
                        <a:prstClr val="black"/>
                      </a:solidFill>
                      <a:effectLst/>
                      <a:uLnTx/>
                      <a:uFillTx/>
                      <a:latin typeface="Calibri Light"/>
                      <a:ea typeface="+mn-ea"/>
                      <a:cs typeface="+mn-cs"/>
                    </a:rPr>
                    <a:t>)</a:t>
                  </a:r>
                </a:p>
              </p:txBody>
            </p:sp>
            <p:sp>
              <p:nvSpPr>
                <p:cNvPr id="15" name="Fletxa cap avall 16">
                  <a:extLst>
                    <a:ext uri="{FF2B5EF4-FFF2-40B4-BE49-F238E27FC236}">
                      <a16:creationId xmlns:a16="http://schemas.microsoft.com/office/drawing/2014/main" id="{1DAF3A76-45E1-4BF0-82F7-0CD88E72FA71}"/>
                    </a:ext>
                  </a:extLst>
                </p:cNvPr>
                <p:cNvSpPr/>
                <p:nvPr/>
              </p:nvSpPr>
              <p:spPr>
                <a:xfrm>
                  <a:off x="4531657" y="4819426"/>
                  <a:ext cx="373072" cy="1040254"/>
                </a:xfrm>
                <a:prstGeom prst="downArrow">
                  <a:avLst/>
                </a:prstGeom>
                <a:solidFill>
                  <a:srgbClr val="70AD47">
                    <a:lumMod val="60000"/>
                    <a:lumOff val="40000"/>
                  </a:srgbClr>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ca-ES" sz="1800" b="0" i="0" u="none" strike="noStrike" kern="0" cap="none" spc="0" normalizeH="0" baseline="0" noProof="0">
                    <a:ln>
                      <a:noFill/>
                    </a:ln>
                    <a:solidFill>
                      <a:prstClr val="white"/>
                    </a:solidFill>
                    <a:effectLst/>
                    <a:uLnTx/>
                    <a:uFillTx/>
                    <a:latin typeface="Calibri"/>
                    <a:ea typeface="+mn-ea"/>
                    <a:cs typeface="+mn-cs"/>
                  </a:endParaRPr>
                </a:p>
              </p:txBody>
            </p:sp>
          </p:grpSp>
          <p:sp>
            <p:nvSpPr>
              <p:cNvPr id="9" name="Flecha abajo 3">
                <a:extLst>
                  <a:ext uri="{FF2B5EF4-FFF2-40B4-BE49-F238E27FC236}">
                    <a16:creationId xmlns:a16="http://schemas.microsoft.com/office/drawing/2014/main" id="{2E290262-8532-4488-8A73-158C406F01F9}"/>
                  </a:ext>
                </a:extLst>
              </p:cNvPr>
              <p:cNvSpPr/>
              <p:nvPr/>
            </p:nvSpPr>
            <p:spPr>
              <a:xfrm>
                <a:off x="10270978" y="3925824"/>
                <a:ext cx="431245" cy="644113"/>
              </a:xfrm>
              <a:prstGeom prst="downArrow">
                <a:avLst/>
              </a:prstGeom>
              <a:solidFill>
                <a:srgbClr val="70AD47">
                  <a:lumMod val="60000"/>
                  <a:lumOff val="40000"/>
                </a:srgbClr>
              </a:solidFill>
              <a:ln w="12700" cap="flat" cmpd="sng" algn="ctr">
                <a:no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a:ln>
                    <a:noFill/>
                  </a:ln>
                  <a:solidFill>
                    <a:prstClr val="white"/>
                  </a:solidFill>
                  <a:effectLst/>
                  <a:uLnTx/>
                  <a:uFillTx/>
                  <a:latin typeface="Calibri"/>
                  <a:ea typeface="+mn-ea"/>
                  <a:cs typeface="+mn-cs"/>
                </a:endParaRPr>
              </a:p>
            </p:txBody>
          </p:sp>
        </p:grpSp>
      </p:grpSp>
      <p:sp>
        <p:nvSpPr>
          <p:cNvPr id="16" name="Oval 15">
            <a:extLst>
              <a:ext uri="{FF2B5EF4-FFF2-40B4-BE49-F238E27FC236}">
                <a16:creationId xmlns:a16="http://schemas.microsoft.com/office/drawing/2014/main" id="{0EC179FD-B4D3-4EBB-9BCA-F1D4BD6E856C}"/>
              </a:ext>
            </a:extLst>
          </p:cNvPr>
          <p:cNvSpPr/>
          <p:nvPr/>
        </p:nvSpPr>
        <p:spPr>
          <a:xfrm>
            <a:off x="7589089" y="3971464"/>
            <a:ext cx="3122231" cy="938127"/>
          </a:xfrm>
          <a:prstGeom prst="ellipse">
            <a:avLst/>
          </a:prstGeom>
          <a:noFill/>
          <a:ln w="57150" cap="flat" cmpd="sng" algn="ctr">
            <a:solidFill>
              <a:srgbClr val="FF0000"/>
            </a:solidFill>
            <a:prstDash val="solid"/>
            <a:miter lim="800000"/>
          </a:ln>
          <a:effectLst/>
        </p:spPr>
        <p:txBody>
          <a:bodyPr rtlCol="0" anchor="ctr"/>
          <a:lstStyle/>
          <a:p>
            <a:pPr marL="0" marR="0" lvl="0" indent="0" algn="ctr" defTabSz="914377" rtl="0" eaLnBrk="1" fontAlgn="auto" latinLnBrk="0" hangingPunct="1">
              <a:lnSpc>
                <a:spcPct val="100000"/>
              </a:lnSpc>
              <a:spcBef>
                <a:spcPts val="0"/>
              </a:spcBef>
              <a:spcAft>
                <a:spcPts val="0"/>
              </a:spcAft>
              <a:buClrTx/>
              <a:buSzTx/>
              <a:buFontTx/>
              <a:buNone/>
              <a:tabLst/>
              <a:defRPr/>
            </a:pPr>
            <a:endParaRPr kumimoji="0" lang="es-ES" sz="1800" b="0" i="0" u="none" strike="noStrike" kern="0" cap="none" spc="0" normalizeH="0" baseline="0" noProof="0">
              <a:ln>
                <a:noFill/>
              </a:ln>
              <a:solidFill>
                <a:prstClr val="white"/>
              </a:solidFill>
              <a:effectLst/>
              <a:uLnTx/>
              <a:uFillTx/>
              <a:latin typeface="Calibri" panose="020F0502020204030204"/>
              <a:ea typeface="+mn-ea"/>
              <a:cs typeface="+mn-cs"/>
            </a:endParaRPr>
          </a:p>
        </p:txBody>
      </p:sp>
      <p:sp>
        <p:nvSpPr>
          <p:cNvPr id="17" name="TextBox 16">
            <a:extLst>
              <a:ext uri="{FF2B5EF4-FFF2-40B4-BE49-F238E27FC236}">
                <a16:creationId xmlns:a16="http://schemas.microsoft.com/office/drawing/2014/main" id="{16B606EB-97CD-47C9-9955-D63569A6D999}"/>
              </a:ext>
            </a:extLst>
          </p:cNvPr>
          <p:cNvSpPr txBox="1"/>
          <p:nvPr/>
        </p:nvSpPr>
        <p:spPr>
          <a:xfrm>
            <a:off x="680034" y="6062657"/>
            <a:ext cx="8135491" cy="584775"/>
          </a:xfrm>
          <a:prstGeom prst="rect">
            <a:avLst/>
          </a:prstGeom>
        </p:spPr>
        <p:txBody>
          <a:bodyPr vert="horz" lIns="0" tIns="0" rIns="0" bIns="0" rtlCol="0" anchor="b">
            <a:noAutofit/>
          </a:bodyPr>
          <a:lstStyle>
            <a:lvl1pPr indent="0">
              <a:lnSpc>
                <a:spcPct val="90000"/>
              </a:lnSpc>
              <a:spcBef>
                <a:spcPts val="0"/>
              </a:spcBef>
              <a:buClr>
                <a:schemeClr val="accent1"/>
              </a:buClr>
              <a:buFont typeface="Arial" panose="020B0604020202020204" pitchFamily="34" charset="0"/>
              <a:buNone/>
              <a:defRPr lang="en-US" sz="900">
                <a:solidFill>
                  <a:schemeClr val="bg2">
                    <a:lumMod val="25000"/>
                  </a:schemeClr>
                </a:solidFill>
              </a:defRPr>
            </a:lvl1pPr>
            <a:lvl2pPr marL="604837" indent="-342900">
              <a:lnSpc>
                <a:spcPct val="90000"/>
              </a:lnSpc>
              <a:spcBef>
                <a:spcPts val="500"/>
              </a:spcBef>
              <a:buClr>
                <a:schemeClr val="accent1"/>
              </a:buClr>
              <a:buFont typeface="Arial" panose="020B0604020202020204" pitchFamily="34" charset="0"/>
              <a:buChar char="•"/>
              <a:tabLst>
                <a:tab pos="266700" algn="l"/>
              </a:tabLst>
              <a:defRPr lang="en-US" sz="2200" dirty="0">
                <a:solidFill>
                  <a:schemeClr val="bg2">
                    <a:lumMod val="25000"/>
                  </a:schemeClr>
                </a:solidFill>
              </a:defRPr>
            </a:lvl2pPr>
            <a:lvl3pPr marL="846137" indent="-342900">
              <a:lnSpc>
                <a:spcPct val="90000"/>
              </a:lnSpc>
              <a:spcBef>
                <a:spcPts val="500"/>
              </a:spcBef>
              <a:buClr>
                <a:schemeClr val="accent1"/>
              </a:buClr>
              <a:buFont typeface="Arial" panose="020B0604020202020204" pitchFamily="34" charset="0"/>
              <a:buChar char="•"/>
              <a:defRPr lang="en-US" sz="2000" dirty="0">
                <a:solidFill>
                  <a:schemeClr val="bg2">
                    <a:lumMod val="25000"/>
                  </a:schemeClr>
                </a:solidFill>
              </a:defRPr>
            </a:lvl3pPr>
            <a:lvl4pPr marL="1065212" indent="-285750">
              <a:lnSpc>
                <a:spcPct val="90000"/>
              </a:lnSpc>
              <a:spcBef>
                <a:spcPts val="500"/>
              </a:spcBef>
              <a:buClr>
                <a:schemeClr val="accent1"/>
              </a:buClr>
              <a:buFont typeface="Arial" panose="020B0604020202020204" pitchFamily="34" charset="0"/>
              <a:buChar char="•"/>
              <a:defRPr lang="en-US" dirty="0">
                <a:solidFill>
                  <a:schemeClr val="bg2">
                    <a:lumMod val="25000"/>
                  </a:schemeClr>
                </a:solidFill>
              </a:defRPr>
            </a:lvl4pPr>
            <a:lvl5pPr marL="1314450" indent="-285750">
              <a:lnSpc>
                <a:spcPct val="90000"/>
              </a:lnSpc>
              <a:spcBef>
                <a:spcPts val="500"/>
              </a:spcBef>
              <a:buClr>
                <a:schemeClr val="accent1"/>
              </a:buClr>
              <a:buFont typeface="Arial" panose="020B0604020202020204" pitchFamily="34" charset="0"/>
              <a:buChar char="•"/>
              <a:defRPr lang="en-GB" sz="1600" dirty="0">
                <a:solidFill>
                  <a:schemeClr val="bg2">
                    <a:lumMod val="25000"/>
                  </a:schemeClr>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90000"/>
              </a:lnSpc>
              <a:spcBef>
                <a:spcPts val="0"/>
              </a:spcBef>
              <a:spcAft>
                <a:spcPts val="0"/>
              </a:spcAft>
              <a:buClr>
                <a:srgbClr val="0C1DE8"/>
              </a:buClr>
              <a:buSzTx/>
              <a:buFont typeface="Arial" panose="020B0604020202020204" pitchFamily="34" charset="0"/>
              <a:buNone/>
              <a:tabLst/>
              <a:defRPr/>
            </a:pPr>
            <a:r>
              <a:rPr kumimoji="0" lang="da-DK"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a:t>
            </a:r>
            <a:r>
              <a:rPr kumimoji="0" lang="en-GB"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The table and graphs do not represent head-to-head comparisons, or indirect treatment comparisons; and trials </a:t>
            </a:r>
            <a:br>
              <a:rPr kumimoji="0" lang="en-GB"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br>
            <a:r>
              <a:rPr kumimoji="0" lang="en-GB"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presented are conducted in different populations, and are not necessarily comparable</a:t>
            </a:r>
            <a:br>
              <a:rPr kumimoji="0" lang="en-GB"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br>
            <a:r>
              <a:rPr kumimoji="0" lang="en-GB"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LDL-C, low-density lipoprotein cholesterol.</a:t>
            </a:r>
          </a:p>
          <a:p>
            <a:pPr marL="0" marR="0" lvl="0" indent="0" algn="l" defTabSz="914400" rtl="0" eaLnBrk="1" fontAlgn="auto" latinLnBrk="0" hangingPunct="1">
              <a:lnSpc>
                <a:spcPct val="90000"/>
              </a:lnSpc>
              <a:spcBef>
                <a:spcPts val="0"/>
              </a:spcBef>
              <a:spcAft>
                <a:spcPts val="0"/>
              </a:spcAft>
              <a:buClr>
                <a:srgbClr val="0C1DE8"/>
              </a:buClr>
              <a:buSzTx/>
              <a:buFont typeface="Arial" panose="020B0604020202020204" pitchFamily="34" charset="0"/>
              <a:buNone/>
              <a:tabLst/>
              <a:defRPr/>
            </a:pPr>
            <a:r>
              <a:rPr kumimoji="0" lang="da-DK"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1. Adapted from: Masana L, </a:t>
            </a:r>
            <a:r>
              <a:rPr kumimoji="0" lang="da-DK" sz="900" b="0" i="1"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et al. J Clin Lipidiol</a:t>
            </a:r>
            <a:r>
              <a:rPr kumimoji="0" lang="da-DK" sz="900" b="0" i="0" u="none" strike="noStrike" kern="1200" cap="none" spc="0" normalizeH="0" baseline="0" noProof="0" dirty="0">
                <a:ln>
                  <a:noFill/>
                </a:ln>
                <a:solidFill>
                  <a:srgbClr val="E7E6E6">
                    <a:lumMod val="25000"/>
                  </a:srgbClr>
                </a:solidFill>
                <a:effectLst/>
                <a:uLnTx/>
                <a:uFillTx/>
                <a:latin typeface="Trebuchet MS"/>
                <a:ea typeface="+mn-ea"/>
                <a:cs typeface="+mn-cs"/>
                <a:sym typeface="Helvetica Neue"/>
              </a:rPr>
              <a:t>. 2018;12:292–99; 2. Schwartz GG, et al. N Engl J Med 2018;379:2097–107.</a:t>
            </a:r>
          </a:p>
        </p:txBody>
      </p:sp>
      <p:sp>
        <p:nvSpPr>
          <p:cNvPr id="3" name="TextBox 2">
            <a:extLst>
              <a:ext uri="{FF2B5EF4-FFF2-40B4-BE49-F238E27FC236}">
                <a16:creationId xmlns:a16="http://schemas.microsoft.com/office/drawing/2014/main" id="{4F0111D6-E6F8-46CF-879C-5291E525D871}"/>
              </a:ext>
            </a:extLst>
          </p:cNvPr>
          <p:cNvSpPr txBox="1"/>
          <p:nvPr/>
        </p:nvSpPr>
        <p:spPr>
          <a:xfrm>
            <a:off x="10446504" y="5200806"/>
            <a:ext cx="264816"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30000" noProof="0" dirty="0">
                <a:ln>
                  <a:noFill/>
                </a:ln>
                <a:solidFill>
                  <a:prstClr val="black"/>
                </a:solidFill>
                <a:effectLst/>
                <a:uLnTx/>
                <a:uFillTx/>
                <a:latin typeface="Trebuchet MS"/>
                <a:ea typeface="+mn-ea"/>
                <a:cs typeface="+mn-cs"/>
              </a:rPr>
              <a:t>2</a:t>
            </a:r>
          </a:p>
        </p:txBody>
      </p:sp>
    </p:spTree>
    <p:extLst>
      <p:ext uri="{BB962C8B-B14F-4D97-AF65-F5344CB8AC3E}">
        <p14:creationId xmlns:p14="http://schemas.microsoft.com/office/powerpoint/2010/main" val="386028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down)">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A3D0436-96E0-43B4-8731-C4A376292FE4}"/>
              </a:ext>
            </a:extLst>
          </p:cNvPr>
          <p:cNvSpPr>
            <a:spLocks noGrp="1"/>
          </p:cNvSpPr>
          <p:nvPr>
            <p:ph type="body" sz="quarter" idx="10"/>
          </p:nvPr>
        </p:nvSpPr>
        <p:spPr/>
        <p:txBody>
          <a:bodyPr/>
          <a:lstStyle/>
          <a:p>
            <a:endParaRPr lang="en-GB"/>
          </a:p>
        </p:txBody>
      </p:sp>
      <p:sp>
        <p:nvSpPr>
          <p:cNvPr id="5" name="Rectángulo 1">
            <a:extLst>
              <a:ext uri="{FF2B5EF4-FFF2-40B4-BE49-F238E27FC236}">
                <a16:creationId xmlns:a16="http://schemas.microsoft.com/office/drawing/2014/main" id="{48FB2EAD-BE14-45DD-B816-155AA4245476}"/>
              </a:ext>
            </a:extLst>
          </p:cNvPr>
          <p:cNvSpPr/>
          <p:nvPr/>
        </p:nvSpPr>
        <p:spPr>
          <a:xfrm>
            <a:off x="1531289" y="1873016"/>
            <a:ext cx="9129422" cy="2603790"/>
          </a:xfrm>
          <a:prstGeom prst="rect">
            <a:avLst/>
          </a:prstGeom>
          <a:noFill/>
        </p:spPr>
        <p:txBody>
          <a:bodyPr wrap="none" lIns="91440" tIns="45720" rIns="91440" bIns="45720">
            <a:sp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s-ES" sz="4800" b="1" i="0" u="none" strike="noStrike" kern="1200" cap="all" spc="0" normalizeH="0" baseline="0" noProof="0">
                <a:ln>
                  <a:noFill/>
                </a:ln>
                <a:solidFill>
                  <a:srgbClr val="009FFF"/>
                </a:solidFill>
                <a:effectLst/>
                <a:uLnTx/>
                <a:uFillTx/>
                <a:latin typeface="Trebuchet MS"/>
                <a:ea typeface="+mn-ea"/>
                <a:cs typeface="+mn-cs"/>
              </a:rPr>
              <a:t>CONCEPT  3:</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Cardiovascular risk reduction is driven </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by LDL-cholesterol lowering, </a:t>
            </a:r>
          </a:p>
          <a:p>
            <a:pPr marL="0" marR="0" lvl="0" indent="0" algn="ctr" defTabSz="914377" rtl="0" eaLnBrk="1" fontAlgn="auto" latinLnBrk="0" hangingPunct="1">
              <a:lnSpc>
                <a:spcPct val="100000"/>
              </a:lnSpc>
              <a:spcBef>
                <a:spcPts val="0"/>
              </a:spcBef>
              <a:spcAft>
                <a:spcPts val="0"/>
              </a:spcAft>
              <a:buClrTx/>
              <a:buSzTx/>
              <a:buFontTx/>
              <a:buNone/>
              <a:tabLst/>
              <a:defRPr/>
            </a:pPr>
            <a:r>
              <a:rPr kumimoji="0" lang="en-GB" sz="4000" b="0" i="0" u="none" strike="noStrike" kern="1200" cap="none" spc="0" normalizeH="0" baseline="0" noProof="0">
                <a:ln w="0"/>
                <a:solidFill>
                  <a:prstClr val="black"/>
                </a:solidFill>
                <a:effectLst/>
                <a:uLnTx/>
                <a:uFillTx/>
                <a:latin typeface="Trebuchet MS"/>
                <a:ea typeface="+mn-ea"/>
                <a:cs typeface="+mn-cs"/>
              </a:rPr>
              <a:t>regardless of lipid-lowering drug used</a:t>
            </a:r>
            <a:endParaRPr kumimoji="0" lang="en-GB" sz="4000" b="0" i="1" u="none" strike="noStrike" kern="1200" cap="none" spc="0" normalizeH="0" baseline="0" noProof="0">
              <a:ln w="0"/>
              <a:solidFill>
                <a:prstClr val="black"/>
              </a:solidFill>
              <a:effectLst/>
              <a:uLnTx/>
              <a:uFillTx/>
              <a:latin typeface="Trebuchet MS"/>
              <a:ea typeface="+mn-ea"/>
              <a:cs typeface="+mn-cs"/>
            </a:endParaRPr>
          </a:p>
        </p:txBody>
      </p:sp>
    </p:spTree>
    <p:extLst>
      <p:ext uri="{BB962C8B-B14F-4D97-AF65-F5344CB8AC3E}">
        <p14:creationId xmlns:p14="http://schemas.microsoft.com/office/powerpoint/2010/main" val="3586920624"/>
      </p:ext>
    </p:extLst>
  </p:cSld>
  <p:clrMapOvr>
    <a:masterClrMapping/>
  </p:clrMapOvr>
</p:sld>
</file>

<file path=ppt/theme/theme1.xml><?xml version="1.0" encoding="utf-8"?>
<a:theme xmlns:a="http://schemas.openxmlformats.org/drawingml/2006/main" name="1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4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5_Office Theme">
  <a:themeElements>
    <a:clrScheme name="ESC 2">
      <a:dk1>
        <a:sysClr val="windowText" lastClr="000000"/>
      </a:dk1>
      <a:lt1>
        <a:sysClr val="window" lastClr="FFFFFF"/>
      </a:lt1>
      <a:dk2>
        <a:srgbClr val="0C1DE8"/>
      </a:dk2>
      <a:lt2>
        <a:srgbClr val="E7E6E6"/>
      </a:lt2>
      <a:accent1>
        <a:srgbClr val="0C1DE8"/>
      </a:accent1>
      <a:accent2>
        <a:srgbClr val="00F9FF"/>
      </a:accent2>
      <a:accent3>
        <a:srgbClr val="00D2FF"/>
      </a:accent3>
      <a:accent4>
        <a:srgbClr val="009FFF"/>
      </a:accent4>
      <a:accent5>
        <a:srgbClr val="0051FF"/>
      </a:accent5>
      <a:accent6>
        <a:srgbClr val="0078FF"/>
      </a:accent6>
      <a:hlink>
        <a:srgbClr val="0062FF"/>
      </a:hlink>
      <a:folHlink>
        <a:srgbClr val="F033A3"/>
      </a:folHlink>
    </a:clrScheme>
    <a:fontScheme name="Custom 3">
      <a:majorFont>
        <a:latin typeface="Trebuchet MS"/>
        <a:ea typeface=""/>
        <a:cs typeface=""/>
      </a:majorFont>
      <a:minorFont>
        <a:latin typeface="Trebuchet M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F8BD1F50AC3054DA63D99E28834F72D" ma:contentTypeVersion="12" ma:contentTypeDescription="Create a new document." ma:contentTypeScope="" ma:versionID="267e8bfee8768ce459ec31ef91336827">
  <xsd:schema xmlns:xsd="http://www.w3.org/2001/XMLSchema" xmlns:xs="http://www.w3.org/2001/XMLSchema" xmlns:p="http://schemas.microsoft.com/office/2006/metadata/properties" xmlns:ns2="e0450a5b-363d-4fcc-be06-118ae97fdb78" xmlns:ns3="2894bea0-5385-4c3a-a4ef-2faf345f11a8" targetNamespace="http://schemas.microsoft.com/office/2006/metadata/properties" ma:root="true" ma:fieldsID="1e69853f33cbb8392a532bfcbf7e04ae" ns2:_="" ns3:_="">
    <xsd:import namespace="e0450a5b-363d-4fcc-be06-118ae97fdb78"/>
    <xsd:import namespace="2894bea0-5385-4c3a-a4ef-2faf345f11a8"/>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DateTaken" minOccurs="0"/>
                <xsd:element ref="ns2:MediaServiceLocation"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0450a5b-363d-4fcc-be06-118ae97fdb7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894bea0-5385-4c3a-a4ef-2faf345f11a8"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50F2CD7-8550-405A-BAEE-7EC95A94CD3F}">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FEA8818E-D1C8-4AAA-A433-BAFA4BF2EF9B}"/>
</file>

<file path=customXml/itemProps3.xml><?xml version="1.0" encoding="utf-8"?>
<ds:datastoreItem xmlns:ds="http://schemas.openxmlformats.org/officeDocument/2006/customXml" ds:itemID="{94891734-3108-4B0E-811B-5190194461A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162</TotalTime>
  <Words>1334</Words>
  <Application>Microsoft Office PowerPoint</Application>
  <PresentationFormat>Widescreen</PresentationFormat>
  <Paragraphs>135</Paragraphs>
  <Slides>24</Slides>
  <Notes>0</Notes>
  <HiddenSlides>0</HiddenSlides>
  <MMClips>0</MMClips>
  <ScaleCrop>false</ScaleCrop>
  <HeadingPairs>
    <vt:vector size="6" baseType="variant">
      <vt:variant>
        <vt:lpstr>Fonts Used</vt:lpstr>
      </vt:variant>
      <vt:variant>
        <vt:i4>8</vt:i4>
      </vt:variant>
      <vt:variant>
        <vt:lpstr>Theme</vt:lpstr>
      </vt:variant>
      <vt:variant>
        <vt:i4>5</vt:i4>
      </vt:variant>
      <vt:variant>
        <vt:lpstr>Slide Titles</vt:lpstr>
      </vt:variant>
      <vt:variant>
        <vt:i4>24</vt:i4>
      </vt:variant>
    </vt:vector>
  </HeadingPairs>
  <TitlesOfParts>
    <vt:vector size="37" baseType="lpstr">
      <vt:lpstr>Arial</vt:lpstr>
      <vt:lpstr>Calibri</vt:lpstr>
      <vt:lpstr>Calibri Light</vt:lpstr>
      <vt:lpstr>Courier New</vt:lpstr>
      <vt:lpstr>Gotham Rounded Light</vt:lpstr>
      <vt:lpstr>inherit</vt:lpstr>
      <vt:lpstr>Trebuchet MS</vt:lpstr>
      <vt:lpstr>Wingdings</vt:lpstr>
      <vt:lpstr>1_Office Theme</vt:lpstr>
      <vt:lpstr>2_Office Theme</vt:lpstr>
      <vt:lpstr>3_Office Theme</vt:lpstr>
      <vt:lpstr>4_Office Theme</vt:lpstr>
      <vt:lpstr>5_Office Theme</vt:lpstr>
      <vt:lpstr>Managing patients with dyslipidaemia</vt:lpstr>
      <vt:lpstr>This recorded INDUSTRY q&amp;a SESSION specifically intended for healthcare professionals (HCPs) is sponsored by Sanofi on the occasion of ESC Congress 2020 – The Digital Experience, Saturday 29 August–Tuesday 01 September 2020. Individual medicinal products that may be referred to during this INDUSTRY SESSION may not be authorised/licensed in all countries. Content has been developed, where applicable, consistent with the EU Summary of Product Characteristics (SmPC). Please consult prescribing information in your country of practice current to date of viewing this content, in respect to medicinal products mentioned as information may vary from country to country.</vt:lpstr>
      <vt:lpstr>How do the guidelines translate into clinical practice?</vt:lpstr>
      <vt:lpstr>DISCLOSURES</vt:lpstr>
      <vt:lpstr>PowerPoint Presentation</vt:lpstr>
      <vt:lpstr>PowerPoint Presentation</vt:lpstr>
      <vt:lpstr>PowerPoint Presentation</vt:lpstr>
      <vt:lpstr>LDL-C concentrations obtained in the main lipid-lowering randomized controlled trials1* </vt:lpstr>
      <vt:lpstr>PowerPoint Presentation</vt:lpstr>
      <vt:lpstr>Cholesterol-lowering treatment: prospective meta-analysis of data from 90,056 participants in 14 randomised trials of statins               (Cholesterol Treatment Trialists’ Collaboration)</vt:lpstr>
      <vt:lpstr>Relative risk reduction is driven by LDL-C lowering</vt:lpstr>
      <vt:lpstr>PowerPoint Presentation</vt:lpstr>
      <vt:lpstr>ESC/EAS 2019 guidelines: treatment goals for LDL-C across cardiovascular risk categories </vt:lpstr>
      <vt:lpstr>And… at least a 50% REDUCTION!!!</vt:lpstr>
      <vt:lpstr>CONCEPT 5:</vt:lpstr>
      <vt:lpstr>Evidence-based combined lipid-lowering therapies* </vt:lpstr>
      <vt:lpstr>Theoretical percentage LDL-C reduction produced by combined lipid therapies </vt:lpstr>
      <vt:lpstr>PowerPoint Presentation</vt:lpstr>
      <vt:lpstr>2019 ESC/EAS dyslipidaemia guidelines: Therapeutic strategy* </vt:lpstr>
      <vt:lpstr>PowerPoint Presentation</vt:lpstr>
      <vt:lpstr>Tables to support decision-making*  </vt:lpstr>
      <vt:lpstr>A comparison of two LDL-C targets after ischaemic stroke</vt:lpstr>
      <vt:lpstr>Two out of five patients in the &lt;70 mg/dL group were on combination therapy</vt:lpstr>
      <vt:lpstr>Take-home messages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Amie Peltzer</dc:creator>
  <cp:lastModifiedBy>Chataing, Caroline /BE</cp:lastModifiedBy>
  <cp:revision>11</cp:revision>
  <dcterms:created xsi:type="dcterms:W3CDTF">2020-06-22T14:41:49Z</dcterms:created>
  <dcterms:modified xsi:type="dcterms:W3CDTF">2020-09-21T15:31:36Z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0x0101005F8BD1F50AC3054DA63D99E28834F72D</vt:lpwstr>
  </property>
  <property fmtid="{D5CDD505-2E9C-101B-9397-08002B2CF9AE}" pid="3" name="_NewReviewCycle">
    <vt:lpwstr/>
  </property>
</Properties>
</file>